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47"/>
  </p:notesMasterIdLst>
  <p:sldIdLst>
    <p:sldId id="257" r:id="rId2"/>
    <p:sldId id="338" r:id="rId3"/>
    <p:sldId id="399" r:id="rId4"/>
    <p:sldId id="347" r:id="rId5"/>
    <p:sldId id="411" r:id="rId6"/>
    <p:sldId id="311" r:id="rId7"/>
    <p:sldId id="324" r:id="rId8"/>
    <p:sldId id="325" r:id="rId9"/>
    <p:sldId id="312" r:id="rId10"/>
    <p:sldId id="456" r:id="rId11"/>
    <p:sldId id="459" r:id="rId12"/>
    <p:sldId id="457" r:id="rId13"/>
    <p:sldId id="460" r:id="rId14"/>
    <p:sldId id="461" r:id="rId15"/>
    <p:sldId id="462" r:id="rId16"/>
    <p:sldId id="458" r:id="rId17"/>
    <p:sldId id="463" r:id="rId18"/>
    <p:sldId id="326" r:id="rId19"/>
    <p:sldId id="313" r:id="rId20"/>
    <p:sldId id="464" r:id="rId21"/>
    <p:sldId id="471" r:id="rId22"/>
    <p:sldId id="522" r:id="rId23"/>
    <p:sldId id="523" r:id="rId24"/>
    <p:sldId id="465" r:id="rId25"/>
    <p:sldId id="472" r:id="rId26"/>
    <p:sldId id="466" r:id="rId27"/>
    <p:sldId id="473" r:id="rId28"/>
    <p:sldId id="467" r:id="rId29"/>
    <p:sldId id="474" r:id="rId30"/>
    <p:sldId id="468" r:id="rId31"/>
    <p:sldId id="475" r:id="rId32"/>
    <p:sldId id="469" r:id="rId33"/>
    <p:sldId id="476" r:id="rId34"/>
    <p:sldId id="327" r:id="rId35"/>
    <p:sldId id="314" r:id="rId36"/>
    <p:sldId id="477" r:id="rId37"/>
    <p:sldId id="481" r:id="rId38"/>
    <p:sldId id="478" r:id="rId39"/>
    <p:sldId id="482" r:id="rId40"/>
    <p:sldId id="479" r:id="rId41"/>
    <p:sldId id="484" r:id="rId42"/>
    <p:sldId id="480" r:id="rId43"/>
    <p:sldId id="485" r:id="rId44"/>
    <p:sldId id="483" r:id="rId45"/>
    <p:sldId id="525" r:id="rId46"/>
    <p:sldId id="524" r:id="rId47"/>
    <p:sldId id="486" r:id="rId48"/>
    <p:sldId id="328" r:id="rId49"/>
    <p:sldId id="547" r:id="rId50"/>
    <p:sldId id="315" r:id="rId51"/>
    <p:sldId id="490" r:id="rId52"/>
    <p:sldId id="488" r:id="rId53"/>
    <p:sldId id="493" r:id="rId54"/>
    <p:sldId id="489" r:id="rId55"/>
    <p:sldId id="494" r:id="rId56"/>
    <p:sldId id="329" r:id="rId57"/>
    <p:sldId id="330" r:id="rId58"/>
    <p:sldId id="316" r:id="rId59"/>
    <p:sldId id="496" r:id="rId60"/>
    <p:sldId id="497" r:id="rId61"/>
    <p:sldId id="498" r:id="rId62"/>
    <p:sldId id="495" r:id="rId63"/>
    <p:sldId id="499" r:id="rId64"/>
    <p:sldId id="502" r:id="rId65"/>
    <p:sldId id="500" r:id="rId66"/>
    <p:sldId id="504" r:id="rId67"/>
    <p:sldId id="505" r:id="rId68"/>
    <p:sldId id="508" r:id="rId69"/>
    <p:sldId id="506" r:id="rId70"/>
    <p:sldId id="509" r:id="rId71"/>
    <p:sldId id="507" r:id="rId72"/>
    <p:sldId id="510" r:id="rId73"/>
    <p:sldId id="331" r:id="rId74"/>
    <p:sldId id="512" r:id="rId75"/>
    <p:sldId id="318" r:id="rId76"/>
    <p:sldId id="513" r:id="rId77"/>
    <p:sldId id="514" r:id="rId78"/>
    <p:sldId id="515" r:id="rId79"/>
    <p:sldId id="516" r:id="rId80"/>
    <p:sldId id="551" r:id="rId81"/>
    <p:sldId id="518" r:id="rId82"/>
    <p:sldId id="548" r:id="rId83"/>
    <p:sldId id="517" r:id="rId84"/>
    <p:sldId id="520" r:id="rId85"/>
    <p:sldId id="521" r:id="rId86"/>
    <p:sldId id="354" r:id="rId87"/>
    <p:sldId id="334" r:id="rId88"/>
    <p:sldId id="320" r:id="rId89"/>
    <p:sldId id="321" r:id="rId90"/>
    <p:sldId id="526" r:id="rId91"/>
    <p:sldId id="527" r:id="rId92"/>
    <p:sldId id="528" r:id="rId93"/>
    <p:sldId id="529" r:id="rId94"/>
    <p:sldId id="530" r:id="rId95"/>
    <p:sldId id="531" r:id="rId96"/>
    <p:sldId id="532" r:id="rId97"/>
    <p:sldId id="534" r:id="rId98"/>
    <p:sldId id="533" r:id="rId99"/>
    <p:sldId id="535" r:id="rId100"/>
    <p:sldId id="537" r:id="rId101"/>
    <p:sldId id="538" r:id="rId102"/>
    <p:sldId id="539" r:id="rId103"/>
    <p:sldId id="540" r:id="rId104"/>
    <p:sldId id="550" r:id="rId105"/>
    <p:sldId id="335" r:id="rId106"/>
    <p:sldId id="322" r:id="rId107"/>
    <p:sldId id="541" r:id="rId108"/>
    <p:sldId id="542" r:id="rId109"/>
    <p:sldId id="543" r:id="rId110"/>
    <p:sldId id="544" r:id="rId111"/>
    <p:sldId id="545" r:id="rId112"/>
    <p:sldId id="546" r:id="rId113"/>
    <p:sldId id="336" r:id="rId114"/>
    <p:sldId id="337" r:id="rId115"/>
    <p:sldId id="263" r:id="rId116"/>
    <p:sldId id="380" r:id="rId117"/>
    <p:sldId id="449" r:id="rId118"/>
    <p:sldId id="450" r:id="rId119"/>
    <p:sldId id="451" r:id="rId120"/>
    <p:sldId id="455" r:id="rId121"/>
    <p:sldId id="453" r:id="rId122"/>
    <p:sldId id="445" r:id="rId123"/>
    <p:sldId id="446" r:id="rId124"/>
    <p:sldId id="447" r:id="rId125"/>
    <p:sldId id="448" r:id="rId126"/>
    <p:sldId id="428" r:id="rId127"/>
    <p:sldId id="429" r:id="rId128"/>
    <p:sldId id="430" r:id="rId129"/>
    <p:sldId id="431" r:id="rId130"/>
    <p:sldId id="432" r:id="rId131"/>
    <p:sldId id="433" r:id="rId132"/>
    <p:sldId id="434" r:id="rId133"/>
    <p:sldId id="435" r:id="rId134"/>
    <p:sldId id="436" r:id="rId135"/>
    <p:sldId id="437" r:id="rId136"/>
    <p:sldId id="438" r:id="rId137"/>
    <p:sldId id="439" r:id="rId138"/>
    <p:sldId id="440" r:id="rId139"/>
    <p:sldId id="441" r:id="rId140"/>
    <p:sldId id="442" r:id="rId141"/>
    <p:sldId id="443" r:id="rId142"/>
    <p:sldId id="454" r:id="rId143"/>
    <p:sldId id="352" r:id="rId144"/>
    <p:sldId id="400" r:id="rId145"/>
    <p:sldId id="353" r:id="rId146"/>
  </p:sldIdLst>
  <p:sldSz cx="9144000" cy="6858000" type="screen4x3"/>
  <p:notesSz cx="6858000" cy="9144000"/>
  <p:embeddedFontLst>
    <p:embeddedFont>
      <p:font typeface="ＭＳ Ｐゴシック" pitchFamily="34" charset="-128"/>
      <p:regular r:id="rId148"/>
    </p:embeddedFont>
    <p:embeddedFont>
      <p:font typeface="Arial Narrow" pitchFamily="34" charset="0"/>
      <p:regular r:id="rId149"/>
      <p:bold r:id="rId150"/>
      <p:italic r:id="rId151"/>
      <p:boldItalic r:id="rId152"/>
    </p:embeddedFont>
    <p:embeddedFont>
      <p:font typeface="Calibri" pitchFamily="34" charset="0"/>
      <p:regular r:id="rId153"/>
      <p:bold r:id="rId154"/>
      <p:italic r:id="rId155"/>
      <p:boldItalic r:id="rId156"/>
    </p:embeddedFont>
  </p:embeddedFont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Arial" charset="0"/>
      </a:defRPr>
    </a:lvl5pPr>
    <a:lvl6pPr marL="2286000" algn="l" defTabSz="914400" rtl="0" eaLnBrk="1" latinLnBrk="0" hangingPunct="1">
      <a:defRPr kern="1200">
        <a:solidFill>
          <a:schemeClr val="tx1"/>
        </a:solidFill>
        <a:latin typeface="Arial" charset="0"/>
        <a:ea typeface="ＭＳ Ｐゴシック" pitchFamily="34" charset="-128"/>
        <a:cs typeface="Arial" charset="0"/>
      </a:defRPr>
    </a:lvl6pPr>
    <a:lvl7pPr marL="2743200" algn="l" defTabSz="914400" rtl="0" eaLnBrk="1" latinLnBrk="0" hangingPunct="1">
      <a:defRPr kern="1200">
        <a:solidFill>
          <a:schemeClr val="tx1"/>
        </a:solidFill>
        <a:latin typeface="Arial" charset="0"/>
        <a:ea typeface="ＭＳ Ｐゴシック" pitchFamily="34" charset="-128"/>
        <a:cs typeface="Arial" charset="0"/>
      </a:defRPr>
    </a:lvl7pPr>
    <a:lvl8pPr marL="3200400" algn="l" defTabSz="914400" rtl="0" eaLnBrk="1" latinLnBrk="0" hangingPunct="1">
      <a:defRPr kern="1200">
        <a:solidFill>
          <a:schemeClr val="tx1"/>
        </a:solidFill>
        <a:latin typeface="Arial" charset="0"/>
        <a:ea typeface="ＭＳ Ｐゴシック" pitchFamily="34" charset="-128"/>
        <a:cs typeface="Arial" charset="0"/>
      </a:defRPr>
    </a:lvl8pPr>
    <a:lvl9pPr marL="3657600" algn="l" defTabSz="914400" rtl="0" eaLnBrk="1" latinLnBrk="0" hangingPunct="1">
      <a:defRPr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8" d="100"/>
          <a:sy n="68" d="100"/>
        </p:scale>
        <p:origin x="-288" y="-882"/>
      </p:cViewPr>
      <p:guideLst>
        <p:guide orient="horz" pos="2160"/>
        <p:guide pos="2880"/>
      </p:guideLst>
    </p:cSldViewPr>
  </p:slideViewPr>
  <p:outlineViewPr>
    <p:cViewPr>
      <p:scale>
        <a:sx n="25" d="100"/>
        <a:sy n="25" d="100"/>
      </p:scale>
      <p:origin x="0" y="2712"/>
    </p:cViewPr>
  </p:outlineViewPr>
  <p:notesTextViewPr>
    <p:cViewPr>
      <p:scale>
        <a:sx n="100" d="100"/>
        <a:sy n="100" d="100"/>
      </p:scale>
      <p:origin x="0" y="0"/>
    </p:cViewPr>
  </p:notesTextViewPr>
  <p:sorterViewPr>
    <p:cViewPr>
      <p:scale>
        <a:sx n="80" d="100"/>
        <a:sy n="80" d="100"/>
      </p:scale>
      <p:origin x="0" y="1086"/>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theme" Target="theme/theme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font" Target="fonts/font2.fntdata"/><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tableStyles" Target="tableStyles.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font" Target="fonts/font3.fntdata"/><Relationship Id="rId155" Type="http://schemas.openxmlformats.org/officeDocument/2006/relationships/font" Target="fonts/font8.fntdata"/><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font" Target="fonts/font4.fntdata"/><Relationship Id="rId156" Type="http://schemas.openxmlformats.org/officeDocument/2006/relationships/font" Target="fonts/font9.fntdata"/><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font" Target="fonts/font5.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font" Target="fonts/font6.fntdata"/><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font" Target="fonts/font7.fntdata"/><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itchFamily="34" charset="0"/>
                <a:ea typeface="MS PGothic" pitchFamily="34" charset="-128"/>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MS PGothic" pitchFamily="34" charset="-128"/>
                <a:cs typeface="Arial" charset="0"/>
              </a:defRPr>
            </a:lvl1pPr>
          </a:lstStyle>
          <a:p>
            <a:pPr>
              <a:defRPr/>
            </a:pPr>
            <a:fld id="{A56582C1-59B8-4AE3-9064-FCB2BE9E9A58}" type="datetime1">
              <a:rPr lang="en-US" altLang="en-US"/>
              <a:pPr>
                <a:defRPr/>
              </a:pPr>
              <a:t>11/9/2017</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itchFamily="34" charset="0"/>
                <a:ea typeface="MS PGothic" pitchFamily="34" charset="-128"/>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ea typeface="MS PGothic" pitchFamily="34" charset="-128"/>
                <a:cs typeface="Arial" charset="0"/>
              </a:defRPr>
            </a:lvl1pPr>
          </a:lstStyle>
          <a:p>
            <a:pPr>
              <a:defRPr/>
            </a:pPr>
            <a:fld id="{D2F93C7D-2906-4E90-96BD-4028144CDC69}" type="slidenum">
              <a:rPr lang="en-US" altLang="en-US"/>
              <a:pPr>
                <a:defRPr/>
              </a:pPr>
              <a:t>‹#›</a:t>
            </a:fld>
            <a:endParaRPr lang="en-US" altLang="en-US"/>
          </a:p>
        </p:txBody>
      </p:sp>
    </p:spTree>
    <p:extLst>
      <p:ext uri="{BB962C8B-B14F-4D97-AF65-F5344CB8AC3E}">
        <p14:creationId xmlns:p14="http://schemas.microsoft.com/office/powerpoint/2010/main" val="366059590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PowerPoint (или друг вид презентација)</a:t>
            </a:r>
          </a:p>
          <a:p>
            <a:r>
              <a:rPr lang="en-US" smtClean="0"/>
              <a:t> </a:t>
            </a:r>
          </a:p>
          <a:p>
            <a:r>
              <a:rPr lang="en-US" smtClean="0"/>
              <a:t>Содржината на слајдовите во овој дел е само пример за тоа што може да биде опишано во секоја локална обука. </a:t>
            </a:r>
          </a:p>
          <a:p>
            <a:r>
              <a:rPr lang="en-US" smtClean="0"/>
              <a:t> </a:t>
            </a:r>
          </a:p>
          <a:p>
            <a:r>
              <a:rPr lang="en-US" smtClean="0"/>
              <a:t>Во идеален случај на сесијата за домашното материјално право треба да се споменат меѓународните правни инструменти што се потпишани или ратификувани и резултатите од нивната транспозиција во домашното законодавство. </a:t>
            </a:r>
          </a:p>
          <a:p>
            <a:r>
              <a:rPr lang="en-US" smtClean="0"/>
              <a:t> </a:t>
            </a:r>
          </a:p>
          <a:p>
            <a:r>
              <a:rPr lang="en-US" smtClean="0"/>
              <a:t>Исто така, треба да се даде опис на видовите кривични дела според националното законодавство и, на крајот, ако е применливо, опис на евентуалните специфичности на националното материјално право.</a:t>
            </a:r>
          </a:p>
        </p:txBody>
      </p:sp>
      <p:sp>
        <p:nvSpPr>
          <p:cNvPr id="15155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5B353BE6-19AF-4D99-8D41-9438AE9369C0}" type="slidenum">
              <a:rPr lang="en-US" smtClean="0">
                <a:latin typeface="Calibri" pitchFamily="34" charset="0"/>
              </a:rPr>
              <a:pPr algn="l" eaLnBrk="1" hangingPunct="1"/>
              <a:t>1</a:t>
            </a:fld>
            <a:endParaRPr lang="en-US" altLang="en-US" smtClean="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2</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293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r>
              <a:rPr lang="en-US" smtClean="0"/>
              <a:t>На овој слајд е прикажан елемент од член 9</a:t>
            </a:r>
            <a:r>
              <a:rPr lang="en-US" smtClean="0">
                <a:solidFill>
                  <a:srgbClr val="FF0000"/>
                </a:solidFill>
              </a:rPr>
              <a:t>. Објаснувањето на овој елемент е дадено на следниот слајд.</a:t>
            </a:r>
            <a:endParaRPr lang="en-US" altLang="en-US" smtClean="0"/>
          </a:p>
          <a:p>
            <a:pPr algn="just" eaLnBrk="1" hangingPunct="1"/>
            <a:endParaRPr lang="en-US" altLang="en-US"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3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Овој</a:t>
            </a:r>
            <a:r>
              <a:rPr lang="en-US" dirty="0" smtClean="0"/>
              <a:t> </a:t>
            </a:r>
            <a:r>
              <a:rPr lang="en-US" dirty="0" err="1" smtClean="0"/>
              <a:t>слајд</a:t>
            </a:r>
            <a:r>
              <a:rPr lang="en-US" dirty="0" smtClean="0"/>
              <a:t> </a:t>
            </a:r>
            <a:r>
              <a:rPr lang="en-US" dirty="0" err="1" smtClean="0"/>
              <a:t>ги</a:t>
            </a:r>
            <a:r>
              <a:rPr lang="en-US" dirty="0" smtClean="0"/>
              <a:t> </a:t>
            </a:r>
            <a:r>
              <a:rPr lang="en-US" dirty="0" err="1" smtClean="0"/>
              <a:t>набројува</a:t>
            </a:r>
            <a:r>
              <a:rPr lang="en-US" dirty="0" smtClean="0"/>
              <a:t> и </a:t>
            </a:r>
            <a:r>
              <a:rPr lang="en-US" dirty="0" err="1" smtClean="0"/>
              <a:t>ги</a:t>
            </a:r>
            <a:r>
              <a:rPr lang="en-US" dirty="0" smtClean="0"/>
              <a:t> </a:t>
            </a:r>
            <a:r>
              <a:rPr lang="en-US" dirty="0" err="1" smtClean="0"/>
              <a:t>објаснува</a:t>
            </a:r>
            <a:r>
              <a:rPr lang="en-US" dirty="0" smtClean="0"/>
              <a:t> </a:t>
            </a:r>
            <a:r>
              <a:rPr lang="en-US" dirty="0" err="1" smtClean="0"/>
              <a:t>предметите</a:t>
            </a:r>
            <a:r>
              <a:rPr lang="en-US" dirty="0" smtClean="0"/>
              <a:t> </a:t>
            </a:r>
            <a:r>
              <a:rPr lang="en-US" dirty="0" err="1" smtClean="0"/>
              <a:t>на</a:t>
            </a:r>
            <a:r>
              <a:rPr lang="en-US" dirty="0" smtClean="0"/>
              <a:t> </a:t>
            </a:r>
            <a:r>
              <a:rPr lang="en-US" dirty="0" err="1" smtClean="0"/>
              <a:t>приказите</a:t>
            </a:r>
            <a:r>
              <a:rPr lang="en-US" dirty="0" smtClean="0"/>
              <a:t> </a:t>
            </a:r>
            <a:r>
              <a:rPr lang="en-US" dirty="0" err="1" smtClean="0"/>
              <a:t>од</a:t>
            </a:r>
            <a:r>
              <a:rPr lang="en-US" dirty="0" smtClean="0"/>
              <a:t> </a:t>
            </a:r>
            <a:r>
              <a:rPr lang="en-US" dirty="0" err="1" smtClean="0"/>
              <a:t>член</a:t>
            </a:r>
            <a:r>
              <a:rPr lang="en-US" dirty="0" smtClean="0"/>
              <a:t> 9. </a:t>
            </a:r>
            <a:r>
              <a:rPr lang="en-US" dirty="0" err="1" smtClean="0"/>
              <a:t>Прикази</a:t>
            </a:r>
            <a:r>
              <a:rPr lang="en-US" dirty="0" smtClean="0"/>
              <a:t> </a:t>
            </a:r>
            <a:r>
              <a:rPr lang="en-US" dirty="0" err="1" smtClean="0"/>
              <a:t>на</a:t>
            </a:r>
            <a:r>
              <a:rPr lang="en-US" dirty="0" smtClean="0"/>
              <a:t> </a:t>
            </a:r>
            <a:r>
              <a:rPr lang="en-US" dirty="0" err="1" smtClean="0"/>
              <a:t>сексуална</a:t>
            </a:r>
            <a:r>
              <a:rPr lang="en-US" dirty="0" smtClean="0"/>
              <a:t> </a:t>
            </a:r>
            <a:r>
              <a:rPr lang="en-US" dirty="0" err="1" smtClean="0"/>
              <a:t>злоупотреба</a:t>
            </a:r>
            <a:r>
              <a:rPr lang="en-US" dirty="0" smtClean="0"/>
              <a:t> </a:t>
            </a:r>
            <a:r>
              <a:rPr lang="en-US" dirty="0" err="1" smtClean="0"/>
              <a:t>на</a:t>
            </a:r>
            <a:r>
              <a:rPr lang="en-US" dirty="0" smtClean="0"/>
              <a:t> </a:t>
            </a:r>
            <a:r>
              <a:rPr lang="en-US" dirty="0" err="1" smtClean="0"/>
              <a:t>стварни</a:t>
            </a:r>
            <a:r>
              <a:rPr lang="en-US" dirty="0" smtClean="0"/>
              <a:t> </a:t>
            </a:r>
            <a:r>
              <a:rPr lang="en-US" dirty="0" err="1" smtClean="0"/>
              <a:t>деца</a:t>
            </a:r>
            <a:r>
              <a:rPr lang="en-US" dirty="0" smtClean="0"/>
              <a:t>; </a:t>
            </a:r>
            <a:r>
              <a:rPr lang="en-US" dirty="0" err="1" smtClean="0"/>
              <a:t>слики</a:t>
            </a:r>
            <a:r>
              <a:rPr lang="en-US" dirty="0" smtClean="0"/>
              <a:t> </a:t>
            </a:r>
            <a:r>
              <a:rPr lang="en-US" dirty="0" err="1" smtClean="0"/>
              <a:t>на</a:t>
            </a:r>
            <a:r>
              <a:rPr lang="en-US" dirty="0" smtClean="0"/>
              <a:t> </a:t>
            </a:r>
            <a:r>
              <a:rPr lang="en-US" dirty="0" err="1" smtClean="0"/>
              <a:t>кои</a:t>
            </a:r>
            <a:r>
              <a:rPr lang="en-US" dirty="0" smtClean="0"/>
              <a:t> е </a:t>
            </a:r>
            <a:r>
              <a:rPr lang="en-US" dirty="0" err="1" smtClean="0"/>
              <a:t>прикажано</a:t>
            </a:r>
            <a:r>
              <a:rPr lang="en-US" dirty="0" smtClean="0"/>
              <a:t> </a:t>
            </a:r>
            <a:r>
              <a:rPr lang="en-US" dirty="0" err="1" smtClean="0"/>
              <a:t>лице</a:t>
            </a:r>
            <a:r>
              <a:rPr lang="en-US" dirty="0" smtClean="0"/>
              <a:t> </a:t>
            </a:r>
            <a:r>
              <a:rPr lang="en-US" dirty="0" err="1" smtClean="0"/>
              <a:t>што</a:t>
            </a:r>
            <a:r>
              <a:rPr lang="en-US" dirty="0" smtClean="0"/>
              <a:t> </a:t>
            </a:r>
            <a:r>
              <a:rPr lang="en-US" dirty="0" err="1" smtClean="0"/>
              <a:t>изгледа</a:t>
            </a:r>
            <a:r>
              <a:rPr lang="en-US" dirty="0" smtClean="0"/>
              <a:t> </a:t>
            </a:r>
            <a:r>
              <a:rPr lang="en-US" dirty="0" err="1" smtClean="0"/>
              <a:t>како</a:t>
            </a:r>
            <a:r>
              <a:rPr lang="en-US" dirty="0" smtClean="0"/>
              <a:t> </a:t>
            </a:r>
            <a:r>
              <a:rPr lang="en-US" dirty="0" err="1" smtClean="0"/>
              <a:t>малолетно</a:t>
            </a:r>
            <a:r>
              <a:rPr lang="en-US" dirty="0" smtClean="0"/>
              <a:t> </a:t>
            </a:r>
            <a:r>
              <a:rPr lang="en-US" dirty="0" err="1" smtClean="0"/>
              <a:t>лице</a:t>
            </a:r>
            <a:r>
              <a:rPr lang="en-US" dirty="0" smtClean="0"/>
              <a:t> (</a:t>
            </a:r>
            <a:r>
              <a:rPr lang="en-US" dirty="0" err="1" smtClean="0"/>
              <a:t>без</a:t>
            </a:r>
            <a:r>
              <a:rPr lang="en-US" dirty="0" smtClean="0"/>
              <a:t> </a:t>
            </a:r>
            <a:r>
              <a:rPr lang="en-US" dirty="0" err="1" smtClean="0"/>
              <a:t>оглед</a:t>
            </a:r>
            <a:r>
              <a:rPr lang="en-US" dirty="0" smtClean="0"/>
              <a:t> </a:t>
            </a:r>
            <a:r>
              <a:rPr lang="en-US" dirty="0" err="1" smtClean="0"/>
              <a:t>дали</a:t>
            </a:r>
            <a:r>
              <a:rPr lang="en-US" dirty="0" smtClean="0"/>
              <a:t> е </a:t>
            </a:r>
            <a:r>
              <a:rPr lang="en-US" dirty="0" err="1" smtClean="0"/>
              <a:t>или</a:t>
            </a:r>
            <a:r>
              <a:rPr lang="en-US" dirty="0" smtClean="0"/>
              <a:t> </a:t>
            </a:r>
            <a:r>
              <a:rPr lang="en-US" dirty="0" err="1" smtClean="0"/>
              <a:t>не</a:t>
            </a:r>
            <a:r>
              <a:rPr lang="en-US" dirty="0" smtClean="0"/>
              <a:t> е </a:t>
            </a:r>
            <a:r>
              <a:rPr lang="en-US" dirty="0" err="1" smtClean="0"/>
              <a:t>стварно</a:t>
            </a:r>
            <a:r>
              <a:rPr lang="en-US" dirty="0" smtClean="0"/>
              <a:t> </a:t>
            </a:r>
            <a:r>
              <a:rPr lang="en-US" dirty="0" err="1" smtClean="0"/>
              <a:t>малолетно</a:t>
            </a:r>
            <a:r>
              <a:rPr lang="en-US" dirty="0" smtClean="0"/>
              <a:t> </a:t>
            </a:r>
            <a:r>
              <a:rPr lang="en-US" dirty="0" err="1" smtClean="0"/>
              <a:t>лице</a:t>
            </a:r>
            <a:r>
              <a:rPr lang="en-US" dirty="0" smtClean="0"/>
              <a:t>), а </a:t>
            </a:r>
            <a:r>
              <a:rPr lang="en-US" dirty="0" err="1" smtClean="0"/>
              <a:t>кое</a:t>
            </a:r>
            <a:r>
              <a:rPr lang="en-US" dirty="0" smtClean="0"/>
              <a:t> </a:t>
            </a:r>
            <a:r>
              <a:rPr lang="en-US" dirty="0" err="1" smtClean="0"/>
              <a:t>учествува</a:t>
            </a:r>
            <a:r>
              <a:rPr lang="en-US" dirty="0" smtClean="0"/>
              <a:t> </a:t>
            </a:r>
            <a:r>
              <a:rPr lang="en-US" dirty="0" err="1" smtClean="0"/>
              <a:t>во</a:t>
            </a:r>
            <a:r>
              <a:rPr lang="en-US" dirty="0" smtClean="0"/>
              <a:t> </a:t>
            </a:r>
            <a:r>
              <a:rPr lang="en-US" dirty="0" err="1" smtClean="0"/>
              <a:t>експлицитен</a:t>
            </a:r>
            <a:r>
              <a:rPr lang="en-US" dirty="0" smtClean="0"/>
              <a:t> </a:t>
            </a:r>
            <a:r>
              <a:rPr lang="en-US" dirty="0" err="1" smtClean="0"/>
              <a:t>сексуален</a:t>
            </a:r>
            <a:r>
              <a:rPr lang="en-US" dirty="0" smtClean="0"/>
              <a:t> </a:t>
            </a:r>
            <a:r>
              <a:rPr lang="en-US" dirty="0" err="1" smtClean="0"/>
              <a:t>акт</a:t>
            </a:r>
            <a:r>
              <a:rPr lang="en-US" dirty="0" smtClean="0"/>
              <a:t>; и </a:t>
            </a:r>
            <a:r>
              <a:rPr lang="en-US" dirty="0" err="1" smtClean="0"/>
              <a:t>слики</a:t>
            </a:r>
            <a:r>
              <a:rPr lang="en-US" dirty="0" smtClean="0"/>
              <a:t> </a:t>
            </a:r>
            <a:r>
              <a:rPr lang="en-US" dirty="0" err="1" smtClean="0"/>
              <a:t>што</a:t>
            </a:r>
            <a:r>
              <a:rPr lang="en-US" dirty="0" smtClean="0"/>
              <a:t>, </a:t>
            </a:r>
            <a:r>
              <a:rPr lang="en-US" dirty="0" err="1" smtClean="0"/>
              <a:t>иако</a:t>
            </a:r>
            <a:r>
              <a:rPr lang="en-US" dirty="0" smtClean="0"/>
              <a:t> </a:t>
            </a:r>
            <a:r>
              <a:rPr lang="en-US" dirty="0" err="1" smtClean="0"/>
              <a:t>се</a:t>
            </a:r>
            <a:r>
              <a:rPr lang="en-US" dirty="0" smtClean="0"/>
              <a:t> </a:t>
            </a:r>
            <a:r>
              <a:rPr lang="en-US" dirty="0" err="1" smtClean="0"/>
              <a:t>реалистични</a:t>
            </a:r>
            <a:r>
              <a:rPr lang="en-US" dirty="0" smtClean="0"/>
              <a:t>, </a:t>
            </a:r>
            <a:r>
              <a:rPr lang="en-US" dirty="0" err="1" smtClean="0"/>
              <a:t>всушност</a:t>
            </a:r>
            <a:r>
              <a:rPr lang="en-US" dirty="0" smtClean="0"/>
              <a:t>, </a:t>
            </a:r>
            <a:r>
              <a:rPr lang="en-US" dirty="0" err="1" smtClean="0"/>
              <a:t>не</a:t>
            </a:r>
            <a:r>
              <a:rPr lang="en-US" dirty="0" smtClean="0"/>
              <a:t> </a:t>
            </a:r>
            <a:r>
              <a:rPr lang="en-US" dirty="0" err="1" smtClean="0"/>
              <a:t>вклучуваат</a:t>
            </a:r>
            <a:r>
              <a:rPr lang="en-US" dirty="0" smtClean="0"/>
              <a:t> </a:t>
            </a:r>
            <a:r>
              <a:rPr lang="en-US" dirty="0" err="1" smtClean="0"/>
              <a:t>стварни</a:t>
            </a:r>
            <a:r>
              <a:rPr lang="en-US" dirty="0" smtClean="0"/>
              <a:t> </a:t>
            </a:r>
            <a:r>
              <a:rPr lang="en-US" dirty="0" err="1" smtClean="0"/>
              <a:t>деца</a:t>
            </a:r>
            <a:r>
              <a:rPr lang="en-US" dirty="0" smtClean="0"/>
              <a:t> </a:t>
            </a:r>
            <a:r>
              <a:rPr lang="en-US" dirty="0" err="1" smtClean="0"/>
              <a:t>што</a:t>
            </a:r>
            <a:r>
              <a:rPr lang="en-US" dirty="0" smtClean="0"/>
              <a:t> </a:t>
            </a:r>
            <a:r>
              <a:rPr lang="en-US" dirty="0" err="1" smtClean="0"/>
              <a:t>учествуваат</a:t>
            </a:r>
            <a:r>
              <a:rPr lang="en-US" dirty="0" smtClean="0"/>
              <a:t> </a:t>
            </a:r>
            <a:r>
              <a:rPr lang="en-US" dirty="0" err="1" smtClean="0"/>
              <a:t>во</a:t>
            </a:r>
            <a:r>
              <a:rPr lang="en-US" dirty="0" smtClean="0"/>
              <a:t> </a:t>
            </a:r>
            <a:r>
              <a:rPr lang="en-US" dirty="0" err="1" smtClean="0"/>
              <a:t>експлицитен</a:t>
            </a:r>
            <a:r>
              <a:rPr lang="en-US" dirty="0" smtClean="0"/>
              <a:t> </a:t>
            </a:r>
            <a:r>
              <a:rPr lang="en-US" dirty="0" err="1" smtClean="0"/>
              <a:t>сексуален</a:t>
            </a:r>
            <a:r>
              <a:rPr lang="en-US" dirty="0" smtClean="0"/>
              <a:t> </a:t>
            </a:r>
            <a:r>
              <a:rPr lang="en-US" dirty="0" err="1" smtClean="0"/>
              <a:t>акт</a:t>
            </a:r>
            <a:r>
              <a:rPr lang="en-US" dirty="0" smtClean="0"/>
              <a:t>. </a:t>
            </a:r>
          </a:p>
        </p:txBody>
      </p:sp>
      <p:sp>
        <p:nvSpPr>
          <p:cNvPr id="2539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5D7DAF1A-9E40-49BE-8F36-F08740D4BA35}" type="slidenum">
              <a:rPr lang="en-US" smtClean="0">
                <a:latin typeface="Calibri" pitchFamily="34" charset="0"/>
              </a:rPr>
              <a:pPr algn="l" eaLnBrk="1" hangingPunct="1"/>
              <a:t>101</a:t>
            </a:fld>
            <a:endParaRPr lang="en-US" altLang="en-US" smtClean="0">
              <a:latin typeface="Calibri" pitchFamily="34" charset="0"/>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497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r>
              <a:rPr lang="en-US" smtClean="0"/>
              <a:t>На овој слајд е прикажан елемент од член 9</a:t>
            </a:r>
            <a:r>
              <a:rPr lang="en-US" smtClean="0">
                <a:solidFill>
                  <a:srgbClr val="FF0000"/>
                </a:solidFill>
              </a:rPr>
              <a:t>. Објаснувањето на овој елемент е дадено на следниот слајд.</a:t>
            </a:r>
            <a:endParaRPr lang="en-US" altLang="en-US" smtClean="0"/>
          </a:p>
          <a:p>
            <a:pPr algn="just" eaLnBrk="1" hangingPunct="1"/>
            <a:endParaRPr lang="en-US" altLang="en-U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дефиниран терминот „малолетно лице” како што се користи според член 9. Опсегот на оваа дефиниција е ограничен на приказ на реални/фиктивни деца како сексуални објекти; и на ниеден начин не се однесува на утврдување на возраста за согласност за сексуални односи. </a:t>
            </a:r>
          </a:p>
        </p:txBody>
      </p:sp>
      <p:sp>
        <p:nvSpPr>
          <p:cNvPr id="2560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9F418C05-BD07-469B-823D-A0CC891F6CD6}" type="slidenum">
              <a:rPr lang="en-US" smtClean="0">
                <a:latin typeface="Calibri" pitchFamily="34" charset="0"/>
              </a:rPr>
              <a:pPr algn="l" eaLnBrk="1" hangingPunct="1"/>
              <a:t>103</a:t>
            </a:fld>
            <a:endParaRPr lang="en-US" altLang="en-US" smtClean="0">
              <a:latin typeface="Calibri" pitchFamily="34" charset="0"/>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702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Кривични дела што се однесуваат на повреда на авторските и на сродните права ги штитат авторските и сродните права од кршење онлајн или извршено со помош на компјутерски систем.</a:t>
            </a: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805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Конвенцијата</a:t>
            </a:r>
            <a:r>
              <a:rPr lang="en-US" dirty="0" smtClean="0"/>
              <a:t> </a:t>
            </a:r>
            <a:r>
              <a:rPr lang="en-US" dirty="0" err="1" smtClean="0"/>
              <a:t>од</a:t>
            </a:r>
            <a:r>
              <a:rPr lang="en-US" dirty="0" smtClean="0"/>
              <a:t> </a:t>
            </a:r>
            <a:r>
              <a:rPr lang="en-US" dirty="0" err="1" smtClean="0"/>
              <a:t>Будимпешта</a:t>
            </a:r>
            <a:r>
              <a:rPr lang="en-US" dirty="0" smtClean="0"/>
              <a:t> </a:t>
            </a:r>
            <a:r>
              <a:rPr lang="en-US" dirty="0" err="1" smtClean="0"/>
              <a:t>не</a:t>
            </a:r>
            <a:r>
              <a:rPr lang="en-US" dirty="0" smtClean="0"/>
              <a:t> </a:t>
            </a:r>
            <a:r>
              <a:rPr lang="en-US" dirty="0" err="1" smtClean="0"/>
              <a:t>содржи</a:t>
            </a:r>
            <a:r>
              <a:rPr lang="en-US" dirty="0" smtClean="0"/>
              <a:t> </a:t>
            </a:r>
            <a:r>
              <a:rPr lang="en-US" dirty="0" err="1" smtClean="0"/>
              <a:t>ниедна</a:t>
            </a:r>
            <a:r>
              <a:rPr lang="en-US" dirty="0" smtClean="0"/>
              <a:t> </a:t>
            </a:r>
            <a:r>
              <a:rPr lang="en-US" dirty="0" err="1" smtClean="0"/>
              <a:t>одредба</a:t>
            </a:r>
            <a:r>
              <a:rPr lang="en-US" dirty="0" smtClean="0"/>
              <a:t> </a:t>
            </a:r>
            <a:r>
              <a:rPr lang="en-US" dirty="0" err="1" smtClean="0"/>
              <a:t>со</a:t>
            </a:r>
            <a:r>
              <a:rPr lang="en-US" dirty="0" smtClean="0"/>
              <a:t> </a:t>
            </a:r>
            <a:r>
              <a:rPr lang="en-US" dirty="0" err="1" smtClean="0"/>
              <a:t>конкретно</a:t>
            </a:r>
            <a:r>
              <a:rPr lang="en-US" dirty="0" smtClean="0"/>
              <a:t> </a:t>
            </a:r>
            <a:r>
              <a:rPr lang="en-US" dirty="0" err="1" smtClean="0"/>
              <a:t>кршење</a:t>
            </a:r>
            <a:r>
              <a:rPr lang="en-US" dirty="0" smtClean="0"/>
              <a:t> </a:t>
            </a:r>
            <a:r>
              <a:rPr lang="en-US" dirty="0" err="1" smtClean="0"/>
              <a:t>на</a:t>
            </a:r>
            <a:r>
              <a:rPr lang="en-US" dirty="0" smtClean="0"/>
              <a:t> </a:t>
            </a:r>
            <a:r>
              <a:rPr lang="en-US" dirty="0" err="1" smtClean="0"/>
              <a:t>прашањата</a:t>
            </a:r>
            <a:r>
              <a:rPr lang="en-US" dirty="0" smtClean="0"/>
              <a:t> </a:t>
            </a:r>
            <a:r>
              <a:rPr lang="en-US" dirty="0" err="1" smtClean="0"/>
              <a:t>за</a:t>
            </a:r>
            <a:r>
              <a:rPr lang="en-US" dirty="0" smtClean="0"/>
              <a:t> </a:t>
            </a:r>
            <a:r>
              <a:rPr lang="en-US" dirty="0" err="1" smtClean="0"/>
              <a:t>авторски</a:t>
            </a:r>
            <a:r>
              <a:rPr lang="en-US" dirty="0" smtClean="0"/>
              <a:t> </a:t>
            </a:r>
            <a:r>
              <a:rPr lang="en-US" dirty="0" err="1" smtClean="0"/>
              <a:t>права</a:t>
            </a:r>
            <a:r>
              <a:rPr lang="en-US" dirty="0" smtClean="0"/>
              <a:t>.</a:t>
            </a:r>
          </a:p>
          <a:p>
            <a:r>
              <a:rPr lang="en-US" dirty="0" smtClean="0"/>
              <a:t> </a:t>
            </a:r>
          </a:p>
          <a:p>
            <a:r>
              <a:rPr lang="en-US" dirty="0" err="1" smtClean="0"/>
              <a:t>Меѓутоа</a:t>
            </a:r>
            <a:r>
              <a:rPr lang="en-US" dirty="0" smtClean="0"/>
              <a:t>, </a:t>
            </a:r>
            <a:r>
              <a:rPr lang="en-US" dirty="0" err="1" smtClean="0"/>
              <a:t>член</a:t>
            </a:r>
            <a:r>
              <a:rPr lang="en-US" dirty="0" smtClean="0"/>
              <a:t> 10 </a:t>
            </a:r>
            <a:r>
              <a:rPr lang="en-US" dirty="0" err="1" smtClean="0"/>
              <a:t>од</a:t>
            </a:r>
            <a:r>
              <a:rPr lang="en-US" dirty="0" smtClean="0"/>
              <a:t> </a:t>
            </a:r>
            <a:r>
              <a:rPr lang="en-US" dirty="0" err="1" smtClean="0"/>
              <a:t>Конвенцијата</a:t>
            </a:r>
            <a:r>
              <a:rPr lang="en-US" dirty="0" smtClean="0"/>
              <a:t> </a:t>
            </a:r>
            <a:r>
              <a:rPr lang="en-US" dirty="0" err="1" smtClean="0"/>
              <a:t>се</a:t>
            </a:r>
            <a:r>
              <a:rPr lang="en-US" dirty="0" smtClean="0"/>
              <a:t> </a:t>
            </a:r>
            <a:r>
              <a:rPr lang="en-US" dirty="0" err="1" smtClean="0"/>
              <a:t>однесува</a:t>
            </a:r>
            <a:r>
              <a:rPr lang="en-US" dirty="0" smtClean="0"/>
              <a:t> </a:t>
            </a:r>
            <a:r>
              <a:rPr lang="en-US" dirty="0" err="1" smtClean="0"/>
              <a:t>на</a:t>
            </a:r>
            <a:r>
              <a:rPr lang="en-US" dirty="0" smtClean="0"/>
              <a:t> </a:t>
            </a:r>
            <a:r>
              <a:rPr lang="en-US" dirty="0" err="1" smtClean="0"/>
              <a:t>тоа</a:t>
            </a:r>
            <a:r>
              <a:rPr lang="en-US" dirty="0" smtClean="0"/>
              <a:t>, </a:t>
            </a:r>
            <a:r>
              <a:rPr lang="en-US" dirty="0" err="1" smtClean="0"/>
              <a:t>дури</a:t>
            </a:r>
            <a:r>
              <a:rPr lang="en-US" dirty="0" smtClean="0"/>
              <a:t> и </a:t>
            </a:r>
            <a:r>
              <a:rPr lang="en-US" dirty="0" err="1" smtClean="0"/>
              <a:t>ако</a:t>
            </a:r>
            <a:r>
              <a:rPr lang="en-US" dirty="0" smtClean="0"/>
              <a:t> </a:t>
            </a:r>
            <a:r>
              <a:rPr lang="en-US" dirty="0" err="1" smtClean="0"/>
              <a:t>концептуално</a:t>
            </a:r>
            <a:r>
              <a:rPr lang="en-US" dirty="0" smtClean="0"/>
              <a:t> </a:t>
            </a:r>
            <a:r>
              <a:rPr lang="en-US" dirty="0" err="1" smtClean="0"/>
              <a:t>не</a:t>
            </a:r>
            <a:r>
              <a:rPr lang="en-US" dirty="0" smtClean="0"/>
              <a:t> </a:t>
            </a:r>
            <a:r>
              <a:rPr lang="en-US" dirty="0" err="1" smtClean="0"/>
              <a:t>создава</a:t>
            </a:r>
            <a:r>
              <a:rPr lang="en-US" dirty="0" smtClean="0"/>
              <a:t> </a:t>
            </a:r>
            <a:r>
              <a:rPr lang="en-US" dirty="0" err="1" smtClean="0"/>
              <a:t>нови</a:t>
            </a:r>
            <a:r>
              <a:rPr lang="en-US" dirty="0" smtClean="0"/>
              <a:t> </a:t>
            </a:r>
            <a:r>
              <a:rPr lang="en-US" dirty="0" err="1" smtClean="0"/>
              <a:t>прописи</a:t>
            </a:r>
            <a:r>
              <a:rPr lang="en-US" dirty="0" smtClean="0"/>
              <a:t> </a:t>
            </a:r>
            <a:r>
              <a:rPr lang="en-US" dirty="0" err="1" smtClean="0"/>
              <a:t>во</a:t>
            </a:r>
            <a:r>
              <a:rPr lang="en-US" dirty="0" smtClean="0"/>
              <a:t> </a:t>
            </a:r>
            <a:r>
              <a:rPr lang="en-US" dirty="0" err="1" smtClean="0"/>
              <a:t>оваа</a:t>
            </a:r>
            <a:r>
              <a:rPr lang="en-US" dirty="0" smtClean="0"/>
              <a:t> </a:t>
            </a:r>
            <a:r>
              <a:rPr lang="en-US" dirty="0" err="1" smtClean="0"/>
              <a:t>област</a:t>
            </a:r>
            <a:r>
              <a:rPr lang="en-US" dirty="0" smtClean="0"/>
              <a:t>. </a:t>
            </a:r>
            <a:r>
              <a:rPr lang="en-US" dirty="0" err="1" smtClean="0"/>
              <a:t>Наместо</a:t>
            </a:r>
            <a:r>
              <a:rPr lang="en-US" dirty="0" smtClean="0"/>
              <a:t> </a:t>
            </a:r>
            <a:r>
              <a:rPr lang="en-US" dirty="0" err="1" smtClean="0"/>
              <a:t>тоа</a:t>
            </a:r>
            <a:r>
              <a:rPr lang="en-US" dirty="0" smtClean="0"/>
              <a:t>, </a:t>
            </a:r>
            <a:r>
              <a:rPr lang="en-US" dirty="0" err="1" smtClean="0"/>
              <a:t>Конвенцијата</a:t>
            </a:r>
            <a:r>
              <a:rPr lang="en-US" dirty="0" smtClean="0"/>
              <a:t> </a:t>
            </a:r>
            <a:r>
              <a:rPr lang="en-US" dirty="0" err="1" smtClean="0"/>
              <a:t>само</a:t>
            </a:r>
            <a:r>
              <a:rPr lang="en-US" dirty="0" smtClean="0"/>
              <a:t> </a:t>
            </a:r>
            <a:r>
              <a:rPr lang="en-US" dirty="0" err="1" smtClean="0"/>
              <a:t>нагласува</a:t>
            </a:r>
            <a:r>
              <a:rPr lang="en-US" dirty="0" smtClean="0"/>
              <a:t> </a:t>
            </a:r>
            <a:r>
              <a:rPr lang="en-US" dirty="0" err="1" smtClean="0"/>
              <a:t>дека</a:t>
            </a:r>
            <a:r>
              <a:rPr lang="en-US" dirty="0" smtClean="0"/>
              <a:t> </a:t>
            </a:r>
            <a:r>
              <a:rPr lang="en-US" dirty="0" err="1" smtClean="0"/>
              <a:t>претходните</a:t>
            </a:r>
            <a:r>
              <a:rPr lang="en-US" dirty="0" smtClean="0"/>
              <a:t> </a:t>
            </a:r>
            <a:r>
              <a:rPr lang="en-US" dirty="0" err="1" smtClean="0"/>
              <a:t>прописи</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однесуваат</a:t>
            </a:r>
            <a:r>
              <a:rPr lang="en-US" dirty="0" smtClean="0"/>
              <a:t> </a:t>
            </a:r>
            <a:r>
              <a:rPr lang="en-US" dirty="0" err="1" smtClean="0"/>
              <a:t>на</a:t>
            </a:r>
            <a:r>
              <a:rPr lang="en-US" dirty="0" smtClean="0"/>
              <a:t> </a:t>
            </a:r>
            <a:r>
              <a:rPr lang="en-US" dirty="0" err="1" smtClean="0"/>
              <a:t>авторските</a:t>
            </a:r>
            <a:r>
              <a:rPr lang="en-US" dirty="0" smtClean="0"/>
              <a:t> </a:t>
            </a:r>
            <a:r>
              <a:rPr lang="en-US" dirty="0" err="1" smtClean="0"/>
              <a:t>права</a:t>
            </a:r>
            <a:r>
              <a:rPr lang="en-US" dirty="0" smtClean="0"/>
              <a:t> </a:t>
            </a:r>
            <a:r>
              <a:rPr lang="en-US" dirty="0" err="1" smtClean="0"/>
              <a:t>во</a:t>
            </a:r>
            <a:r>
              <a:rPr lang="en-US" dirty="0" smtClean="0"/>
              <a:t> </a:t>
            </a:r>
            <a:r>
              <a:rPr lang="en-US" dirty="0" err="1" smtClean="0"/>
              <a:t>реалниот</a:t>
            </a:r>
            <a:r>
              <a:rPr lang="en-US" dirty="0" smtClean="0"/>
              <a:t> </a:t>
            </a:r>
            <a:r>
              <a:rPr lang="en-US" dirty="0" err="1" smtClean="0"/>
              <a:t>свет</a:t>
            </a:r>
            <a:r>
              <a:rPr lang="en-US" dirty="0" smtClean="0"/>
              <a:t> </a:t>
            </a:r>
            <a:r>
              <a:rPr lang="en-US" dirty="0" err="1" smtClean="0"/>
              <a:t>треба</a:t>
            </a:r>
            <a:r>
              <a:rPr lang="en-US" dirty="0" smtClean="0"/>
              <a:t> </a:t>
            </a:r>
            <a:r>
              <a:rPr lang="en-US" dirty="0" err="1" smtClean="0"/>
              <a:t>да</a:t>
            </a:r>
            <a:r>
              <a:rPr lang="en-US" dirty="0" smtClean="0"/>
              <a:t> </a:t>
            </a:r>
            <a:r>
              <a:rPr lang="en-US" dirty="0" err="1" smtClean="0"/>
              <a:t>се</a:t>
            </a:r>
            <a:r>
              <a:rPr lang="en-US" dirty="0" smtClean="0"/>
              <a:t> </a:t>
            </a:r>
            <a:r>
              <a:rPr lang="en-US" dirty="0" err="1" smtClean="0"/>
              <a:t>применуваат</a:t>
            </a:r>
            <a:r>
              <a:rPr lang="en-US" dirty="0" smtClean="0"/>
              <a:t> и </a:t>
            </a:r>
            <a:r>
              <a:rPr lang="en-US" dirty="0" err="1" smtClean="0"/>
              <a:t>во</a:t>
            </a:r>
            <a:r>
              <a:rPr lang="en-US" dirty="0" smtClean="0"/>
              <a:t> </a:t>
            </a:r>
            <a:r>
              <a:rPr lang="en-US" dirty="0" err="1" smtClean="0"/>
              <a:t>онлајн-средината</a:t>
            </a:r>
            <a:r>
              <a:rPr lang="en-US" dirty="0" smtClean="0"/>
              <a:t>: </a:t>
            </a:r>
            <a:r>
              <a:rPr lang="en-US" dirty="0" err="1" smtClean="0"/>
              <a:t>тоа</a:t>
            </a:r>
            <a:r>
              <a:rPr lang="en-US" dirty="0" smtClean="0"/>
              <a:t> </a:t>
            </a:r>
            <a:r>
              <a:rPr lang="en-US" dirty="0" err="1" smtClean="0"/>
              <a:t>што</a:t>
            </a:r>
            <a:r>
              <a:rPr lang="en-US" dirty="0" smtClean="0"/>
              <a:t> е </a:t>
            </a:r>
            <a:r>
              <a:rPr lang="en-US" dirty="0" err="1" smtClean="0"/>
              <a:t>забрането</a:t>
            </a:r>
            <a:r>
              <a:rPr lang="en-US" dirty="0" smtClean="0"/>
              <a:t> </a:t>
            </a:r>
            <a:r>
              <a:rPr lang="en-US" dirty="0" err="1" smtClean="0"/>
              <a:t>во</a:t>
            </a:r>
            <a:r>
              <a:rPr lang="en-US" dirty="0" smtClean="0"/>
              <a:t> </a:t>
            </a:r>
            <a:r>
              <a:rPr lang="en-US" dirty="0" err="1" smtClean="0"/>
              <a:t>реалниот</a:t>
            </a:r>
            <a:r>
              <a:rPr lang="en-US" dirty="0" smtClean="0"/>
              <a:t> </a:t>
            </a:r>
            <a:r>
              <a:rPr lang="en-US" dirty="0" err="1" smtClean="0"/>
              <a:t>живот</a:t>
            </a:r>
            <a:r>
              <a:rPr lang="en-US" dirty="0" smtClean="0"/>
              <a:t> </a:t>
            </a:r>
            <a:r>
              <a:rPr lang="en-US" dirty="0" err="1" smtClean="0"/>
              <a:t>мора</a:t>
            </a:r>
            <a:r>
              <a:rPr lang="en-US" dirty="0" smtClean="0"/>
              <a:t> </a:t>
            </a:r>
            <a:r>
              <a:rPr lang="en-US" dirty="0" err="1" smtClean="0"/>
              <a:t>да</a:t>
            </a:r>
            <a:r>
              <a:rPr lang="en-US" dirty="0" smtClean="0"/>
              <a:t> </a:t>
            </a:r>
            <a:r>
              <a:rPr lang="en-US" dirty="0" err="1" smtClean="0"/>
              <a:t>биде</a:t>
            </a:r>
            <a:r>
              <a:rPr lang="en-US" dirty="0" smtClean="0"/>
              <a:t> </a:t>
            </a:r>
            <a:r>
              <a:rPr lang="en-US" dirty="0" err="1" smtClean="0"/>
              <a:t>забрането</a:t>
            </a:r>
            <a:r>
              <a:rPr lang="en-US" dirty="0" smtClean="0"/>
              <a:t> и </a:t>
            </a:r>
            <a:r>
              <a:rPr lang="en-US" dirty="0" err="1" smtClean="0"/>
              <a:t>во</a:t>
            </a:r>
            <a:r>
              <a:rPr lang="en-US" dirty="0" smtClean="0"/>
              <a:t> </a:t>
            </a:r>
            <a:r>
              <a:rPr lang="en-US" dirty="0" err="1" smtClean="0"/>
              <a:t>онлајн-светот</a:t>
            </a:r>
            <a:r>
              <a:rPr lang="en-US" dirty="0" smtClean="0"/>
              <a:t>. </a:t>
            </a:r>
            <a:r>
              <a:rPr lang="en-US" dirty="0" err="1" smtClean="0"/>
              <a:t>Кршењето</a:t>
            </a:r>
            <a:r>
              <a:rPr lang="en-US" dirty="0" smtClean="0"/>
              <a:t> </a:t>
            </a:r>
            <a:r>
              <a:rPr lang="en-US" dirty="0" err="1" smtClean="0"/>
              <a:t>на</a:t>
            </a:r>
            <a:r>
              <a:rPr lang="en-US" dirty="0" smtClean="0"/>
              <a:t> </a:t>
            </a:r>
            <a:r>
              <a:rPr lang="en-US" dirty="0" err="1" smtClean="0"/>
              <a:t>авторските</a:t>
            </a:r>
            <a:r>
              <a:rPr lang="en-US" dirty="0" smtClean="0"/>
              <a:t> </a:t>
            </a:r>
            <a:r>
              <a:rPr lang="en-US" dirty="0" err="1" smtClean="0"/>
              <a:t>права</a:t>
            </a:r>
            <a:r>
              <a:rPr lang="en-US" dirty="0" smtClean="0"/>
              <a:t> </a:t>
            </a:r>
            <a:r>
              <a:rPr lang="en-US" dirty="0" err="1" smtClean="0"/>
              <a:t>онлајн</a:t>
            </a:r>
            <a:r>
              <a:rPr lang="en-US" dirty="0" smtClean="0"/>
              <a:t> </a:t>
            </a:r>
            <a:r>
              <a:rPr lang="en-US" dirty="0" err="1" smtClean="0"/>
              <a:t>или</a:t>
            </a:r>
            <a:r>
              <a:rPr lang="en-US" dirty="0" smtClean="0"/>
              <a:t> </a:t>
            </a:r>
            <a:r>
              <a:rPr lang="en-US" dirty="0" err="1" smtClean="0"/>
              <a:t>извршено</a:t>
            </a:r>
            <a:r>
              <a:rPr lang="en-US" dirty="0" smtClean="0"/>
              <a:t> </a:t>
            </a:r>
            <a:r>
              <a:rPr lang="en-US" dirty="0" err="1" smtClean="0"/>
              <a:t>со</a:t>
            </a:r>
            <a:r>
              <a:rPr lang="en-US" dirty="0" smtClean="0"/>
              <a:t> </a:t>
            </a:r>
            <a:r>
              <a:rPr lang="en-US" dirty="0" err="1" smtClean="0"/>
              <a:t>помош</a:t>
            </a:r>
            <a:r>
              <a:rPr lang="en-US" dirty="0" smtClean="0"/>
              <a:t> </a:t>
            </a:r>
            <a:r>
              <a:rPr lang="en-US" dirty="0" err="1" smtClean="0"/>
              <a:t>на</a:t>
            </a:r>
            <a:r>
              <a:rPr lang="en-US" dirty="0" smtClean="0"/>
              <a:t> </a:t>
            </a:r>
            <a:r>
              <a:rPr lang="en-US" dirty="0" err="1" smtClean="0"/>
              <a:t>компјутерски</a:t>
            </a:r>
            <a:r>
              <a:rPr lang="en-US" dirty="0" smtClean="0"/>
              <a:t> </a:t>
            </a:r>
            <a:r>
              <a:rPr lang="en-US" dirty="0" err="1" smtClean="0"/>
              <a:t>систем</a:t>
            </a:r>
            <a:r>
              <a:rPr lang="en-US" dirty="0" smtClean="0"/>
              <a:t> </a:t>
            </a:r>
            <a:r>
              <a:rPr lang="en-US" dirty="0" err="1" smtClean="0"/>
              <a:t>мора</a:t>
            </a:r>
            <a:r>
              <a:rPr lang="en-US" dirty="0" smtClean="0"/>
              <a:t> </a:t>
            </a:r>
            <a:r>
              <a:rPr lang="en-US" dirty="0" err="1" smtClean="0"/>
              <a:t>да</a:t>
            </a:r>
            <a:r>
              <a:rPr lang="en-US" dirty="0" smtClean="0"/>
              <a:t> </a:t>
            </a:r>
            <a:r>
              <a:rPr lang="en-US" dirty="0" err="1" smtClean="0"/>
              <a:t>биде</a:t>
            </a:r>
            <a:r>
              <a:rPr lang="en-US" dirty="0" smtClean="0"/>
              <a:t> </a:t>
            </a:r>
            <a:r>
              <a:rPr lang="en-US" dirty="0" err="1" smtClean="0"/>
              <a:t>казнето</a:t>
            </a:r>
            <a:r>
              <a:rPr lang="en-US" dirty="0" smtClean="0"/>
              <a:t> </a:t>
            </a:r>
            <a:r>
              <a:rPr lang="en-US" dirty="0" err="1" smtClean="0"/>
              <a:t>како</a:t>
            </a:r>
            <a:r>
              <a:rPr lang="en-US" dirty="0" smtClean="0"/>
              <a:t> </a:t>
            </a:r>
            <a:r>
              <a:rPr lang="en-US" dirty="0" err="1" smtClean="0"/>
              <a:t>да</a:t>
            </a:r>
            <a:r>
              <a:rPr lang="en-US" dirty="0" smtClean="0"/>
              <a:t> е </a:t>
            </a:r>
            <a:r>
              <a:rPr lang="en-US" dirty="0" err="1" smtClean="0"/>
              <a:t>извршено</a:t>
            </a:r>
            <a:r>
              <a:rPr lang="en-US" dirty="0" smtClean="0"/>
              <a:t> </a:t>
            </a:r>
            <a:r>
              <a:rPr lang="en-US" dirty="0" err="1" smtClean="0"/>
              <a:t>во</a:t>
            </a:r>
            <a:r>
              <a:rPr lang="en-US" dirty="0" smtClean="0"/>
              <a:t> </a:t>
            </a:r>
            <a:r>
              <a:rPr lang="en-US" dirty="0" err="1" smtClean="0"/>
              <a:t>реалниот</a:t>
            </a:r>
            <a:r>
              <a:rPr lang="en-US" dirty="0" smtClean="0"/>
              <a:t> </a:t>
            </a:r>
            <a:r>
              <a:rPr lang="en-US" dirty="0" err="1" smtClean="0"/>
              <a:t>свет</a:t>
            </a:r>
            <a:r>
              <a:rPr lang="en-US" dirty="0" smtClean="0"/>
              <a:t>. </a:t>
            </a:r>
            <a:r>
              <a:rPr lang="en-US" dirty="0" err="1" smtClean="0"/>
              <a:t>Од</a:t>
            </a:r>
            <a:r>
              <a:rPr lang="en-US" dirty="0" smtClean="0"/>
              <a:t> </a:t>
            </a:r>
            <a:r>
              <a:rPr lang="en-US" dirty="0" err="1" smtClean="0"/>
              <a:t>оваа</a:t>
            </a:r>
            <a:r>
              <a:rPr lang="en-US" dirty="0" smtClean="0"/>
              <a:t> </a:t>
            </a:r>
            <a:r>
              <a:rPr lang="en-US" dirty="0" err="1" smtClean="0"/>
              <a:t>причина</a:t>
            </a:r>
            <a:r>
              <a:rPr lang="en-US" dirty="0" smtClean="0"/>
              <a:t> </a:t>
            </a:r>
            <a:r>
              <a:rPr lang="en-US" dirty="0" err="1" smtClean="0"/>
              <a:t>Конвенцијата</a:t>
            </a:r>
            <a:r>
              <a:rPr lang="en-US" dirty="0" smtClean="0"/>
              <a:t> </a:t>
            </a:r>
            <a:r>
              <a:rPr lang="en-US" dirty="0" err="1" smtClean="0"/>
              <a:t>упатува</a:t>
            </a:r>
            <a:r>
              <a:rPr lang="en-US" dirty="0" smtClean="0"/>
              <a:t> </a:t>
            </a:r>
            <a:r>
              <a:rPr lang="en-US" dirty="0" err="1" smtClean="0"/>
              <a:t>на</a:t>
            </a:r>
            <a:r>
              <a:rPr lang="en-US" dirty="0" smtClean="0"/>
              <a:t> </a:t>
            </a:r>
            <a:r>
              <a:rPr lang="en-US" dirty="0" err="1" smtClean="0"/>
              <a:t>веќе</a:t>
            </a:r>
            <a:r>
              <a:rPr lang="en-US" dirty="0" smtClean="0"/>
              <a:t> </a:t>
            </a:r>
            <a:r>
              <a:rPr lang="en-US" dirty="0" err="1" smtClean="0"/>
              <a:t>постојните</a:t>
            </a:r>
            <a:r>
              <a:rPr lang="en-US" dirty="0" smtClean="0"/>
              <a:t> </a:t>
            </a:r>
            <a:r>
              <a:rPr lang="en-US" dirty="0" err="1" smtClean="0"/>
              <a:t>меѓународни</a:t>
            </a:r>
            <a:r>
              <a:rPr lang="en-US" dirty="0" smtClean="0"/>
              <a:t> </a:t>
            </a:r>
            <a:r>
              <a:rPr lang="en-US" dirty="0" err="1" smtClean="0"/>
              <a:t>спогодби</a:t>
            </a:r>
            <a:r>
              <a:rPr lang="en-US" dirty="0" smtClean="0"/>
              <a:t> и </a:t>
            </a:r>
            <a:r>
              <a:rPr lang="en-US" dirty="0" err="1" smtClean="0"/>
              <a:t>договори</a:t>
            </a:r>
            <a:r>
              <a:rPr lang="en-US" dirty="0" smtClean="0"/>
              <a:t> </a:t>
            </a:r>
            <a:r>
              <a:rPr lang="en-US" dirty="0" err="1" smtClean="0"/>
              <a:t>за</a:t>
            </a:r>
            <a:r>
              <a:rPr lang="en-US" dirty="0" smtClean="0"/>
              <a:t> </a:t>
            </a:r>
            <a:r>
              <a:rPr lang="en-US" dirty="0" err="1" smtClean="0"/>
              <a:t>ова</a:t>
            </a:r>
            <a:r>
              <a:rPr lang="en-US" dirty="0" smtClean="0"/>
              <a:t> </a:t>
            </a:r>
            <a:r>
              <a:rPr lang="en-US" dirty="0" err="1" smtClean="0"/>
              <a:t>прашање</a:t>
            </a:r>
            <a:r>
              <a:rPr lang="en-US" dirty="0" smtClean="0"/>
              <a:t> (</a:t>
            </a:r>
            <a:r>
              <a:rPr lang="en-US" dirty="0" err="1" smtClean="0"/>
              <a:t>Договор</a:t>
            </a:r>
            <a:r>
              <a:rPr lang="en-US" dirty="0" smtClean="0"/>
              <a:t> </a:t>
            </a:r>
            <a:r>
              <a:rPr lang="en-US" dirty="0" err="1" smtClean="0"/>
              <a:t>од</a:t>
            </a:r>
            <a:r>
              <a:rPr lang="en-US" dirty="0" smtClean="0"/>
              <a:t> </a:t>
            </a:r>
            <a:r>
              <a:rPr lang="en-US" dirty="0" err="1" smtClean="0"/>
              <a:t>Париз</a:t>
            </a:r>
            <a:r>
              <a:rPr lang="en-US" dirty="0" smtClean="0"/>
              <a:t> </a:t>
            </a:r>
            <a:r>
              <a:rPr lang="en-US" dirty="0" err="1" smtClean="0"/>
              <a:t>од</a:t>
            </a:r>
            <a:r>
              <a:rPr lang="en-US" dirty="0" smtClean="0"/>
              <a:t> 24 </a:t>
            </a:r>
            <a:r>
              <a:rPr lang="en-US" dirty="0" err="1" smtClean="0"/>
              <a:t>јули</a:t>
            </a:r>
            <a:r>
              <a:rPr lang="en-US" dirty="0" smtClean="0"/>
              <a:t> 1971 </a:t>
            </a:r>
            <a:r>
              <a:rPr lang="en-US" dirty="0" err="1" smtClean="0"/>
              <a:t>година</a:t>
            </a:r>
            <a:r>
              <a:rPr lang="en-US" dirty="0" smtClean="0"/>
              <a:t>, </a:t>
            </a:r>
            <a:r>
              <a:rPr lang="en-US" dirty="0" err="1" smtClean="0"/>
              <a:t>Конвенцијата</a:t>
            </a:r>
            <a:r>
              <a:rPr lang="en-US" dirty="0" smtClean="0"/>
              <a:t> </a:t>
            </a:r>
            <a:r>
              <a:rPr lang="en-US" dirty="0" err="1" smtClean="0"/>
              <a:t>од</a:t>
            </a:r>
            <a:r>
              <a:rPr lang="en-US" dirty="0" smtClean="0"/>
              <a:t> </a:t>
            </a:r>
            <a:r>
              <a:rPr lang="en-US" dirty="0" err="1" smtClean="0"/>
              <a:t>Берн</a:t>
            </a:r>
            <a:r>
              <a:rPr lang="en-US" dirty="0" smtClean="0"/>
              <a:t> и </a:t>
            </a:r>
            <a:r>
              <a:rPr lang="en-US" dirty="0" err="1" smtClean="0"/>
              <a:t>спогодбите</a:t>
            </a:r>
            <a:r>
              <a:rPr lang="en-US" dirty="0" smtClean="0"/>
              <a:t> </a:t>
            </a:r>
            <a:r>
              <a:rPr lang="en-US" dirty="0" err="1" smtClean="0"/>
              <a:t>на</a:t>
            </a:r>
            <a:r>
              <a:rPr lang="en-US" dirty="0" smtClean="0"/>
              <a:t> WIPO).</a:t>
            </a:r>
            <a:endParaRPr lang="en-US" altLang="en-US" dirty="0" smtClean="0"/>
          </a:p>
        </p:txBody>
      </p:sp>
      <p:sp>
        <p:nvSpPr>
          <p:cNvPr id="25805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3227C797-1D45-43B5-8666-669C5B47A793}" type="slidenum">
              <a:rPr lang="en-US" smtClean="0">
                <a:latin typeface="Calibri" pitchFamily="34" charset="0"/>
              </a:rPr>
              <a:pPr algn="l" eaLnBrk="1" hangingPunct="1"/>
              <a:t>105</a:t>
            </a:fld>
            <a:endParaRPr lang="en-US" altLang="en-US" smtClean="0">
              <a:latin typeface="Calibri" pitchFamily="34" charset="0"/>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907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целиот текст на член 10.</a:t>
            </a: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00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целиот текст на член 10.</a:t>
            </a:r>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112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целиот текст на член 10.</a:t>
            </a: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214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елемент од член 10</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Основниот</a:t>
            </a:r>
            <a:r>
              <a:rPr lang="en-US" dirty="0" smtClean="0"/>
              <a:t> </a:t>
            </a:r>
            <a:r>
              <a:rPr lang="en-US" dirty="0" err="1" smtClean="0"/>
              <a:t>елемент</a:t>
            </a:r>
            <a:r>
              <a:rPr lang="en-US" dirty="0" smtClean="0"/>
              <a:t> и </a:t>
            </a:r>
            <a:r>
              <a:rPr lang="en-US" dirty="0" err="1" smtClean="0"/>
              <a:t>бараното</a:t>
            </a:r>
            <a:r>
              <a:rPr lang="en-US" dirty="0" smtClean="0"/>
              <a:t> </a:t>
            </a:r>
            <a:r>
              <a:rPr lang="en-US" dirty="0" err="1" smtClean="0"/>
              <a:t>однесување</a:t>
            </a:r>
            <a:r>
              <a:rPr lang="en-US" dirty="0" smtClean="0"/>
              <a:t> </a:t>
            </a:r>
            <a:r>
              <a:rPr lang="en-US" dirty="0" err="1" smtClean="0"/>
              <a:t>според</a:t>
            </a:r>
            <a:r>
              <a:rPr lang="en-US" dirty="0" smtClean="0"/>
              <a:t> </a:t>
            </a:r>
            <a:r>
              <a:rPr lang="en-US" dirty="0" err="1" smtClean="0"/>
              <a:t>член</a:t>
            </a:r>
            <a:r>
              <a:rPr lang="en-US" dirty="0" smtClean="0"/>
              <a:t> 2 е </a:t>
            </a:r>
            <a:r>
              <a:rPr lang="en-US" dirty="0" err="1" smtClean="0"/>
              <a:t>терминот</a:t>
            </a:r>
            <a:r>
              <a:rPr lang="en-US" dirty="0" smtClean="0"/>
              <a:t> „</a:t>
            </a:r>
            <a:r>
              <a:rPr lang="en-US" dirty="0" err="1" smtClean="0"/>
              <a:t>пристап</a:t>
            </a:r>
            <a:r>
              <a:rPr lang="en-US" dirty="0" smtClean="0"/>
              <a:t>“. </a:t>
            </a:r>
            <a:r>
              <a:rPr lang="en-US" dirty="0" err="1" smtClean="0"/>
              <a:t>Терминот</a:t>
            </a:r>
            <a:r>
              <a:rPr lang="en-US" dirty="0" smtClean="0"/>
              <a:t> </a:t>
            </a:r>
            <a:r>
              <a:rPr lang="en-US" dirty="0" err="1" smtClean="0"/>
              <a:t>се</a:t>
            </a:r>
            <a:r>
              <a:rPr lang="en-US" dirty="0" smtClean="0"/>
              <a:t> </a:t>
            </a:r>
            <a:r>
              <a:rPr lang="en-US" dirty="0" err="1" smtClean="0"/>
              <a:t>однесува</a:t>
            </a:r>
            <a:r>
              <a:rPr lang="en-US" dirty="0" smtClean="0"/>
              <a:t> </a:t>
            </a:r>
            <a:r>
              <a:rPr lang="en-US" dirty="0" err="1" smtClean="0"/>
              <a:t>на</a:t>
            </a:r>
            <a:r>
              <a:rPr lang="en-US" dirty="0" smtClean="0"/>
              <a:t> </a:t>
            </a:r>
            <a:r>
              <a:rPr lang="en-US" dirty="0" err="1" smtClean="0"/>
              <a:t>чинот</a:t>
            </a:r>
            <a:r>
              <a:rPr lang="en-US" dirty="0" smtClean="0"/>
              <a:t> </a:t>
            </a:r>
            <a:r>
              <a:rPr lang="en-US" dirty="0" err="1" smtClean="0"/>
              <a:t>на</a:t>
            </a:r>
            <a:r>
              <a:rPr lang="en-US" dirty="0" smtClean="0"/>
              <a:t> </a:t>
            </a:r>
            <a:r>
              <a:rPr lang="en-US" dirty="0" err="1" smtClean="0"/>
              <a:t>влегување</a:t>
            </a:r>
            <a:r>
              <a:rPr lang="en-US" dirty="0" smtClean="0"/>
              <a:t> </a:t>
            </a:r>
            <a:r>
              <a:rPr lang="en-US" dirty="0" err="1" smtClean="0"/>
              <a:t>во</a:t>
            </a:r>
            <a:r>
              <a:rPr lang="en-US" dirty="0" smtClean="0"/>
              <a:t> </a:t>
            </a:r>
            <a:r>
              <a:rPr lang="en-US" dirty="0" err="1" smtClean="0"/>
              <a:t>компјутерскиот</a:t>
            </a:r>
            <a:r>
              <a:rPr lang="en-US" dirty="0" smtClean="0"/>
              <a:t> </a:t>
            </a:r>
            <a:r>
              <a:rPr lang="en-US" dirty="0" err="1" smtClean="0"/>
              <a:t>систем</a:t>
            </a:r>
            <a:r>
              <a:rPr lang="en-US" dirty="0" smtClean="0"/>
              <a:t> </a:t>
            </a:r>
            <a:r>
              <a:rPr lang="en-US" dirty="0" err="1" smtClean="0"/>
              <a:t>како</a:t>
            </a:r>
            <a:r>
              <a:rPr lang="en-US" dirty="0" smtClean="0"/>
              <a:t> </a:t>
            </a:r>
            <a:r>
              <a:rPr lang="en-US" dirty="0" err="1" smtClean="0"/>
              <a:t>целина</a:t>
            </a:r>
            <a:r>
              <a:rPr lang="en-US" dirty="0" smtClean="0"/>
              <a:t> </a:t>
            </a:r>
            <a:r>
              <a:rPr lang="en-US" dirty="0" err="1" smtClean="0"/>
              <a:t>или</a:t>
            </a:r>
            <a:r>
              <a:rPr lang="en-US" dirty="0" smtClean="0"/>
              <a:t> </a:t>
            </a:r>
            <a:r>
              <a:rPr lang="en-US" dirty="0" err="1" smtClean="0"/>
              <a:t>во</a:t>
            </a:r>
            <a:r>
              <a:rPr lang="en-US" dirty="0" smtClean="0"/>
              <a:t> </a:t>
            </a:r>
            <a:r>
              <a:rPr lang="en-US" dirty="0" err="1" smtClean="0"/>
              <a:t>некој</a:t>
            </a:r>
            <a:r>
              <a:rPr lang="en-US" dirty="0" smtClean="0"/>
              <a:t> </a:t>
            </a:r>
            <a:r>
              <a:rPr lang="en-US" dirty="0" err="1" smtClean="0"/>
              <a:t>негов</a:t>
            </a:r>
            <a:r>
              <a:rPr lang="en-US" dirty="0" smtClean="0"/>
              <a:t> </a:t>
            </a:r>
            <a:r>
              <a:rPr lang="en-US" dirty="0" err="1" smtClean="0"/>
              <a:t>дел</a:t>
            </a:r>
            <a:r>
              <a:rPr lang="en-US" dirty="0" smtClean="0"/>
              <a:t>. </a:t>
            </a:r>
            <a:r>
              <a:rPr lang="en-US" dirty="0" err="1" smtClean="0"/>
              <a:t>Член</a:t>
            </a:r>
            <a:r>
              <a:rPr lang="en-US" dirty="0" smtClean="0"/>
              <a:t> 2 е </a:t>
            </a:r>
            <a:r>
              <a:rPr lang="en-US" dirty="0" err="1" smtClean="0"/>
              <a:t>неутрален</a:t>
            </a:r>
            <a:r>
              <a:rPr lang="en-US" dirty="0" smtClean="0"/>
              <a:t> </a:t>
            </a:r>
            <a:r>
              <a:rPr lang="en-US" dirty="0" err="1" smtClean="0"/>
              <a:t>од</a:t>
            </a:r>
            <a:r>
              <a:rPr lang="en-US" dirty="0" smtClean="0"/>
              <a:t> </a:t>
            </a:r>
            <a:r>
              <a:rPr lang="en-US" dirty="0" err="1" smtClean="0"/>
              <a:t>аспект</a:t>
            </a:r>
            <a:r>
              <a:rPr lang="en-US" dirty="0" smtClean="0"/>
              <a:t> </a:t>
            </a:r>
            <a:r>
              <a:rPr lang="en-US" dirty="0" err="1" smtClean="0"/>
              <a:t>на</a:t>
            </a:r>
            <a:r>
              <a:rPr lang="en-US" dirty="0" smtClean="0"/>
              <a:t> </a:t>
            </a:r>
            <a:r>
              <a:rPr lang="en-US" dirty="0" err="1" smtClean="0"/>
              <a:t>технологијата</a:t>
            </a:r>
            <a:r>
              <a:rPr lang="en-US" dirty="0" smtClean="0"/>
              <a:t> и </a:t>
            </a:r>
            <a:r>
              <a:rPr lang="en-US" dirty="0" err="1" smtClean="0"/>
              <a:t>не</a:t>
            </a:r>
            <a:r>
              <a:rPr lang="en-US" dirty="0" smtClean="0"/>
              <a:t> </a:t>
            </a:r>
            <a:r>
              <a:rPr lang="en-US" dirty="0" err="1" smtClean="0"/>
              <a:t>ги</a:t>
            </a:r>
            <a:r>
              <a:rPr lang="en-US" dirty="0" smtClean="0"/>
              <a:t> </a:t>
            </a:r>
            <a:r>
              <a:rPr lang="en-US" dirty="0" err="1" smtClean="0"/>
              <a:t>дефинира</a:t>
            </a:r>
            <a:r>
              <a:rPr lang="en-US" dirty="0" smtClean="0"/>
              <a:t> </a:t>
            </a:r>
            <a:r>
              <a:rPr lang="en-US" dirty="0" err="1" smtClean="0"/>
              <a:t>начините</a:t>
            </a:r>
            <a:r>
              <a:rPr lang="en-US" dirty="0" smtClean="0"/>
              <a:t> </a:t>
            </a:r>
            <a:r>
              <a:rPr lang="en-US" dirty="0" err="1" smtClean="0"/>
              <a:t>на</a:t>
            </a:r>
            <a:r>
              <a:rPr lang="en-US" dirty="0" smtClean="0"/>
              <a:t> </a:t>
            </a:r>
            <a:r>
              <a:rPr lang="en-US" dirty="0" err="1" smtClean="0"/>
              <a:t>кои</a:t>
            </a:r>
            <a:r>
              <a:rPr lang="en-US" dirty="0" smtClean="0"/>
              <a:t> </a:t>
            </a:r>
            <a:r>
              <a:rPr lang="en-US" dirty="0" err="1" smtClean="0"/>
              <a:t>ќе</a:t>
            </a:r>
            <a:r>
              <a:rPr lang="en-US" dirty="0" smtClean="0"/>
              <a:t> </a:t>
            </a:r>
            <a:r>
              <a:rPr lang="en-US" dirty="0" err="1" smtClean="0"/>
              <a:t>се</a:t>
            </a:r>
            <a:r>
              <a:rPr lang="en-US" dirty="0" smtClean="0"/>
              <a:t> </a:t>
            </a:r>
            <a:r>
              <a:rPr lang="en-US" dirty="0" err="1" smtClean="0"/>
              <a:t>оствари</a:t>
            </a:r>
            <a:r>
              <a:rPr lang="en-US" dirty="0" smtClean="0"/>
              <a:t> </a:t>
            </a:r>
            <a:r>
              <a:rPr lang="en-US" dirty="0" err="1" smtClean="0"/>
              <a:t>пристапот</a:t>
            </a:r>
            <a:r>
              <a:rPr lang="en-US" dirty="0" smtClean="0"/>
              <a:t>. </a:t>
            </a: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3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Член 9 се однесува на кршење на авторските (и на сродните права); но не на моралните права.</a:t>
            </a:r>
          </a:p>
          <a:p>
            <a:endParaRPr lang="en-US" altLang="en-US" smtClean="0"/>
          </a:p>
        </p:txBody>
      </p:sp>
      <p:sp>
        <p:nvSpPr>
          <p:cNvPr id="263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0C199AC8-A3E6-4156-9C65-9AAEF921EFE3}" type="slidenum">
              <a:rPr lang="en-US" smtClean="0">
                <a:latin typeface="Calibri" pitchFamily="34" charset="0"/>
              </a:rPr>
              <a:pPr algn="l" eaLnBrk="1" hangingPunct="1"/>
              <a:t>110</a:t>
            </a:fld>
            <a:endParaRPr lang="en-US" altLang="en-US" smtClean="0">
              <a:latin typeface="Calibri" pitchFamily="34" charset="0"/>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41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елемент од член 10</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5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Член 9 се однесува на кршење на авторските права на комерцијално ниво. </a:t>
            </a:r>
          </a:p>
        </p:txBody>
      </p:sp>
      <p:sp>
        <p:nvSpPr>
          <p:cNvPr id="265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48B764DC-78F5-4CBE-8ED5-5EAB1142864A}" type="slidenum">
              <a:rPr lang="en-US" smtClean="0">
                <a:latin typeface="Calibri" pitchFamily="34" charset="0"/>
              </a:rPr>
              <a:pPr algn="l" eaLnBrk="1" hangingPunct="1"/>
              <a:t>112</a:t>
            </a:fld>
            <a:endParaRPr lang="en-US" altLang="en-US" smtClean="0">
              <a:latin typeface="Calibri" pitchFamily="34" charset="0"/>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dirty="0" err="1" smtClean="0"/>
              <a:t>Две</a:t>
            </a:r>
            <a:r>
              <a:rPr lang="en-US" dirty="0" smtClean="0"/>
              <a:t> </a:t>
            </a:r>
            <a:r>
              <a:rPr lang="en-US" dirty="0" err="1" smtClean="0"/>
              <a:t>крајни</a:t>
            </a:r>
            <a:r>
              <a:rPr lang="en-US" dirty="0" smtClean="0"/>
              <a:t> </a:t>
            </a:r>
            <a:r>
              <a:rPr lang="en-US" dirty="0" err="1" smtClean="0"/>
              <a:t>прашања</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однесуваат</a:t>
            </a:r>
            <a:r>
              <a:rPr lang="en-US" dirty="0" smtClean="0"/>
              <a:t> </a:t>
            </a:r>
            <a:r>
              <a:rPr lang="en-US" dirty="0" err="1" smtClean="0"/>
              <a:t>на</a:t>
            </a:r>
            <a:r>
              <a:rPr lang="en-US" dirty="0" smtClean="0"/>
              <a:t> </a:t>
            </a:r>
            <a:r>
              <a:rPr lang="en-US" dirty="0" err="1" smtClean="0"/>
              <a:t>материјалниот</a:t>
            </a:r>
            <a:r>
              <a:rPr lang="en-US" dirty="0" smtClean="0"/>
              <a:t> </a:t>
            </a:r>
            <a:r>
              <a:rPr lang="en-US" dirty="0" err="1" smtClean="0"/>
              <a:t>казнен</a:t>
            </a:r>
            <a:r>
              <a:rPr lang="en-US" dirty="0" smtClean="0"/>
              <a:t> </a:t>
            </a:r>
            <a:r>
              <a:rPr lang="en-US" dirty="0" err="1" smtClean="0"/>
              <a:t>законик</a:t>
            </a:r>
            <a:r>
              <a:rPr lang="en-US" dirty="0" smtClean="0"/>
              <a:t> </a:t>
            </a:r>
            <a:r>
              <a:rPr lang="en-US" dirty="0" err="1" smtClean="0"/>
              <a:t>мора</a:t>
            </a:r>
            <a:r>
              <a:rPr lang="en-US" dirty="0" smtClean="0"/>
              <a:t> </a:t>
            </a:r>
            <a:r>
              <a:rPr lang="en-US" dirty="0" err="1" smtClean="0"/>
              <a:t>да</a:t>
            </a:r>
            <a:r>
              <a:rPr lang="en-US" dirty="0" smtClean="0"/>
              <a:t> </a:t>
            </a:r>
            <a:r>
              <a:rPr lang="en-US" dirty="0" err="1" smtClean="0"/>
              <a:t>се</a:t>
            </a:r>
            <a:r>
              <a:rPr lang="en-US" dirty="0" smtClean="0"/>
              <a:t> </a:t>
            </a:r>
            <a:r>
              <a:rPr lang="en-US" dirty="0" err="1" smtClean="0"/>
              <a:t>разгледаат</a:t>
            </a:r>
            <a:r>
              <a:rPr lang="en-US" dirty="0" smtClean="0"/>
              <a:t> </a:t>
            </a:r>
            <a:r>
              <a:rPr lang="en-US" dirty="0" err="1" smtClean="0"/>
              <a:t>во</a:t>
            </a:r>
            <a:r>
              <a:rPr lang="en-US" dirty="0" smtClean="0"/>
              <a:t> </a:t>
            </a:r>
            <a:r>
              <a:rPr lang="en-US" dirty="0" err="1" smtClean="0"/>
              <a:t>овој</a:t>
            </a:r>
            <a:r>
              <a:rPr lang="en-US" dirty="0" smtClean="0"/>
              <a:t> </a:t>
            </a:r>
            <a:r>
              <a:rPr lang="en-US" dirty="0" err="1" smtClean="0"/>
              <a:t>момент</a:t>
            </a:r>
            <a:r>
              <a:rPr lang="en-US" dirty="0" smtClean="0"/>
              <a:t>: </a:t>
            </a:r>
            <a:r>
              <a:rPr lang="en-US" dirty="0" err="1" smtClean="0"/>
              <a:t>казнување</a:t>
            </a:r>
            <a:r>
              <a:rPr lang="en-US" dirty="0" smtClean="0"/>
              <a:t> </a:t>
            </a:r>
            <a:r>
              <a:rPr lang="en-US" dirty="0" err="1" smtClean="0"/>
              <a:t>за</a:t>
            </a:r>
            <a:r>
              <a:rPr lang="en-US" dirty="0" smtClean="0"/>
              <a:t> </a:t>
            </a:r>
            <a:r>
              <a:rPr lang="en-US" dirty="0" err="1" smtClean="0"/>
              <a:t>помагање</a:t>
            </a:r>
            <a:r>
              <a:rPr lang="en-US" dirty="0" smtClean="0"/>
              <a:t> и </a:t>
            </a:r>
            <a:r>
              <a:rPr lang="en-US" dirty="0" err="1" smtClean="0"/>
              <a:t>поттикнување</a:t>
            </a:r>
            <a:r>
              <a:rPr lang="en-US" dirty="0" smtClean="0"/>
              <a:t>, </a:t>
            </a:r>
            <a:r>
              <a:rPr lang="en-US" dirty="0" err="1" smtClean="0"/>
              <a:t>од</a:t>
            </a:r>
            <a:r>
              <a:rPr lang="en-US" dirty="0" smtClean="0"/>
              <a:t> </a:t>
            </a:r>
            <a:r>
              <a:rPr lang="en-US" dirty="0" err="1" smtClean="0"/>
              <a:t>една</a:t>
            </a:r>
            <a:r>
              <a:rPr lang="en-US" dirty="0" smtClean="0"/>
              <a:t> </a:t>
            </a:r>
            <a:r>
              <a:rPr lang="en-US" dirty="0" err="1" smtClean="0"/>
              <a:t>страна</a:t>
            </a:r>
            <a:r>
              <a:rPr lang="en-US" dirty="0" smtClean="0"/>
              <a:t>, и </a:t>
            </a:r>
            <a:r>
              <a:rPr lang="en-US" dirty="0" err="1" smtClean="0"/>
              <a:t>кривична</a:t>
            </a:r>
            <a:r>
              <a:rPr lang="en-US" dirty="0" smtClean="0"/>
              <a:t> </a:t>
            </a:r>
            <a:r>
              <a:rPr lang="en-US" dirty="0" err="1" smtClean="0"/>
              <a:t>одговорност</a:t>
            </a:r>
            <a:r>
              <a:rPr lang="en-US" dirty="0" smtClean="0"/>
              <a:t> </a:t>
            </a:r>
            <a:r>
              <a:rPr lang="en-US" dirty="0" err="1" smtClean="0"/>
              <a:t>на</a:t>
            </a:r>
            <a:r>
              <a:rPr lang="en-US" dirty="0" smtClean="0"/>
              <a:t> </a:t>
            </a:r>
            <a:r>
              <a:rPr lang="en-US" dirty="0" err="1" smtClean="0"/>
              <a:t>правните</a:t>
            </a:r>
            <a:r>
              <a:rPr lang="en-US" dirty="0" smtClean="0"/>
              <a:t> </a:t>
            </a:r>
            <a:r>
              <a:rPr lang="en-US" dirty="0" err="1" smtClean="0"/>
              <a:t>субјекти</a:t>
            </a:r>
            <a:r>
              <a:rPr lang="en-US" dirty="0" smtClean="0"/>
              <a:t>, </a:t>
            </a:r>
            <a:r>
              <a:rPr lang="en-US" dirty="0" err="1" smtClean="0"/>
              <a:t>од</a:t>
            </a:r>
            <a:r>
              <a:rPr lang="en-US" dirty="0" smtClean="0"/>
              <a:t> </a:t>
            </a:r>
            <a:r>
              <a:rPr lang="en-US" dirty="0" err="1" smtClean="0"/>
              <a:t>друга</a:t>
            </a:r>
            <a:r>
              <a:rPr lang="en-US" dirty="0" smtClean="0"/>
              <a:t> </a:t>
            </a:r>
            <a:r>
              <a:rPr lang="en-US" dirty="0" err="1" smtClean="0"/>
              <a:t>страна</a:t>
            </a:r>
            <a:r>
              <a:rPr lang="en-US" dirty="0" smtClean="0"/>
              <a:t>.</a:t>
            </a:r>
          </a:p>
          <a:p>
            <a:pPr algn="just"/>
            <a:r>
              <a:rPr lang="en-US" dirty="0" smtClean="0"/>
              <a:t> </a:t>
            </a:r>
          </a:p>
          <a:p>
            <a:pPr algn="just"/>
            <a:r>
              <a:rPr lang="en-US" dirty="0" err="1" smtClean="0"/>
              <a:t>Во</a:t>
            </a:r>
            <a:r>
              <a:rPr lang="en-US" dirty="0" smtClean="0"/>
              <a:t> </a:t>
            </a:r>
            <a:r>
              <a:rPr lang="en-US" dirty="0" err="1" smtClean="0"/>
              <a:t>член</a:t>
            </a:r>
            <a:r>
              <a:rPr lang="en-US" dirty="0" smtClean="0"/>
              <a:t> 11 </a:t>
            </a:r>
            <a:r>
              <a:rPr lang="en-US" dirty="0" err="1" smtClean="0"/>
              <a:t>од</a:t>
            </a:r>
            <a:r>
              <a:rPr lang="en-US" dirty="0" smtClean="0"/>
              <a:t> </a:t>
            </a:r>
            <a:r>
              <a:rPr lang="en-US" dirty="0" err="1" smtClean="0"/>
              <a:t>Конвенцијата</a:t>
            </a:r>
            <a:r>
              <a:rPr lang="en-US" dirty="0" smtClean="0"/>
              <a:t> </a:t>
            </a:r>
            <a:r>
              <a:rPr lang="en-US" dirty="0" err="1" smtClean="0"/>
              <a:t>од</a:t>
            </a:r>
            <a:r>
              <a:rPr lang="en-US" dirty="0" smtClean="0"/>
              <a:t> </a:t>
            </a:r>
            <a:r>
              <a:rPr lang="en-US" dirty="0" err="1" smtClean="0"/>
              <a:t>Будимпешта</a:t>
            </a:r>
            <a:r>
              <a:rPr lang="en-US" dirty="0" smtClean="0"/>
              <a:t> </a:t>
            </a:r>
            <a:r>
              <a:rPr lang="en-US" dirty="0" err="1" smtClean="0"/>
              <a:t>се</a:t>
            </a:r>
            <a:r>
              <a:rPr lang="en-US" dirty="0" smtClean="0"/>
              <a:t> </a:t>
            </a:r>
            <a:r>
              <a:rPr lang="en-US" dirty="0" err="1" smtClean="0"/>
              <a:t>опишани</a:t>
            </a:r>
            <a:r>
              <a:rPr lang="en-US" dirty="0" smtClean="0"/>
              <a:t> </a:t>
            </a:r>
            <a:r>
              <a:rPr lang="en-US" dirty="0" err="1" smtClean="0"/>
              <a:t>делата</a:t>
            </a:r>
            <a:r>
              <a:rPr lang="en-US" dirty="0" smtClean="0"/>
              <a:t> </a:t>
            </a:r>
            <a:r>
              <a:rPr lang="en-US" dirty="0" err="1" smtClean="0"/>
              <a:t>на</a:t>
            </a:r>
            <a:r>
              <a:rPr lang="en-US" dirty="0" smtClean="0"/>
              <a:t> </a:t>
            </a:r>
            <a:r>
              <a:rPr lang="en-US" dirty="0" err="1" smtClean="0"/>
              <a:t>помагање</a:t>
            </a:r>
            <a:r>
              <a:rPr lang="en-US" dirty="0" smtClean="0"/>
              <a:t> и </a:t>
            </a:r>
            <a:r>
              <a:rPr lang="en-US" dirty="0" err="1" smtClean="0"/>
              <a:t>на</a:t>
            </a:r>
            <a:r>
              <a:rPr lang="en-US" dirty="0" smtClean="0"/>
              <a:t> </a:t>
            </a:r>
            <a:r>
              <a:rPr lang="en-US" dirty="0" err="1" smtClean="0"/>
              <a:t>поттикнување</a:t>
            </a:r>
            <a:r>
              <a:rPr lang="en-US" dirty="0" smtClean="0"/>
              <a:t> </a:t>
            </a:r>
            <a:r>
              <a:rPr lang="en-US" dirty="0" err="1" smtClean="0"/>
              <a:t>што</a:t>
            </a:r>
            <a:r>
              <a:rPr lang="en-US" dirty="0" smtClean="0"/>
              <a:t> </a:t>
            </a:r>
            <a:r>
              <a:rPr lang="en-US" dirty="0" err="1" smtClean="0"/>
              <a:t>сите</a:t>
            </a:r>
            <a:r>
              <a:rPr lang="en-US" dirty="0" smtClean="0"/>
              <a:t> </a:t>
            </a:r>
            <a:r>
              <a:rPr lang="en-US" dirty="0" err="1" smtClean="0"/>
              <a:t>страни</a:t>
            </a:r>
            <a:r>
              <a:rPr lang="en-US" dirty="0" smtClean="0"/>
              <a:t> </a:t>
            </a:r>
            <a:r>
              <a:rPr lang="en-US" dirty="0" err="1" smtClean="0"/>
              <a:t>мора</a:t>
            </a:r>
            <a:r>
              <a:rPr lang="en-US" dirty="0" smtClean="0"/>
              <a:t> </a:t>
            </a:r>
            <a:r>
              <a:rPr lang="en-US" dirty="0" err="1" smtClean="0"/>
              <a:t>да</a:t>
            </a:r>
            <a:r>
              <a:rPr lang="en-US" dirty="0" smtClean="0"/>
              <a:t> </a:t>
            </a:r>
            <a:r>
              <a:rPr lang="en-US" dirty="0" err="1" smtClean="0"/>
              <a:t>ги</a:t>
            </a:r>
            <a:r>
              <a:rPr lang="en-US" dirty="0" smtClean="0"/>
              <a:t> </a:t>
            </a:r>
            <a:r>
              <a:rPr lang="en-US" dirty="0" err="1" smtClean="0"/>
              <a:t>земат</a:t>
            </a:r>
            <a:r>
              <a:rPr lang="en-US" dirty="0" smtClean="0"/>
              <a:t> </a:t>
            </a:r>
            <a:r>
              <a:rPr lang="en-US" dirty="0" err="1" smtClean="0"/>
              <a:t>предвид</a:t>
            </a:r>
            <a:r>
              <a:rPr lang="en-US" dirty="0" smtClean="0"/>
              <a:t> </a:t>
            </a:r>
            <a:r>
              <a:rPr lang="en-US" dirty="0" err="1" smtClean="0"/>
              <a:t>во</a:t>
            </a:r>
            <a:r>
              <a:rPr lang="en-US" dirty="0" smtClean="0"/>
              <a:t> </a:t>
            </a:r>
            <a:r>
              <a:rPr lang="en-US" dirty="0" err="1" smtClean="0"/>
              <a:t>домашното</a:t>
            </a:r>
            <a:r>
              <a:rPr lang="en-US" dirty="0" smtClean="0"/>
              <a:t> </a:t>
            </a:r>
            <a:r>
              <a:rPr lang="en-US" dirty="0" err="1" smtClean="0"/>
              <a:t>право</a:t>
            </a:r>
            <a:r>
              <a:rPr lang="en-US" dirty="0" smtClean="0"/>
              <a:t>. </a:t>
            </a:r>
            <a:r>
              <a:rPr lang="en-US" dirty="0" err="1" smtClean="0"/>
              <a:t>Меѓутоа</a:t>
            </a:r>
            <a:r>
              <a:rPr lang="en-US" dirty="0" smtClean="0"/>
              <a:t>, </a:t>
            </a:r>
            <a:r>
              <a:rPr lang="en-US" dirty="0" err="1" smtClean="0"/>
              <a:t>тој</a:t>
            </a:r>
            <a:r>
              <a:rPr lang="en-US" dirty="0" smtClean="0"/>
              <a:t> </a:t>
            </a:r>
            <a:r>
              <a:rPr lang="en-US" dirty="0" err="1" smtClean="0"/>
              <a:t>прифаќа</a:t>
            </a:r>
            <a:r>
              <a:rPr lang="en-US" dirty="0" smtClean="0"/>
              <a:t> </a:t>
            </a:r>
            <a:r>
              <a:rPr lang="en-US" dirty="0" err="1" smtClean="0"/>
              <a:t>дека</a:t>
            </a:r>
            <a:r>
              <a:rPr lang="en-US" dirty="0" smtClean="0"/>
              <a:t> </a:t>
            </a:r>
            <a:r>
              <a:rPr lang="en-US" dirty="0" err="1" smtClean="0"/>
              <a:t>интернет-криминалот</a:t>
            </a:r>
            <a:r>
              <a:rPr lang="en-US" dirty="0" smtClean="0"/>
              <a:t> </a:t>
            </a:r>
            <a:r>
              <a:rPr lang="en-US" dirty="0" err="1" smtClean="0"/>
              <a:t>често</a:t>
            </a:r>
            <a:r>
              <a:rPr lang="en-US" dirty="0" smtClean="0"/>
              <a:t> </a:t>
            </a:r>
            <a:r>
              <a:rPr lang="en-US" dirty="0" err="1" smtClean="0"/>
              <a:t>претставува</a:t>
            </a:r>
            <a:r>
              <a:rPr lang="en-US" dirty="0" smtClean="0"/>
              <a:t> „</a:t>
            </a:r>
            <a:r>
              <a:rPr lang="en-US" dirty="0" err="1" smtClean="0"/>
              <a:t>повеќестрана</a:t>
            </a:r>
            <a:r>
              <a:rPr lang="en-US" dirty="0" smtClean="0"/>
              <a:t>“ </a:t>
            </a:r>
            <a:r>
              <a:rPr lang="en-US" dirty="0" err="1" smtClean="0"/>
              <a:t>активност</a:t>
            </a:r>
            <a:r>
              <a:rPr lang="en-US" dirty="0" smtClean="0"/>
              <a:t> </a:t>
            </a:r>
            <a:r>
              <a:rPr lang="en-US" dirty="0" err="1" smtClean="0"/>
              <a:t>со</a:t>
            </a:r>
            <a:r>
              <a:rPr lang="en-US" dirty="0" smtClean="0"/>
              <a:t> </a:t>
            </a:r>
            <a:r>
              <a:rPr lang="en-US" dirty="0" err="1" smtClean="0"/>
              <a:t>честопати</a:t>
            </a:r>
            <a:r>
              <a:rPr lang="en-US" dirty="0" smtClean="0"/>
              <a:t> </a:t>
            </a:r>
            <a:r>
              <a:rPr lang="en-US" dirty="0" err="1" smtClean="0"/>
              <a:t>нејасен</a:t>
            </a:r>
            <a:r>
              <a:rPr lang="en-US" dirty="0" smtClean="0"/>
              <a:t> </a:t>
            </a:r>
            <a:r>
              <a:rPr lang="en-US" dirty="0" err="1" smtClean="0"/>
              <a:t>степен</a:t>
            </a:r>
            <a:r>
              <a:rPr lang="en-US" dirty="0" smtClean="0"/>
              <a:t> </a:t>
            </a:r>
            <a:r>
              <a:rPr lang="en-US" dirty="0" err="1" smtClean="0"/>
              <a:t>на</a:t>
            </a:r>
            <a:r>
              <a:rPr lang="en-US" dirty="0" smtClean="0"/>
              <a:t> </a:t>
            </a:r>
            <a:r>
              <a:rPr lang="en-US" dirty="0" err="1" smtClean="0"/>
              <a:t>придонес</a:t>
            </a:r>
            <a:r>
              <a:rPr lang="en-US" dirty="0" smtClean="0"/>
              <a:t> </a:t>
            </a:r>
            <a:r>
              <a:rPr lang="en-US" dirty="0" err="1" smtClean="0"/>
              <a:t>на</a:t>
            </a:r>
            <a:r>
              <a:rPr lang="en-US" dirty="0" smtClean="0"/>
              <a:t> </a:t>
            </a:r>
            <a:r>
              <a:rPr lang="en-US" dirty="0" err="1" smtClean="0"/>
              <a:t>различните</a:t>
            </a:r>
            <a:r>
              <a:rPr lang="en-US" dirty="0" smtClean="0"/>
              <a:t> </a:t>
            </a:r>
            <a:r>
              <a:rPr lang="en-US" dirty="0" err="1" smtClean="0"/>
              <a:t>страни</a:t>
            </a:r>
            <a:r>
              <a:rPr lang="en-US" dirty="0" smtClean="0"/>
              <a:t>, </a:t>
            </a:r>
            <a:r>
              <a:rPr lang="en-US" dirty="0" err="1" smtClean="0"/>
              <a:t>што</a:t>
            </a:r>
            <a:r>
              <a:rPr lang="en-US" dirty="0" smtClean="0"/>
              <a:t> </a:t>
            </a:r>
            <a:r>
              <a:rPr lang="en-US" dirty="0" err="1" smtClean="0"/>
              <a:t>го</a:t>
            </a:r>
            <a:r>
              <a:rPr lang="en-US" dirty="0" smtClean="0"/>
              <a:t> </a:t>
            </a:r>
            <a:r>
              <a:rPr lang="en-US" dirty="0" err="1" smtClean="0"/>
              <a:t>прави</a:t>
            </a:r>
            <a:r>
              <a:rPr lang="en-US" dirty="0" smtClean="0"/>
              <a:t> </a:t>
            </a:r>
            <a:r>
              <a:rPr lang="en-US" dirty="0" err="1" smtClean="0"/>
              <a:t>судското</a:t>
            </a:r>
            <a:r>
              <a:rPr lang="en-US" dirty="0" smtClean="0"/>
              <a:t> </a:t>
            </a:r>
            <a:r>
              <a:rPr lang="en-US" dirty="0" err="1" smtClean="0"/>
              <a:t>гонење</a:t>
            </a:r>
            <a:r>
              <a:rPr lang="en-US" dirty="0" smtClean="0"/>
              <a:t> </a:t>
            </a:r>
            <a:r>
              <a:rPr lang="en-US" dirty="0" err="1" smtClean="0"/>
              <a:t>потенцијално</a:t>
            </a:r>
            <a:r>
              <a:rPr lang="en-US" dirty="0" smtClean="0"/>
              <a:t> </a:t>
            </a:r>
            <a:r>
              <a:rPr lang="en-US" dirty="0" err="1" smtClean="0"/>
              <a:t>тешко</a:t>
            </a:r>
            <a:r>
              <a:rPr lang="en-US" dirty="0" smtClean="0"/>
              <a:t>. </a:t>
            </a:r>
          </a:p>
          <a:p>
            <a:pPr algn="just"/>
            <a:endParaRPr lang="en-US" altLang="en-US" dirty="0" smtClean="0"/>
          </a:p>
          <a:p>
            <a:pPr algn="just"/>
            <a:r>
              <a:rPr lang="en-US" dirty="0" err="1" smtClean="0"/>
              <a:t>Конечно</a:t>
            </a:r>
            <a:r>
              <a:rPr lang="en-US" dirty="0" smtClean="0"/>
              <a:t>, </a:t>
            </a:r>
            <a:r>
              <a:rPr lang="en-US" dirty="0" err="1" smtClean="0"/>
              <a:t>во</a:t>
            </a:r>
            <a:r>
              <a:rPr lang="en-US" dirty="0" smtClean="0"/>
              <a:t> </a:t>
            </a:r>
            <a:r>
              <a:rPr lang="en-US" dirty="0" err="1" smtClean="0"/>
              <a:t>член</a:t>
            </a:r>
            <a:r>
              <a:rPr lang="en-US" dirty="0" smtClean="0"/>
              <a:t> 12 </a:t>
            </a:r>
            <a:r>
              <a:rPr lang="en-US" dirty="0" err="1" smtClean="0"/>
              <a:t>од</a:t>
            </a:r>
            <a:r>
              <a:rPr lang="en-US" dirty="0" smtClean="0"/>
              <a:t> </a:t>
            </a:r>
            <a:r>
              <a:rPr lang="en-US" dirty="0" err="1" smtClean="0"/>
              <a:t>Конвенцијата</a:t>
            </a:r>
            <a:r>
              <a:rPr lang="en-US" dirty="0" smtClean="0"/>
              <a:t> </a:t>
            </a:r>
            <a:r>
              <a:rPr lang="en-US" dirty="0" err="1" smtClean="0"/>
              <a:t>од</a:t>
            </a:r>
            <a:r>
              <a:rPr lang="en-US" dirty="0" smtClean="0"/>
              <a:t> </a:t>
            </a:r>
            <a:r>
              <a:rPr lang="en-US" dirty="0" err="1" smtClean="0"/>
              <a:t>сите</a:t>
            </a:r>
            <a:r>
              <a:rPr lang="en-US" dirty="0" smtClean="0"/>
              <a:t> </a:t>
            </a:r>
            <a:r>
              <a:rPr lang="en-US" dirty="0" err="1" smtClean="0"/>
              <a:t>страни</a:t>
            </a:r>
            <a:r>
              <a:rPr lang="en-US" dirty="0" smtClean="0"/>
              <a:t> </a:t>
            </a:r>
            <a:r>
              <a:rPr lang="en-US" dirty="0" err="1" smtClean="0"/>
              <a:t>се</a:t>
            </a:r>
            <a:r>
              <a:rPr lang="en-US" dirty="0" smtClean="0"/>
              <a:t> </a:t>
            </a:r>
            <a:r>
              <a:rPr lang="en-US" dirty="0" err="1" smtClean="0"/>
              <a:t>бара</a:t>
            </a:r>
            <a:r>
              <a:rPr lang="en-US" dirty="0" smtClean="0"/>
              <a:t> </a:t>
            </a:r>
            <a:r>
              <a:rPr lang="en-US" dirty="0" err="1" smtClean="0"/>
              <a:t>да</a:t>
            </a:r>
            <a:r>
              <a:rPr lang="en-US" dirty="0" smtClean="0"/>
              <a:t> </a:t>
            </a:r>
            <a:r>
              <a:rPr lang="en-US" dirty="0" err="1" smtClean="0"/>
              <a:t>ги</a:t>
            </a:r>
            <a:r>
              <a:rPr lang="en-US" dirty="0" smtClean="0"/>
              <a:t> </a:t>
            </a:r>
            <a:r>
              <a:rPr lang="en-US" dirty="0" err="1" smtClean="0"/>
              <a:t>криминализираат</a:t>
            </a:r>
            <a:r>
              <a:rPr lang="en-US" dirty="0" smtClean="0"/>
              <a:t> </a:t>
            </a:r>
            <a:r>
              <a:rPr lang="en-US" dirty="0" err="1" smtClean="0"/>
              <a:t>делата</a:t>
            </a:r>
            <a:r>
              <a:rPr lang="en-US" dirty="0" smtClean="0"/>
              <a:t> </a:t>
            </a:r>
            <a:r>
              <a:rPr lang="en-US" dirty="0" err="1" smtClean="0"/>
              <a:t>на</a:t>
            </a:r>
            <a:r>
              <a:rPr lang="en-US" dirty="0" smtClean="0"/>
              <a:t> </a:t>
            </a:r>
            <a:r>
              <a:rPr lang="en-US" dirty="0" err="1" smtClean="0"/>
              <a:t>правните</a:t>
            </a:r>
            <a:r>
              <a:rPr lang="en-US" dirty="0" smtClean="0"/>
              <a:t> </a:t>
            </a:r>
            <a:r>
              <a:rPr lang="en-US" dirty="0" err="1" smtClean="0"/>
              <a:t>субјекти</a:t>
            </a:r>
            <a:r>
              <a:rPr lang="en-US" dirty="0" smtClean="0"/>
              <a:t>. </a:t>
            </a:r>
            <a:r>
              <a:rPr lang="en-US" dirty="0" err="1" smtClean="0"/>
              <a:t>Ова</a:t>
            </a:r>
            <a:r>
              <a:rPr lang="en-US" dirty="0" smtClean="0"/>
              <a:t> е </a:t>
            </a:r>
            <a:r>
              <a:rPr lang="en-US" dirty="0" err="1" smtClean="0"/>
              <a:t>важно</a:t>
            </a:r>
            <a:r>
              <a:rPr lang="en-US" dirty="0" smtClean="0"/>
              <a:t> </a:t>
            </a:r>
            <a:r>
              <a:rPr lang="en-US" dirty="0" err="1" smtClean="0"/>
              <a:t>прашање</a:t>
            </a:r>
            <a:r>
              <a:rPr lang="en-US" dirty="0" smtClean="0"/>
              <a:t>. </a:t>
            </a:r>
            <a:r>
              <a:rPr lang="en-US" dirty="0" err="1" smtClean="0"/>
              <a:t>Всушност</a:t>
            </a:r>
            <a:r>
              <a:rPr lang="en-US" dirty="0" smtClean="0"/>
              <a:t>, </a:t>
            </a:r>
            <a:r>
              <a:rPr lang="en-US" dirty="0" err="1" smtClean="0"/>
              <a:t>во</a:t>
            </a:r>
            <a:r>
              <a:rPr lang="en-US" dirty="0" smtClean="0"/>
              <a:t> </a:t>
            </a:r>
            <a:r>
              <a:rPr lang="en-US" dirty="0" err="1" smtClean="0"/>
              <a:t>рамките</a:t>
            </a:r>
            <a:r>
              <a:rPr lang="en-US" dirty="0" smtClean="0"/>
              <a:t> </a:t>
            </a:r>
            <a:r>
              <a:rPr lang="en-US" dirty="0" err="1" smtClean="0"/>
              <a:t>на</a:t>
            </a:r>
            <a:r>
              <a:rPr lang="en-US" dirty="0" smtClean="0"/>
              <a:t> </a:t>
            </a:r>
            <a:r>
              <a:rPr lang="en-US" dirty="0" err="1" smtClean="0"/>
              <a:t>Европската</a:t>
            </a:r>
            <a:r>
              <a:rPr lang="en-US" dirty="0" smtClean="0"/>
              <a:t> </a:t>
            </a:r>
            <a:r>
              <a:rPr lang="en-US" dirty="0" err="1" smtClean="0"/>
              <a:t>Унија</a:t>
            </a:r>
            <a:r>
              <a:rPr lang="en-US" dirty="0" smtClean="0"/>
              <a:t>, </a:t>
            </a:r>
            <a:r>
              <a:rPr lang="en-US" dirty="0" err="1" smtClean="0"/>
              <a:t>криминализацијата</a:t>
            </a:r>
            <a:r>
              <a:rPr lang="en-US" dirty="0" smtClean="0"/>
              <a:t> </a:t>
            </a:r>
            <a:r>
              <a:rPr lang="en-US" dirty="0" err="1" smtClean="0"/>
              <a:t>на</a:t>
            </a:r>
            <a:r>
              <a:rPr lang="en-US" dirty="0" smtClean="0"/>
              <a:t> </a:t>
            </a:r>
            <a:r>
              <a:rPr lang="en-US" dirty="0" err="1" smtClean="0"/>
              <a:t>делата</a:t>
            </a:r>
            <a:r>
              <a:rPr lang="en-US" dirty="0" smtClean="0"/>
              <a:t> </a:t>
            </a:r>
            <a:r>
              <a:rPr lang="en-US" dirty="0" err="1" smtClean="0"/>
              <a:t>на</a:t>
            </a:r>
            <a:r>
              <a:rPr lang="en-US" dirty="0" smtClean="0"/>
              <a:t> </a:t>
            </a:r>
            <a:r>
              <a:rPr lang="en-US" dirty="0" err="1" smtClean="0"/>
              <a:t>правните</a:t>
            </a:r>
            <a:r>
              <a:rPr lang="en-US" dirty="0" smtClean="0"/>
              <a:t> </a:t>
            </a:r>
            <a:r>
              <a:rPr lang="en-US" dirty="0" err="1" smtClean="0"/>
              <a:t>субјекти</a:t>
            </a:r>
            <a:r>
              <a:rPr lang="en-US" dirty="0" smtClean="0"/>
              <a:t> е </a:t>
            </a:r>
            <a:r>
              <a:rPr lang="en-US" dirty="0" err="1" smtClean="0"/>
              <a:t>важна</a:t>
            </a:r>
            <a:r>
              <a:rPr lang="en-US" dirty="0" smtClean="0"/>
              <a:t> и </a:t>
            </a:r>
            <a:r>
              <a:rPr lang="en-US" dirty="0" err="1" smtClean="0"/>
              <a:t>многу</a:t>
            </a:r>
            <a:r>
              <a:rPr lang="en-US" dirty="0" smtClean="0"/>
              <a:t> </a:t>
            </a:r>
            <a:r>
              <a:rPr lang="en-US" dirty="0" err="1" smtClean="0"/>
              <a:t>контроверзна</a:t>
            </a:r>
            <a:r>
              <a:rPr lang="en-US" dirty="0" smtClean="0"/>
              <a:t> </a:t>
            </a:r>
            <a:r>
              <a:rPr lang="en-US" dirty="0" err="1" smtClean="0"/>
              <a:t>тема</a:t>
            </a:r>
            <a:r>
              <a:rPr lang="en-US" dirty="0" smtClean="0"/>
              <a:t> и </a:t>
            </a:r>
            <a:r>
              <a:rPr lang="en-US" dirty="0" err="1" smtClean="0"/>
              <a:t>затоа</a:t>
            </a:r>
            <a:r>
              <a:rPr lang="en-US" dirty="0" smtClean="0"/>
              <a:t> </a:t>
            </a:r>
            <a:r>
              <a:rPr lang="en-US" dirty="0" err="1" smtClean="0"/>
              <a:t>таа</a:t>
            </a:r>
            <a:r>
              <a:rPr lang="en-US" dirty="0" smtClean="0"/>
              <a:t> е </a:t>
            </a:r>
            <a:r>
              <a:rPr lang="en-US" dirty="0" err="1" smtClean="0"/>
              <a:t>во</a:t>
            </a:r>
            <a:r>
              <a:rPr lang="en-US" dirty="0" smtClean="0"/>
              <a:t> </a:t>
            </a:r>
            <a:r>
              <a:rPr lang="en-US" dirty="0" err="1" smtClean="0"/>
              <a:t>рамката</a:t>
            </a:r>
            <a:r>
              <a:rPr lang="en-US" dirty="0" smtClean="0"/>
              <a:t> </a:t>
            </a:r>
            <a:r>
              <a:rPr lang="en-US" dirty="0" err="1" smtClean="0"/>
              <a:t>на</a:t>
            </a:r>
            <a:r>
              <a:rPr lang="en-US" dirty="0" smtClean="0"/>
              <a:t> </a:t>
            </a:r>
            <a:r>
              <a:rPr lang="en-US" dirty="0" err="1" smtClean="0"/>
              <a:t>Советот</a:t>
            </a:r>
            <a:r>
              <a:rPr lang="en-US" dirty="0" smtClean="0"/>
              <a:t> </a:t>
            </a:r>
            <a:r>
              <a:rPr lang="en-US" dirty="0" err="1" smtClean="0"/>
              <a:t>на</a:t>
            </a:r>
            <a:r>
              <a:rPr lang="en-US" dirty="0" smtClean="0"/>
              <a:t> </a:t>
            </a:r>
            <a:r>
              <a:rPr lang="en-US" dirty="0" err="1" smtClean="0"/>
              <a:t>Европа</a:t>
            </a:r>
            <a:r>
              <a:rPr lang="en-US" dirty="0" smtClean="0"/>
              <a:t>. </a:t>
            </a:r>
          </a:p>
          <a:p>
            <a:pPr algn="just"/>
            <a:endParaRPr lang="en-US" altLang="en-US" dirty="0" smtClean="0"/>
          </a:p>
        </p:txBody>
      </p:sp>
      <p:sp>
        <p:nvSpPr>
          <p:cNvPr id="266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6307B53F-89D9-4A9B-90D0-1817ACE57657}" type="slidenum">
              <a:rPr lang="en-US" smtClean="0">
                <a:latin typeface="Calibri" pitchFamily="34" charset="0"/>
              </a:rPr>
              <a:pPr algn="l" eaLnBrk="1" hangingPunct="1"/>
              <a:t>113</a:t>
            </a:fld>
            <a:endParaRPr lang="en-US" altLang="en-US" smtClean="0">
              <a:latin typeface="Calibri" pitchFamily="34" charset="0"/>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726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Двете гледишта на Европската Унија и на Советот на Европа вклучуваат, најмалку, каков било вид (кривична или не) одговорност на компаниите и на другите правни субјекти за кривични дела на нивните застапници што дејствуваат за нивно застапување и интерес. Освен тоа, Конвенцијата наведува дека одговорноста на правните субјекти се јавува и во случај на немање надзор или контрола на правното застапништво на компанијата или на друг правен субјект над некого што е под нивен надзор. </a:t>
            </a:r>
          </a:p>
          <a:p>
            <a:r>
              <a:rPr lang="en-US" smtClean="0"/>
              <a:t> </a:t>
            </a:r>
          </a:p>
          <a:p>
            <a:r>
              <a:rPr lang="en-US" smtClean="0"/>
              <a:t>Некои држави во Европа претпочитуваат граѓански правни лекови наместо кривични решенија за регулирање на одговорноста на правните лица. </a:t>
            </a:r>
          </a:p>
        </p:txBody>
      </p:sp>
      <p:sp>
        <p:nvSpPr>
          <p:cNvPr id="26726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B642397F-BBF5-489F-9E67-7BFD2021A4EB}" type="slidenum">
              <a:rPr lang="en-US" smtClean="0">
                <a:latin typeface="Calibri" pitchFamily="34" charset="0"/>
              </a:rPr>
              <a:pPr algn="l" eaLnBrk="1" hangingPunct="1"/>
              <a:t>114</a:t>
            </a:fld>
            <a:endParaRPr lang="en-US" altLang="en-US" smtClean="0">
              <a:latin typeface="Calibri" pitchFamily="34" charset="0"/>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Инструкторот треба да им овозможи на учесниците да поставуваат прашања што можеби ги имаат во врска со првиот дел од часот. </a:t>
            </a:r>
          </a:p>
        </p:txBody>
      </p:sp>
      <p:sp>
        <p:nvSpPr>
          <p:cNvPr id="268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C02472A7-BE32-4027-9210-15F7C05F5912}" type="slidenum">
              <a:rPr lang="en-US" smtClean="0">
                <a:latin typeface="Calibri" pitchFamily="34" charset="0"/>
              </a:rPr>
              <a:pPr algn="l" eaLnBrk="1" hangingPunct="1"/>
              <a:t>115</a:t>
            </a:fld>
            <a:endParaRPr lang="en-US" altLang="en-US" smtClean="0">
              <a:latin typeface="Calibri" pitchFamily="34" charset="0"/>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931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spcBef>
                <a:spcPct val="0"/>
              </a:spcBef>
            </a:pPr>
            <a:r>
              <a:rPr lang="en-US" dirty="0" err="1" smtClean="0"/>
              <a:t>Сите</a:t>
            </a:r>
            <a:r>
              <a:rPr lang="en-US" dirty="0" smtClean="0"/>
              <a:t> 25 </a:t>
            </a:r>
            <a:r>
              <a:rPr lang="en-US" dirty="0" err="1" smtClean="0"/>
              <a:t>следни</a:t>
            </a:r>
            <a:r>
              <a:rPr lang="en-US" dirty="0" smtClean="0"/>
              <a:t> </a:t>
            </a:r>
            <a:r>
              <a:rPr lang="en-US" dirty="0" err="1" smtClean="0"/>
              <a:t>студии</a:t>
            </a:r>
            <a:r>
              <a:rPr lang="en-US" dirty="0" smtClean="0"/>
              <a:t> </a:t>
            </a:r>
            <a:r>
              <a:rPr lang="en-US" dirty="0" err="1" smtClean="0"/>
              <a:t>на</a:t>
            </a:r>
            <a:r>
              <a:rPr lang="en-US" dirty="0" smtClean="0"/>
              <a:t> </a:t>
            </a:r>
            <a:r>
              <a:rPr lang="en-US" dirty="0" err="1" smtClean="0"/>
              <a:t>случај</a:t>
            </a:r>
            <a:r>
              <a:rPr lang="en-US" dirty="0" smtClean="0"/>
              <a:t> </a:t>
            </a:r>
            <a:r>
              <a:rPr lang="en-US" dirty="0" err="1" smtClean="0"/>
              <a:t>не</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бидат</a:t>
            </a:r>
            <a:r>
              <a:rPr lang="en-US" dirty="0" smtClean="0"/>
              <a:t> </a:t>
            </a:r>
            <a:r>
              <a:rPr lang="en-US" dirty="0" err="1" smtClean="0"/>
              <a:t>презентирани</a:t>
            </a:r>
            <a:r>
              <a:rPr lang="en-US" dirty="0" smtClean="0"/>
              <a:t> </a:t>
            </a:r>
            <a:r>
              <a:rPr lang="en-US" dirty="0" err="1" smtClean="0"/>
              <a:t>во</a:t>
            </a:r>
            <a:r>
              <a:rPr lang="en-US" dirty="0" smtClean="0"/>
              <a:t> </a:t>
            </a:r>
            <a:r>
              <a:rPr lang="en-US" dirty="0" err="1" smtClean="0"/>
              <a:t>рамките</a:t>
            </a:r>
            <a:r>
              <a:rPr lang="en-US" dirty="0" smtClean="0"/>
              <a:t> </a:t>
            </a:r>
            <a:r>
              <a:rPr lang="en-US" dirty="0" err="1" smtClean="0"/>
              <a:t>на</a:t>
            </a:r>
            <a:r>
              <a:rPr lang="en-US" dirty="0" smtClean="0"/>
              <a:t> </a:t>
            </a:r>
            <a:r>
              <a:rPr lang="en-US" dirty="0" err="1" smtClean="0"/>
              <a:t>определеното</a:t>
            </a:r>
            <a:r>
              <a:rPr lang="en-US" dirty="0" smtClean="0"/>
              <a:t> </a:t>
            </a:r>
            <a:r>
              <a:rPr lang="en-US" dirty="0" err="1" smtClean="0"/>
              <a:t>време</a:t>
            </a:r>
            <a:r>
              <a:rPr lang="en-US" dirty="0" smtClean="0"/>
              <a:t>. </a:t>
            </a:r>
            <a:r>
              <a:rPr lang="en-US" dirty="0" err="1" smtClean="0"/>
              <a:t>Инструкторот</a:t>
            </a:r>
            <a:r>
              <a:rPr lang="en-US" dirty="0" smtClean="0"/>
              <a:t> </a:t>
            </a:r>
            <a:r>
              <a:rPr lang="en-US" dirty="0" err="1" smtClean="0"/>
              <a:t>треба</a:t>
            </a:r>
            <a:r>
              <a:rPr lang="en-US" dirty="0" smtClean="0"/>
              <a:t> </a:t>
            </a:r>
            <a:r>
              <a:rPr lang="en-US" dirty="0" err="1" smtClean="0"/>
              <a:t>да</a:t>
            </a:r>
            <a:r>
              <a:rPr lang="en-US" dirty="0" smtClean="0"/>
              <a:t> </a:t>
            </a:r>
            <a:r>
              <a:rPr lang="en-US" dirty="0" err="1" smtClean="0"/>
              <a:t>избере</a:t>
            </a:r>
            <a:r>
              <a:rPr lang="en-US" dirty="0" smtClean="0"/>
              <a:t> </a:t>
            </a:r>
            <a:r>
              <a:rPr lang="en-US" dirty="0" err="1" smtClean="0"/>
              <a:t>некои</a:t>
            </a:r>
            <a:r>
              <a:rPr lang="en-US" dirty="0" smtClean="0"/>
              <a:t> </a:t>
            </a:r>
            <a:r>
              <a:rPr lang="en-US" dirty="0" err="1" smtClean="0"/>
              <a:t>од</a:t>
            </a:r>
            <a:r>
              <a:rPr lang="en-US" dirty="0" smtClean="0"/>
              <a:t> </a:t>
            </a:r>
            <a:r>
              <a:rPr lang="en-US" dirty="0" err="1" smtClean="0"/>
              <a:t>нив</a:t>
            </a:r>
            <a:r>
              <a:rPr lang="en-US" dirty="0" smtClean="0"/>
              <a:t> и </a:t>
            </a:r>
            <a:r>
              <a:rPr lang="en-US" dirty="0" err="1" smtClean="0"/>
              <a:t>да</a:t>
            </a:r>
            <a:r>
              <a:rPr lang="en-US" dirty="0" smtClean="0"/>
              <a:t> </a:t>
            </a:r>
            <a:r>
              <a:rPr lang="en-US" dirty="0" err="1" smtClean="0"/>
              <a:t>ги</a:t>
            </a:r>
            <a:r>
              <a:rPr lang="en-US" dirty="0" smtClean="0"/>
              <a:t> </a:t>
            </a:r>
            <a:r>
              <a:rPr lang="en-US" dirty="0" err="1" smtClean="0"/>
              <a:t>претстави</a:t>
            </a:r>
            <a:r>
              <a:rPr lang="en-US" dirty="0" smtClean="0"/>
              <a:t> </a:t>
            </a:r>
            <a:r>
              <a:rPr lang="en-US" dirty="0" err="1" smtClean="0"/>
              <a:t>избраните</a:t>
            </a:r>
            <a:r>
              <a:rPr lang="en-US" dirty="0" smtClean="0"/>
              <a:t> </a:t>
            </a:r>
            <a:r>
              <a:rPr lang="en-US" dirty="0" err="1" smtClean="0"/>
              <a:t>случаи</a:t>
            </a:r>
            <a:r>
              <a:rPr lang="en-US" dirty="0" smtClean="0"/>
              <a:t> </a:t>
            </a:r>
            <a:r>
              <a:rPr lang="en-US" dirty="0" err="1" smtClean="0"/>
              <a:t>елаборирајќи</a:t>
            </a:r>
            <a:r>
              <a:rPr lang="en-US" dirty="0" smtClean="0"/>
              <a:t> </a:t>
            </a:r>
            <a:r>
              <a:rPr lang="en-US" dirty="0" err="1" smtClean="0"/>
              <a:t>ги</a:t>
            </a:r>
            <a:r>
              <a:rPr lang="en-US" dirty="0" smtClean="0"/>
              <a:t> </a:t>
            </a:r>
            <a:r>
              <a:rPr lang="en-US" dirty="0" err="1" smtClean="0"/>
              <a:t>кога</a:t>
            </a:r>
            <a:r>
              <a:rPr lang="en-US" dirty="0" smtClean="0"/>
              <a:t> е </a:t>
            </a:r>
            <a:r>
              <a:rPr lang="en-US" dirty="0" err="1" smtClean="0"/>
              <a:t>потребно</a:t>
            </a:r>
            <a:r>
              <a:rPr lang="en-US" dirty="0" smtClean="0"/>
              <a:t> </a:t>
            </a:r>
            <a:r>
              <a:rPr lang="en-US" dirty="0" err="1" smtClean="0"/>
              <a:t>специфичните</a:t>
            </a:r>
            <a:r>
              <a:rPr lang="en-US" dirty="0" smtClean="0"/>
              <a:t> </a:t>
            </a:r>
            <a:r>
              <a:rPr lang="en-US" dirty="0" err="1" smtClean="0"/>
              <a:t>аспекти</a:t>
            </a:r>
            <a:r>
              <a:rPr lang="en-US" dirty="0" smtClean="0"/>
              <a:t> </a:t>
            </a:r>
            <a:r>
              <a:rPr lang="en-US" dirty="0" err="1" smtClean="0"/>
              <a:t>за</a:t>
            </a:r>
            <a:r>
              <a:rPr lang="en-US" dirty="0" smtClean="0"/>
              <a:t> </a:t>
            </a:r>
            <a:r>
              <a:rPr lang="en-US" dirty="0" err="1" smtClean="0"/>
              <a:t>кои</a:t>
            </a:r>
            <a:r>
              <a:rPr lang="en-US" dirty="0" smtClean="0"/>
              <a:t> </a:t>
            </a:r>
            <a:r>
              <a:rPr lang="en-US" dirty="0" err="1" smtClean="0"/>
              <a:t>се</a:t>
            </a:r>
            <a:r>
              <a:rPr lang="en-US" dirty="0" smtClean="0"/>
              <a:t> </a:t>
            </a:r>
            <a:r>
              <a:rPr lang="en-US" dirty="0" err="1" smtClean="0"/>
              <a:t>смета</a:t>
            </a:r>
            <a:r>
              <a:rPr lang="en-US" dirty="0" smtClean="0"/>
              <a:t> </a:t>
            </a:r>
            <a:r>
              <a:rPr lang="en-US" dirty="0" err="1" smtClean="0"/>
              <a:t>дека</a:t>
            </a:r>
            <a:r>
              <a:rPr lang="en-US" dirty="0" smtClean="0"/>
              <a:t> </a:t>
            </a:r>
            <a:r>
              <a:rPr lang="en-US" dirty="0" err="1" smtClean="0"/>
              <a:t>треба</a:t>
            </a:r>
            <a:r>
              <a:rPr lang="en-US" dirty="0" smtClean="0"/>
              <a:t> </a:t>
            </a:r>
            <a:r>
              <a:rPr lang="en-US" dirty="0" err="1" smtClean="0"/>
              <a:t>да</a:t>
            </a:r>
            <a:r>
              <a:rPr lang="en-US" dirty="0" smtClean="0"/>
              <a:t> </a:t>
            </a:r>
            <a:r>
              <a:rPr lang="en-US" dirty="0" err="1" smtClean="0"/>
              <a:t>бидат</a:t>
            </a:r>
            <a:r>
              <a:rPr lang="en-US" dirty="0" smtClean="0"/>
              <a:t> </a:t>
            </a:r>
            <a:r>
              <a:rPr lang="en-US" dirty="0" err="1" smtClean="0"/>
              <a:t>истакнати</a:t>
            </a:r>
            <a:r>
              <a:rPr lang="en-US" dirty="0" smtClean="0"/>
              <a:t> </a:t>
            </a:r>
            <a:r>
              <a:rPr lang="en-US" dirty="0" err="1" smtClean="0"/>
              <a:t>во</a:t>
            </a:r>
            <a:r>
              <a:rPr lang="en-US" dirty="0" smtClean="0"/>
              <a:t> </a:t>
            </a:r>
            <a:r>
              <a:rPr lang="en-US" dirty="0" err="1" smtClean="0"/>
              <a:t>текот</a:t>
            </a:r>
            <a:r>
              <a:rPr lang="en-US" dirty="0" smtClean="0"/>
              <a:t> </a:t>
            </a:r>
            <a:r>
              <a:rPr lang="en-US" dirty="0" err="1" smtClean="0"/>
              <a:t>на</a:t>
            </a:r>
            <a:r>
              <a:rPr lang="en-US" dirty="0" smtClean="0"/>
              <a:t> </a:t>
            </a:r>
            <a:r>
              <a:rPr lang="en-US" dirty="0" err="1" smtClean="0"/>
              <a:t>двата</a:t>
            </a:r>
            <a:r>
              <a:rPr lang="en-US" dirty="0" smtClean="0"/>
              <a:t> </a:t>
            </a:r>
            <a:r>
              <a:rPr lang="en-US" dirty="0" err="1" smtClean="0"/>
              <a:t>први</a:t>
            </a:r>
            <a:r>
              <a:rPr lang="en-US" dirty="0" smtClean="0"/>
              <a:t> </a:t>
            </a:r>
            <a:r>
              <a:rPr lang="en-US" dirty="0" err="1" smtClean="0"/>
              <a:t>дела</a:t>
            </a:r>
            <a:r>
              <a:rPr lang="en-US" dirty="0" smtClean="0"/>
              <a:t> </a:t>
            </a:r>
            <a:r>
              <a:rPr lang="en-US" dirty="0" err="1" smtClean="0"/>
              <a:t>на</a:t>
            </a:r>
            <a:r>
              <a:rPr lang="en-US" dirty="0" smtClean="0"/>
              <a:t> </a:t>
            </a:r>
            <a:r>
              <a:rPr lang="en-US" dirty="0" err="1" smtClean="0"/>
              <a:t>курсот</a:t>
            </a:r>
            <a:r>
              <a:rPr lang="en-US" dirty="0" smtClean="0"/>
              <a:t>. </a:t>
            </a:r>
            <a:r>
              <a:rPr lang="en-US" dirty="0" err="1" smtClean="0"/>
              <a:t>Инструкторот</a:t>
            </a:r>
            <a:r>
              <a:rPr lang="en-US" dirty="0" smtClean="0"/>
              <a:t> </a:t>
            </a:r>
            <a:r>
              <a:rPr lang="en-US" dirty="0" err="1" smtClean="0"/>
              <a:t>треба</a:t>
            </a:r>
            <a:r>
              <a:rPr lang="en-US" dirty="0" smtClean="0"/>
              <a:t> </a:t>
            </a:r>
            <a:r>
              <a:rPr lang="en-US" dirty="0" err="1" smtClean="0"/>
              <a:t>да</a:t>
            </a:r>
            <a:r>
              <a:rPr lang="en-US" dirty="0" smtClean="0"/>
              <a:t> </a:t>
            </a:r>
            <a:r>
              <a:rPr lang="en-US" dirty="0" err="1" smtClean="0"/>
              <a:t>објасни</a:t>
            </a:r>
            <a:r>
              <a:rPr lang="en-US" dirty="0" smtClean="0"/>
              <a:t> </a:t>
            </a:r>
            <a:r>
              <a:rPr lang="en-US" dirty="0" err="1" smtClean="0"/>
              <a:t>како</a:t>
            </a:r>
            <a:r>
              <a:rPr lang="en-US" dirty="0" smtClean="0"/>
              <a:t> </a:t>
            </a:r>
            <a:r>
              <a:rPr lang="en-US" dirty="0" err="1" smtClean="0"/>
              <a:t>ќе</a:t>
            </a:r>
            <a:r>
              <a:rPr lang="en-US" dirty="0" smtClean="0"/>
              <a:t> </a:t>
            </a:r>
            <a:r>
              <a:rPr lang="en-US" dirty="0" err="1" smtClean="0"/>
              <a:t>се</a:t>
            </a:r>
            <a:r>
              <a:rPr lang="en-US" dirty="0" smtClean="0"/>
              <a:t> </a:t>
            </a:r>
            <a:r>
              <a:rPr lang="en-US" dirty="0" err="1" smtClean="0"/>
              <a:t>предава</a:t>
            </a:r>
            <a:r>
              <a:rPr lang="en-US" dirty="0" smtClean="0"/>
              <a:t> </a:t>
            </a:r>
            <a:r>
              <a:rPr lang="en-US" dirty="0" err="1" smtClean="0"/>
              <a:t>материјалот</a:t>
            </a:r>
            <a:r>
              <a:rPr lang="en-US" dirty="0" smtClean="0"/>
              <a:t> и </a:t>
            </a:r>
            <a:r>
              <a:rPr lang="en-US" dirty="0" err="1" smtClean="0"/>
              <a:t>дека</a:t>
            </a:r>
            <a:r>
              <a:rPr lang="en-US" dirty="0" smtClean="0"/>
              <a:t> </a:t>
            </a:r>
            <a:r>
              <a:rPr lang="en-US" dirty="0" err="1" smtClean="0"/>
              <a:t>ќе</a:t>
            </a:r>
            <a:r>
              <a:rPr lang="en-US" dirty="0" smtClean="0"/>
              <a:t> </a:t>
            </a:r>
            <a:r>
              <a:rPr lang="en-US" dirty="0" err="1" smtClean="0"/>
              <a:t>има</a:t>
            </a:r>
            <a:r>
              <a:rPr lang="en-US" dirty="0" smtClean="0"/>
              <a:t> </a:t>
            </a:r>
            <a:r>
              <a:rPr lang="en-US" dirty="0" err="1" smtClean="0"/>
              <a:t>време</a:t>
            </a:r>
            <a:r>
              <a:rPr lang="en-US" dirty="0" smtClean="0"/>
              <a:t> </a:t>
            </a:r>
            <a:r>
              <a:rPr lang="en-US" dirty="0" err="1" smtClean="0"/>
              <a:t>за</a:t>
            </a:r>
            <a:r>
              <a:rPr lang="en-US" dirty="0" smtClean="0"/>
              <a:t> </a:t>
            </a:r>
            <a:r>
              <a:rPr lang="en-US" dirty="0" err="1" smtClean="0"/>
              <a:t>интеракција</a:t>
            </a:r>
            <a:r>
              <a:rPr lang="en-US" dirty="0" smtClean="0"/>
              <a:t> и </a:t>
            </a:r>
            <a:r>
              <a:rPr lang="en-US" dirty="0" err="1" smtClean="0"/>
              <a:t>за</a:t>
            </a:r>
            <a:r>
              <a:rPr lang="en-US" dirty="0" smtClean="0"/>
              <a:t> </a:t>
            </a:r>
            <a:r>
              <a:rPr lang="en-US" dirty="0" err="1" smtClean="0"/>
              <a:t>прашања</a:t>
            </a:r>
            <a:r>
              <a:rPr lang="en-US" dirty="0" smtClean="0"/>
              <a:t>. </a:t>
            </a:r>
            <a:r>
              <a:rPr lang="en-US" dirty="0" err="1" smtClean="0"/>
              <a:t>Инструкторот</a:t>
            </a:r>
            <a:r>
              <a:rPr lang="en-US" dirty="0" smtClean="0"/>
              <a:t> </a:t>
            </a:r>
            <a:r>
              <a:rPr lang="en-US" dirty="0" err="1" smtClean="0"/>
              <a:t>треба</a:t>
            </a:r>
            <a:r>
              <a:rPr lang="en-US" dirty="0" smtClean="0"/>
              <a:t> </a:t>
            </a:r>
            <a:r>
              <a:rPr lang="en-US" dirty="0" err="1" smtClean="0"/>
              <a:t>да</a:t>
            </a:r>
            <a:r>
              <a:rPr lang="en-US" dirty="0" smtClean="0"/>
              <a:t> </a:t>
            </a:r>
            <a:r>
              <a:rPr lang="en-US" dirty="0" err="1" smtClean="0"/>
              <a:t>нагласи</a:t>
            </a:r>
            <a:r>
              <a:rPr lang="en-US" dirty="0" smtClean="0"/>
              <a:t> </a:t>
            </a:r>
            <a:r>
              <a:rPr lang="en-US" dirty="0" err="1" smtClean="0"/>
              <a:t>дека</a:t>
            </a:r>
            <a:r>
              <a:rPr lang="en-US" dirty="0" smtClean="0"/>
              <a:t> </a:t>
            </a:r>
            <a:r>
              <a:rPr lang="en-US" dirty="0" err="1" smtClean="0"/>
              <a:t>оваа</a:t>
            </a:r>
            <a:r>
              <a:rPr lang="en-US" dirty="0" smtClean="0"/>
              <a:t> </a:t>
            </a:r>
            <a:r>
              <a:rPr lang="en-US" dirty="0" err="1" smtClean="0"/>
              <a:t>обука</a:t>
            </a:r>
            <a:r>
              <a:rPr lang="en-US" dirty="0" smtClean="0"/>
              <a:t> е </a:t>
            </a:r>
            <a:r>
              <a:rPr lang="en-US" dirty="0" err="1" smtClean="0"/>
              <a:t>осмислена</a:t>
            </a:r>
            <a:r>
              <a:rPr lang="en-US" dirty="0" smtClean="0"/>
              <a:t> </a:t>
            </a:r>
            <a:r>
              <a:rPr lang="en-US" dirty="0" err="1" smtClean="0"/>
              <a:t>да</a:t>
            </a:r>
            <a:r>
              <a:rPr lang="en-US" dirty="0" smtClean="0"/>
              <a:t> </a:t>
            </a:r>
            <a:r>
              <a:rPr lang="en-US" dirty="0" err="1" smtClean="0"/>
              <a:t>биде</a:t>
            </a:r>
            <a:r>
              <a:rPr lang="en-US" dirty="0" smtClean="0"/>
              <a:t> </a:t>
            </a:r>
            <a:r>
              <a:rPr lang="en-US" dirty="0" err="1" smtClean="0"/>
              <a:t>интерактивна</a:t>
            </a:r>
            <a:r>
              <a:rPr lang="en-US" dirty="0" smtClean="0"/>
              <a:t> и </a:t>
            </a:r>
            <a:r>
              <a:rPr lang="en-US" dirty="0" err="1" smtClean="0"/>
              <a:t>дека</a:t>
            </a:r>
            <a:r>
              <a:rPr lang="en-US" dirty="0" smtClean="0"/>
              <a:t> </a:t>
            </a:r>
            <a:r>
              <a:rPr lang="en-US" dirty="0" err="1" smtClean="0"/>
              <a:t>од</a:t>
            </a:r>
            <a:r>
              <a:rPr lang="en-US" dirty="0" smtClean="0"/>
              <a:t> </a:t>
            </a:r>
            <a:r>
              <a:rPr lang="en-US" dirty="0" err="1" smtClean="0"/>
              <a:t>учесниците</a:t>
            </a:r>
            <a:r>
              <a:rPr lang="en-US" dirty="0" smtClean="0"/>
              <a:t> </a:t>
            </a:r>
            <a:r>
              <a:rPr lang="en-US" dirty="0" err="1" smtClean="0"/>
              <a:t>се</a:t>
            </a:r>
            <a:r>
              <a:rPr lang="en-US" dirty="0" smtClean="0"/>
              <a:t> </a:t>
            </a:r>
            <a:r>
              <a:rPr lang="en-US" dirty="0" err="1" smtClean="0"/>
              <a:t>очекува</a:t>
            </a:r>
            <a:r>
              <a:rPr lang="en-US" dirty="0" smtClean="0"/>
              <a:t> </a:t>
            </a:r>
            <a:r>
              <a:rPr lang="en-US" dirty="0" err="1" smtClean="0"/>
              <a:t>да</a:t>
            </a:r>
            <a:r>
              <a:rPr lang="en-US" dirty="0" smtClean="0"/>
              <a:t> </a:t>
            </a:r>
            <a:r>
              <a:rPr lang="en-US" dirty="0" err="1" smtClean="0"/>
              <a:t>учествуваат</a:t>
            </a:r>
            <a:r>
              <a:rPr lang="en-US" dirty="0" smtClean="0"/>
              <a:t> </a:t>
            </a:r>
            <a:r>
              <a:rPr lang="en-US" dirty="0" err="1" smtClean="0"/>
              <a:t>низ</a:t>
            </a:r>
            <a:r>
              <a:rPr lang="en-US" dirty="0" smtClean="0"/>
              <a:t> </a:t>
            </a:r>
            <a:r>
              <a:rPr lang="en-US" dirty="0" err="1" smtClean="0"/>
              <a:t>целата</a:t>
            </a:r>
            <a:r>
              <a:rPr lang="en-US" dirty="0" smtClean="0"/>
              <a:t> </a:t>
            </a:r>
            <a:r>
              <a:rPr lang="en-US" dirty="0" err="1" smtClean="0"/>
              <a:t>обука</a:t>
            </a:r>
            <a:r>
              <a:rPr lang="en-US" dirty="0" smtClean="0"/>
              <a:t>. </a:t>
            </a:r>
          </a:p>
        </p:txBody>
      </p:sp>
      <p:sp>
        <p:nvSpPr>
          <p:cNvPr id="26931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CDFFF97E-082B-4BC2-B47A-F63D7F134F04}" type="slidenum">
              <a:rPr lang="en-US" smtClean="0">
                <a:latin typeface="Calibri" pitchFamily="34" charset="0"/>
              </a:rPr>
              <a:pPr algn="l" eaLnBrk="1" hangingPunct="1"/>
              <a:t>116</a:t>
            </a:fld>
            <a:endParaRPr lang="en-US" altLang="en-US" smtClean="0">
              <a:latin typeface="Calibri" pitchFamily="34" charset="0"/>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0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500" b="1" dirty="0" smtClean="0"/>
          </a:p>
          <a:p>
            <a:pPr eaLnBrk="1" hangingPunct="1">
              <a:lnSpc>
                <a:spcPct val="80000"/>
              </a:lnSpc>
            </a:pPr>
            <a:r>
              <a:rPr lang="en-US" sz="500" dirty="0" err="1" smtClean="0"/>
              <a:t>Камил</a:t>
            </a:r>
            <a:r>
              <a:rPr lang="en-US" sz="500" dirty="0" smtClean="0"/>
              <a:t> е </a:t>
            </a:r>
            <a:r>
              <a:rPr lang="en-US" sz="500" dirty="0" err="1" smtClean="0"/>
              <a:t>студентка</a:t>
            </a:r>
            <a:r>
              <a:rPr lang="en-US" sz="500" dirty="0" smtClean="0"/>
              <a:t> </a:t>
            </a:r>
            <a:r>
              <a:rPr lang="en-US" sz="500" dirty="0" err="1" smtClean="0"/>
              <a:t>на</a:t>
            </a:r>
            <a:r>
              <a:rPr lang="en-US" sz="500" dirty="0" smtClean="0"/>
              <a:t> </a:t>
            </a:r>
            <a:r>
              <a:rPr lang="en-US" sz="500" dirty="0" err="1" smtClean="0"/>
              <a:t>Европскиот</a:t>
            </a:r>
            <a:r>
              <a:rPr lang="en-US" sz="500" dirty="0" smtClean="0"/>
              <a:t> </a:t>
            </a:r>
            <a:r>
              <a:rPr lang="en-US" sz="500" dirty="0" err="1" smtClean="0"/>
              <a:t>факултет</a:t>
            </a:r>
            <a:r>
              <a:rPr lang="en-US" sz="500" dirty="0" smtClean="0"/>
              <a:t> </a:t>
            </a:r>
            <a:r>
              <a:rPr lang="en-US" sz="500" dirty="0" err="1" smtClean="0"/>
              <a:t>за</a:t>
            </a:r>
            <a:r>
              <a:rPr lang="en-US" sz="500" dirty="0" smtClean="0"/>
              <a:t> </a:t>
            </a:r>
            <a:r>
              <a:rPr lang="en-US" sz="500" dirty="0" err="1" smtClean="0"/>
              <a:t>електротехника</a:t>
            </a:r>
            <a:r>
              <a:rPr lang="en-US" sz="500" dirty="0" smtClean="0"/>
              <a:t> и </a:t>
            </a:r>
            <a:r>
              <a:rPr lang="en-US" sz="500" dirty="0" err="1" smtClean="0"/>
              <a:t>компјутерски</a:t>
            </a:r>
            <a:r>
              <a:rPr lang="en-US" sz="500" dirty="0" smtClean="0"/>
              <a:t> </a:t>
            </a:r>
            <a:r>
              <a:rPr lang="en-US" sz="500" dirty="0" err="1" smtClean="0"/>
              <a:t>науки</a:t>
            </a:r>
            <a:r>
              <a:rPr lang="en-US" sz="500" dirty="0" smtClean="0"/>
              <a:t> и </a:t>
            </a:r>
            <a:r>
              <a:rPr lang="en-US" sz="500" dirty="0" err="1" smtClean="0"/>
              <a:t>одлучи</a:t>
            </a:r>
            <a:r>
              <a:rPr lang="en-US" sz="500" dirty="0" smtClean="0"/>
              <a:t> </a:t>
            </a:r>
            <a:r>
              <a:rPr lang="en-US" sz="500" dirty="0" err="1" smtClean="0"/>
              <a:t>да</a:t>
            </a:r>
            <a:r>
              <a:rPr lang="en-US" sz="500" dirty="0" smtClean="0"/>
              <a:t> </a:t>
            </a:r>
            <a:r>
              <a:rPr lang="en-US" sz="500" dirty="0" err="1" smtClean="0"/>
              <a:t>напише</a:t>
            </a:r>
            <a:r>
              <a:rPr lang="en-US" sz="500" dirty="0" smtClean="0"/>
              <a:t> </a:t>
            </a:r>
            <a:r>
              <a:rPr lang="en-US" sz="500" dirty="0" err="1" smtClean="0"/>
              <a:t>труд</a:t>
            </a:r>
            <a:r>
              <a:rPr lang="en-US" sz="500" dirty="0" smtClean="0"/>
              <a:t> </a:t>
            </a:r>
            <a:r>
              <a:rPr lang="en-US" sz="500" dirty="0" err="1" smtClean="0"/>
              <a:t>на</a:t>
            </a:r>
            <a:r>
              <a:rPr lang="en-US" sz="500" dirty="0" smtClean="0"/>
              <a:t> </a:t>
            </a:r>
            <a:r>
              <a:rPr lang="en-US" sz="500" dirty="0" err="1" smtClean="0"/>
              <a:t>тема</a:t>
            </a:r>
            <a:r>
              <a:rPr lang="en-US" sz="500" dirty="0" smtClean="0"/>
              <a:t> </a:t>
            </a:r>
            <a:r>
              <a:rPr lang="en-US" sz="500" dirty="0" err="1" smtClean="0"/>
              <a:t>безбедност</a:t>
            </a:r>
            <a:r>
              <a:rPr lang="en-US" sz="500" dirty="0" smtClean="0"/>
              <a:t> </a:t>
            </a:r>
            <a:r>
              <a:rPr lang="en-US" sz="500" dirty="0" err="1" smtClean="0"/>
              <a:t>на</a:t>
            </a:r>
            <a:r>
              <a:rPr lang="en-US" sz="500" dirty="0" smtClean="0"/>
              <a:t> </a:t>
            </a:r>
            <a:r>
              <a:rPr lang="en-US" sz="500" dirty="0" err="1" smtClean="0"/>
              <a:t>компјутерските</a:t>
            </a:r>
            <a:r>
              <a:rPr lang="en-US" sz="500" dirty="0" smtClean="0"/>
              <a:t> </a:t>
            </a:r>
            <a:r>
              <a:rPr lang="en-US" sz="500" dirty="0" err="1" smtClean="0"/>
              <a:t>системи</a:t>
            </a:r>
            <a:r>
              <a:rPr lang="en-US" sz="500" dirty="0" smtClean="0"/>
              <a:t> и </a:t>
            </a:r>
            <a:r>
              <a:rPr lang="en-US" sz="500" dirty="0" err="1" smtClean="0"/>
              <a:t>мрежи</a:t>
            </a:r>
            <a:r>
              <a:rPr lang="en-US" sz="500" dirty="0" smtClean="0"/>
              <a:t>. </a:t>
            </a:r>
            <a:r>
              <a:rPr lang="en-US" sz="500" dirty="0" err="1" smtClean="0"/>
              <a:t>Таа</a:t>
            </a:r>
            <a:r>
              <a:rPr lang="en-US" sz="500" dirty="0" smtClean="0"/>
              <a:t> </a:t>
            </a:r>
            <a:r>
              <a:rPr lang="en-US" sz="500" dirty="0" err="1" smtClean="0"/>
              <a:t>ги</a:t>
            </a:r>
            <a:r>
              <a:rPr lang="en-US" sz="500" dirty="0" smtClean="0"/>
              <a:t> </a:t>
            </a:r>
            <a:r>
              <a:rPr lang="en-US" sz="500" dirty="0" err="1" smtClean="0"/>
              <a:t>хакираше</a:t>
            </a:r>
            <a:r>
              <a:rPr lang="en-US" sz="500" dirty="0" smtClean="0"/>
              <a:t> </a:t>
            </a:r>
            <a:r>
              <a:rPr lang="en-US" sz="500" dirty="0" err="1" smtClean="0"/>
              <a:t>компјутерските</a:t>
            </a:r>
            <a:r>
              <a:rPr lang="en-US" sz="500" dirty="0" smtClean="0"/>
              <a:t> </a:t>
            </a:r>
            <a:r>
              <a:rPr lang="en-US" sz="500" dirty="0" err="1" smtClean="0"/>
              <a:t>системи</a:t>
            </a:r>
            <a:r>
              <a:rPr lang="en-US" sz="500" dirty="0" smtClean="0"/>
              <a:t> </a:t>
            </a:r>
            <a:r>
              <a:rPr lang="en-US" sz="500" dirty="0" err="1" smtClean="0"/>
              <a:t>на</a:t>
            </a:r>
            <a:r>
              <a:rPr lang="en-US" sz="500" dirty="0" smtClean="0"/>
              <a:t> </a:t>
            </a:r>
            <a:r>
              <a:rPr lang="en-US" sz="500" dirty="0" err="1" smtClean="0"/>
              <a:t>неколку</a:t>
            </a:r>
            <a:r>
              <a:rPr lang="en-US" sz="500" dirty="0" smtClean="0"/>
              <a:t> </a:t>
            </a:r>
            <a:r>
              <a:rPr lang="en-US" sz="500" dirty="0" err="1" smtClean="0"/>
              <a:t>влади</a:t>
            </a:r>
            <a:r>
              <a:rPr lang="en-US" sz="500" dirty="0" smtClean="0"/>
              <a:t> </a:t>
            </a:r>
            <a:r>
              <a:rPr lang="en-US" sz="500" dirty="0" err="1" smtClean="0"/>
              <a:t>во</a:t>
            </a:r>
            <a:r>
              <a:rPr lang="en-US" sz="500" dirty="0" smtClean="0"/>
              <a:t> </a:t>
            </a:r>
            <a:r>
              <a:rPr lang="en-US" sz="500" dirty="0" err="1" smtClean="0"/>
              <a:t>Африка</a:t>
            </a:r>
            <a:r>
              <a:rPr lang="en-US" sz="500" dirty="0" smtClean="0"/>
              <a:t>. </a:t>
            </a:r>
            <a:r>
              <a:rPr lang="en-US" sz="500" dirty="0" err="1" smtClean="0"/>
              <a:t>Секогаш</a:t>
            </a:r>
            <a:r>
              <a:rPr lang="en-US" sz="500" dirty="0" smtClean="0"/>
              <a:t> </a:t>
            </a:r>
            <a:r>
              <a:rPr lang="en-US" sz="500" dirty="0" err="1" smtClean="0"/>
              <a:t>кога</a:t>
            </a:r>
            <a:r>
              <a:rPr lang="en-US" sz="500" dirty="0" smtClean="0"/>
              <a:t> </a:t>
            </a:r>
            <a:r>
              <a:rPr lang="en-US" sz="500" dirty="0" err="1" smtClean="0"/>
              <a:t>ќе</a:t>
            </a:r>
            <a:r>
              <a:rPr lang="en-US" sz="500" dirty="0" smtClean="0"/>
              <a:t> </a:t>
            </a:r>
            <a:r>
              <a:rPr lang="en-US" sz="500" dirty="0" err="1" smtClean="0"/>
              <a:t>најдеше</a:t>
            </a:r>
            <a:r>
              <a:rPr lang="en-US" sz="500" dirty="0" smtClean="0"/>
              <a:t> </a:t>
            </a:r>
            <a:r>
              <a:rPr lang="en-US" sz="500" dirty="0" err="1" smtClean="0"/>
              <a:t>дупка</a:t>
            </a:r>
            <a:r>
              <a:rPr lang="en-US" sz="500" dirty="0" smtClean="0"/>
              <a:t> </a:t>
            </a:r>
            <a:r>
              <a:rPr lang="en-US" sz="500" dirty="0" err="1" smtClean="0"/>
              <a:t>во</a:t>
            </a:r>
            <a:r>
              <a:rPr lang="en-US" sz="500" dirty="0" smtClean="0"/>
              <a:t> ИТ-</a:t>
            </a:r>
            <a:r>
              <a:rPr lang="en-US" sz="500" dirty="0" err="1" smtClean="0"/>
              <a:t>системот</a:t>
            </a:r>
            <a:r>
              <a:rPr lang="en-US" sz="500" dirty="0" smtClean="0"/>
              <a:t>, </a:t>
            </a:r>
            <a:r>
              <a:rPr lang="en-US" sz="500" dirty="0" err="1" smtClean="0"/>
              <a:t>таа</a:t>
            </a:r>
            <a:r>
              <a:rPr lang="en-US" sz="500" dirty="0" smtClean="0"/>
              <a:t> </a:t>
            </a:r>
            <a:r>
              <a:rPr lang="en-US" sz="500" dirty="0" err="1" smtClean="0"/>
              <a:t>му</a:t>
            </a:r>
            <a:r>
              <a:rPr lang="en-US" sz="500" dirty="0" smtClean="0"/>
              <a:t> </a:t>
            </a:r>
            <a:r>
              <a:rPr lang="en-US" sz="500" dirty="0" err="1" smtClean="0"/>
              <a:t>оставаше</a:t>
            </a:r>
            <a:r>
              <a:rPr lang="en-US" sz="500" dirty="0" smtClean="0"/>
              <a:t> </a:t>
            </a:r>
            <a:r>
              <a:rPr lang="en-US" sz="500" dirty="0" err="1" smtClean="0"/>
              <a:t>порака</a:t>
            </a:r>
            <a:r>
              <a:rPr lang="en-US" sz="500" dirty="0" smtClean="0"/>
              <a:t> </a:t>
            </a:r>
            <a:r>
              <a:rPr lang="en-US" sz="500" dirty="0" err="1" smtClean="0"/>
              <a:t>на</a:t>
            </a:r>
            <a:r>
              <a:rPr lang="en-US" sz="500" dirty="0" smtClean="0"/>
              <a:t> </a:t>
            </a:r>
            <a:r>
              <a:rPr lang="en-US" sz="500" dirty="0" err="1" smtClean="0"/>
              <a:t>администраторот</a:t>
            </a:r>
            <a:r>
              <a:rPr lang="en-US" sz="500" dirty="0" smtClean="0"/>
              <a:t>: </a:t>
            </a:r>
            <a:r>
              <a:rPr lang="en-US" sz="500" dirty="0" err="1" smtClean="0"/>
              <a:t>Јас</a:t>
            </a:r>
            <a:r>
              <a:rPr lang="en-US" sz="500" dirty="0" smtClean="0"/>
              <a:t> </a:t>
            </a:r>
            <a:r>
              <a:rPr lang="en-US" sz="500" dirty="0" err="1" smtClean="0"/>
              <a:t>сум</a:t>
            </a:r>
            <a:r>
              <a:rPr lang="en-US" sz="500" dirty="0" smtClean="0"/>
              <a:t> </a:t>
            </a:r>
            <a:r>
              <a:rPr lang="en-US" sz="500" dirty="0" err="1" smtClean="0"/>
              <a:t>Камил</a:t>
            </a:r>
            <a:r>
              <a:rPr lang="en-US" sz="500" dirty="0" smtClean="0"/>
              <a:t>, </a:t>
            </a:r>
            <a:r>
              <a:rPr lang="en-US" sz="500" dirty="0" err="1" smtClean="0"/>
              <a:t>студентка</a:t>
            </a:r>
            <a:r>
              <a:rPr lang="en-US" sz="500" dirty="0" smtClean="0"/>
              <a:t> </a:t>
            </a:r>
            <a:r>
              <a:rPr lang="en-US" sz="500" dirty="0" err="1" smtClean="0"/>
              <a:t>на</a:t>
            </a:r>
            <a:r>
              <a:rPr lang="en-US" sz="500" dirty="0" smtClean="0"/>
              <a:t> </a:t>
            </a:r>
            <a:r>
              <a:rPr lang="en-US" sz="500" dirty="0" err="1" smtClean="0"/>
              <a:t>хх</a:t>
            </a:r>
            <a:r>
              <a:rPr lang="en-US" sz="500" dirty="0" smtClean="0"/>
              <a:t> </a:t>
            </a:r>
            <a:r>
              <a:rPr lang="en-US" sz="500" dirty="0" err="1" smtClean="0"/>
              <a:t>година</a:t>
            </a:r>
            <a:r>
              <a:rPr lang="en-US" sz="500" dirty="0" smtClean="0"/>
              <a:t> и </a:t>
            </a:r>
            <a:r>
              <a:rPr lang="en-US" sz="500" dirty="0" err="1" smtClean="0"/>
              <a:t>пишувам</a:t>
            </a:r>
            <a:r>
              <a:rPr lang="en-US" sz="500" dirty="0" smtClean="0"/>
              <a:t> </a:t>
            </a:r>
            <a:r>
              <a:rPr lang="en-US" sz="500" dirty="0" err="1" smtClean="0"/>
              <a:t>теза</a:t>
            </a:r>
            <a:r>
              <a:rPr lang="en-US" sz="500" dirty="0" smtClean="0"/>
              <a:t> </a:t>
            </a:r>
            <a:r>
              <a:rPr lang="en-US" sz="500" dirty="0" err="1" smtClean="0"/>
              <a:t>за</a:t>
            </a:r>
            <a:r>
              <a:rPr lang="en-US" sz="500" dirty="0" smtClean="0"/>
              <a:t> </a:t>
            </a:r>
            <a:r>
              <a:rPr lang="en-US" sz="500" dirty="0" err="1" smtClean="0"/>
              <a:t>безбедноста</a:t>
            </a:r>
            <a:r>
              <a:rPr lang="en-US" sz="500" dirty="0" smtClean="0"/>
              <a:t> </a:t>
            </a:r>
            <a:r>
              <a:rPr lang="en-US" sz="500" dirty="0" err="1" smtClean="0"/>
              <a:t>на</a:t>
            </a:r>
            <a:r>
              <a:rPr lang="en-US" sz="500" dirty="0" smtClean="0"/>
              <a:t> </a:t>
            </a:r>
            <a:r>
              <a:rPr lang="en-US" sz="500" dirty="0" err="1" smtClean="0"/>
              <a:t>компјутерските</a:t>
            </a:r>
            <a:r>
              <a:rPr lang="en-US" sz="500" dirty="0" smtClean="0"/>
              <a:t> </a:t>
            </a:r>
            <a:r>
              <a:rPr lang="en-US" sz="500" dirty="0" err="1" smtClean="0"/>
              <a:t>системи</a:t>
            </a:r>
            <a:r>
              <a:rPr lang="en-US" sz="500" dirty="0" smtClean="0"/>
              <a:t> и </a:t>
            </a:r>
            <a:r>
              <a:rPr lang="en-US" sz="500" dirty="0" err="1" smtClean="0"/>
              <a:t>мрежи</a:t>
            </a:r>
            <a:r>
              <a:rPr lang="en-US" sz="500" dirty="0" smtClean="0"/>
              <a:t> и </a:t>
            </a:r>
            <a:r>
              <a:rPr lang="en-US" sz="500" dirty="0" err="1" smtClean="0"/>
              <a:t>за</a:t>
            </a:r>
            <a:r>
              <a:rPr lang="en-US" sz="500" dirty="0" smtClean="0"/>
              <a:t> </a:t>
            </a:r>
            <a:r>
              <a:rPr lang="en-US" sz="500" dirty="0" err="1" smtClean="0"/>
              <a:t>потребите</a:t>
            </a:r>
            <a:r>
              <a:rPr lang="en-US" sz="500" dirty="0" smtClean="0"/>
              <a:t> </a:t>
            </a:r>
            <a:r>
              <a:rPr lang="en-US" sz="500" dirty="0" err="1" smtClean="0"/>
              <a:t>на</a:t>
            </a:r>
            <a:r>
              <a:rPr lang="en-US" sz="500" dirty="0" smtClean="0"/>
              <a:t> </a:t>
            </a:r>
            <a:r>
              <a:rPr lang="en-US" sz="500" dirty="0" err="1" smtClean="0"/>
              <a:t>трудот</a:t>
            </a:r>
            <a:r>
              <a:rPr lang="en-US" sz="500" dirty="0" smtClean="0"/>
              <a:t> </a:t>
            </a:r>
            <a:r>
              <a:rPr lang="en-US" sz="500" dirty="0" err="1" smtClean="0"/>
              <a:t>откривам</a:t>
            </a:r>
            <a:r>
              <a:rPr lang="en-US" sz="500" dirty="0" smtClean="0"/>
              <a:t> </a:t>
            </a:r>
            <a:r>
              <a:rPr lang="en-US" sz="500" dirty="0" err="1" smtClean="0"/>
              <a:t>слабости</a:t>
            </a:r>
            <a:r>
              <a:rPr lang="en-US" sz="500" dirty="0" smtClean="0"/>
              <a:t> </a:t>
            </a:r>
            <a:r>
              <a:rPr lang="en-US" sz="500" dirty="0" err="1" smtClean="0"/>
              <a:t>на</a:t>
            </a:r>
            <a:r>
              <a:rPr lang="en-US" sz="500" dirty="0" smtClean="0"/>
              <a:t> </a:t>
            </a:r>
            <a:r>
              <a:rPr lang="en-US" sz="500" dirty="0" err="1" smtClean="0"/>
              <a:t>компјутерските</a:t>
            </a:r>
            <a:r>
              <a:rPr lang="en-US" sz="500" dirty="0" smtClean="0"/>
              <a:t> </a:t>
            </a:r>
            <a:r>
              <a:rPr lang="en-US" sz="500" dirty="0" err="1" smtClean="0"/>
              <a:t>системи</a:t>
            </a:r>
            <a:r>
              <a:rPr lang="en-US" sz="500" dirty="0" smtClean="0"/>
              <a:t> и </a:t>
            </a:r>
            <a:r>
              <a:rPr lang="en-US" sz="500" dirty="0" err="1" smtClean="0"/>
              <a:t>мрежи</a:t>
            </a:r>
            <a:r>
              <a:rPr lang="en-US" sz="500" dirty="0" smtClean="0"/>
              <a:t>, </a:t>
            </a:r>
            <a:r>
              <a:rPr lang="en-US" sz="500" dirty="0" err="1" smtClean="0"/>
              <a:t>овде</a:t>
            </a:r>
            <a:r>
              <a:rPr lang="en-US" sz="500" dirty="0" smtClean="0"/>
              <a:t> </a:t>
            </a:r>
            <a:r>
              <a:rPr lang="en-US" sz="500" dirty="0" err="1" smtClean="0"/>
              <a:t>имате</a:t>
            </a:r>
            <a:r>
              <a:rPr lang="en-US" sz="500" dirty="0" smtClean="0"/>
              <a:t> </a:t>
            </a:r>
            <a:r>
              <a:rPr lang="en-US" sz="500" dirty="0" err="1" smtClean="0"/>
              <a:t>безбедносна</a:t>
            </a:r>
            <a:r>
              <a:rPr lang="en-US" sz="500" dirty="0" smtClean="0"/>
              <a:t> </a:t>
            </a:r>
            <a:r>
              <a:rPr lang="en-US" sz="500" dirty="0" err="1" smtClean="0"/>
              <a:t>дупка</a:t>
            </a:r>
            <a:r>
              <a:rPr lang="en-US" sz="500" dirty="0" smtClean="0"/>
              <a:t>, </a:t>
            </a:r>
            <a:r>
              <a:rPr lang="en-US" sz="500" dirty="0" err="1" smtClean="0"/>
              <a:t>срдечни</a:t>
            </a:r>
            <a:r>
              <a:rPr lang="en-US" sz="500" dirty="0" smtClean="0"/>
              <a:t> </a:t>
            </a:r>
            <a:r>
              <a:rPr lang="en-US" sz="500" dirty="0" err="1" smtClean="0"/>
              <a:t>поздрави</a:t>
            </a:r>
            <a:r>
              <a:rPr lang="en-US" sz="500" dirty="0" smtClean="0"/>
              <a:t>. </a:t>
            </a:r>
            <a:r>
              <a:rPr lang="en-US" sz="500" dirty="0" err="1" smtClean="0"/>
              <a:t>Последниот</a:t>
            </a:r>
            <a:r>
              <a:rPr lang="en-US" sz="500" dirty="0" smtClean="0"/>
              <a:t> ИТ-</a:t>
            </a:r>
            <a:r>
              <a:rPr lang="en-US" sz="500" dirty="0" err="1" smtClean="0"/>
              <a:t>систем</a:t>
            </a:r>
            <a:r>
              <a:rPr lang="en-US" sz="500" dirty="0" smtClean="0"/>
              <a:t> </a:t>
            </a:r>
            <a:r>
              <a:rPr lang="en-US" sz="500" dirty="0" err="1" smtClean="0"/>
              <a:t>што</a:t>
            </a:r>
            <a:r>
              <a:rPr lang="en-US" sz="500" dirty="0" smtClean="0"/>
              <a:t> </a:t>
            </a:r>
            <a:r>
              <a:rPr lang="en-US" sz="500" dirty="0" err="1" smtClean="0"/>
              <a:t>таа</a:t>
            </a:r>
            <a:r>
              <a:rPr lang="en-US" sz="500" dirty="0" smtClean="0"/>
              <a:t> </a:t>
            </a:r>
            <a:r>
              <a:rPr lang="en-US" sz="500" dirty="0" err="1" smtClean="0"/>
              <a:t>го</a:t>
            </a:r>
            <a:r>
              <a:rPr lang="en-US" sz="500" dirty="0" smtClean="0"/>
              <a:t> </a:t>
            </a:r>
            <a:r>
              <a:rPr lang="en-US" sz="500" dirty="0" err="1" smtClean="0"/>
              <a:t>хакирала</a:t>
            </a:r>
            <a:r>
              <a:rPr lang="en-US" sz="500" dirty="0" smtClean="0"/>
              <a:t> </a:t>
            </a:r>
            <a:r>
              <a:rPr lang="en-US" sz="500" dirty="0" err="1" smtClean="0"/>
              <a:t>беше</a:t>
            </a:r>
            <a:r>
              <a:rPr lang="en-US" sz="500" dirty="0" smtClean="0"/>
              <a:t> </a:t>
            </a:r>
            <a:r>
              <a:rPr lang="en-US" sz="500" dirty="0" err="1" smtClean="0"/>
              <a:t>информатичкиот</a:t>
            </a:r>
            <a:r>
              <a:rPr lang="en-US" sz="500" dirty="0" smtClean="0"/>
              <a:t> </a:t>
            </a:r>
            <a:r>
              <a:rPr lang="en-US" sz="500" dirty="0" err="1" smtClean="0"/>
              <a:t>систем</a:t>
            </a:r>
            <a:r>
              <a:rPr lang="en-US" sz="500" dirty="0" smtClean="0"/>
              <a:t> </a:t>
            </a:r>
            <a:r>
              <a:rPr lang="en-US" sz="500" dirty="0" err="1" smtClean="0"/>
              <a:t>на</a:t>
            </a:r>
            <a:r>
              <a:rPr lang="en-US" sz="500" dirty="0" smtClean="0"/>
              <a:t> </a:t>
            </a:r>
            <a:r>
              <a:rPr lang="en-US" sz="500" dirty="0" err="1" smtClean="0"/>
              <a:t>Министерството</a:t>
            </a:r>
            <a:r>
              <a:rPr lang="en-US" sz="500" dirty="0" smtClean="0"/>
              <a:t> </a:t>
            </a:r>
            <a:r>
              <a:rPr lang="en-US" sz="500" dirty="0" err="1" smtClean="0"/>
              <a:t>за</a:t>
            </a:r>
            <a:r>
              <a:rPr lang="en-US" sz="500" dirty="0" smtClean="0"/>
              <a:t> </a:t>
            </a:r>
            <a:r>
              <a:rPr lang="en-US" sz="500" dirty="0" err="1" smtClean="0"/>
              <a:t>внатрешни</a:t>
            </a:r>
            <a:r>
              <a:rPr lang="en-US" sz="500" dirty="0" smtClean="0"/>
              <a:t> </a:t>
            </a:r>
            <a:r>
              <a:rPr lang="en-US" sz="500" dirty="0" err="1" smtClean="0"/>
              <a:t>работи</a:t>
            </a:r>
            <a:r>
              <a:rPr lang="en-US" sz="500" dirty="0" smtClean="0"/>
              <a:t> </a:t>
            </a:r>
            <a:r>
              <a:rPr lang="en-US" sz="500" dirty="0" err="1" smtClean="0"/>
              <a:t>на</a:t>
            </a:r>
            <a:r>
              <a:rPr lang="en-US" sz="500" dirty="0" smtClean="0"/>
              <a:t> </a:t>
            </a:r>
            <a:r>
              <a:rPr lang="en-US" sz="500" dirty="0" err="1" smtClean="0"/>
              <a:t>нејзината</a:t>
            </a:r>
            <a:r>
              <a:rPr lang="en-US" sz="500" dirty="0" smtClean="0"/>
              <a:t> </a:t>
            </a:r>
            <a:r>
              <a:rPr lang="en-US" sz="500" dirty="0" err="1" smtClean="0"/>
              <a:t>држава</a:t>
            </a:r>
            <a:r>
              <a:rPr lang="en-US" sz="500" dirty="0" smtClean="0"/>
              <a:t>.</a:t>
            </a:r>
            <a:endParaRPr lang="en-US" altLang="en-US" sz="500" dirty="0" smtClean="0"/>
          </a:p>
          <a:p>
            <a:pPr eaLnBrk="1" hangingPunct="1">
              <a:lnSpc>
                <a:spcPct val="80000"/>
              </a:lnSpc>
            </a:pPr>
            <a:endParaRPr lang="en-US" altLang="en-US" sz="500" b="1" dirty="0" smtClean="0"/>
          </a:p>
          <a:p>
            <a:pPr eaLnBrk="1" hangingPunct="1">
              <a:lnSpc>
                <a:spcPct val="80000"/>
              </a:lnSpc>
            </a:pPr>
            <a:r>
              <a:rPr lang="en-US" sz="500" b="1" dirty="0" err="1" smtClean="0"/>
              <a:t>Потсетување</a:t>
            </a:r>
            <a:r>
              <a:rPr lang="en-US" sz="500" b="1" dirty="0" smtClean="0"/>
              <a:t> </a:t>
            </a:r>
            <a:r>
              <a:rPr lang="en-US" sz="500" b="1" dirty="0" err="1" smtClean="0"/>
              <a:t>за</a:t>
            </a:r>
            <a:r>
              <a:rPr lang="en-US" sz="500" b="1" dirty="0" smtClean="0"/>
              <a:t> </a:t>
            </a:r>
            <a:r>
              <a:rPr lang="en-US" sz="500" b="1" dirty="0" err="1" smtClean="0"/>
              <a:t>инструкторот</a:t>
            </a:r>
            <a:r>
              <a:rPr lang="en-US" sz="500" b="1" dirty="0" smtClean="0"/>
              <a:t>:</a:t>
            </a:r>
          </a:p>
          <a:p>
            <a:pPr eaLnBrk="1" hangingPunct="1">
              <a:lnSpc>
                <a:spcPct val="80000"/>
              </a:lnSpc>
            </a:pPr>
            <a:r>
              <a:rPr lang="en-US" sz="500" dirty="0" err="1" smtClean="0"/>
              <a:t>Член</a:t>
            </a:r>
            <a:r>
              <a:rPr lang="en-US" sz="500" dirty="0" smtClean="0"/>
              <a:t> 2 - НЕДОЗВОЛЕН ПРИСТАП</a:t>
            </a:r>
          </a:p>
          <a:p>
            <a:pPr eaLnBrk="1" hangingPunct="1">
              <a:lnSpc>
                <a:spcPct val="80000"/>
              </a:lnSpc>
            </a:pPr>
            <a:r>
              <a:rPr lang="en-US" sz="500" dirty="0" err="1" smtClean="0"/>
              <a:t>Секоја</a:t>
            </a:r>
            <a:r>
              <a:rPr lang="en-US" sz="500" dirty="0" smtClean="0"/>
              <a:t> </a:t>
            </a:r>
            <a:r>
              <a:rPr lang="en-US" sz="500" dirty="0" err="1" smtClean="0"/>
              <a:t>страна</a:t>
            </a:r>
            <a:r>
              <a:rPr lang="en-US" sz="500" dirty="0" smtClean="0"/>
              <a:t> </a:t>
            </a:r>
            <a:r>
              <a:rPr lang="en-US" sz="500" dirty="0" err="1" smtClean="0"/>
              <a:t>треба</a:t>
            </a:r>
            <a:r>
              <a:rPr lang="en-US" sz="500" dirty="0" smtClean="0"/>
              <a:t> </a:t>
            </a:r>
            <a:r>
              <a:rPr lang="en-US" sz="500" dirty="0" err="1" smtClean="0"/>
              <a:t>да</a:t>
            </a:r>
            <a:r>
              <a:rPr lang="en-US" sz="500" dirty="0" smtClean="0"/>
              <a:t> </a:t>
            </a:r>
            <a:r>
              <a:rPr lang="en-US" sz="500" dirty="0" err="1" smtClean="0"/>
              <a:t>усвои</a:t>
            </a:r>
            <a:r>
              <a:rPr lang="en-US" sz="500" dirty="0" smtClean="0"/>
              <a:t> </a:t>
            </a:r>
            <a:r>
              <a:rPr lang="en-US" sz="500" dirty="0" err="1" smtClean="0"/>
              <a:t>такви</a:t>
            </a:r>
            <a:r>
              <a:rPr lang="en-US" sz="500" dirty="0" smtClean="0"/>
              <a:t> </a:t>
            </a:r>
            <a:r>
              <a:rPr lang="en-US" sz="500" dirty="0" err="1" smtClean="0"/>
              <a:t>легислативни</a:t>
            </a:r>
            <a:r>
              <a:rPr lang="en-US" sz="500" dirty="0" smtClean="0"/>
              <a:t> и </a:t>
            </a:r>
            <a:r>
              <a:rPr lang="en-US" sz="500" dirty="0" err="1" smtClean="0"/>
              <a:t>други</a:t>
            </a:r>
            <a:r>
              <a:rPr lang="en-US" sz="500" dirty="0" smtClean="0"/>
              <a:t> </a:t>
            </a:r>
            <a:r>
              <a:rPr lang="en-US" sz="500" dirty="0" err="1" smtClean="0"/>
              <a:t>неопходни</a:t>
            </a:r>
            <a:r>
              <a:rPr lang="en-US" sz="500" dirty="0" smtClean="0"/>
              <a:t> </a:t>
            </a:r>
            <a:r>
              <a:rPr lang="en-US" sz="500" dirty="0" err="1" smtClean="0"/>
              <a:t>мерки</a:t>
            </a:r>
            <a:r>
              <a:rPr lang="en-US" sz="500" dirty="0" smtClean="0"/>
              <a:t>, </a:t>
            </a:r>
            <a:r>
              <a:rPr lang="en-US" sz="500" dirty="0" err="1" smtClean="0"/>
              <a:t>со</a:t>
            </a:r>
            <a:r>
              <a:rPr lang="en-US" sz="500" dirty="0" smtClean="0"/>
              <a:t> </a:t>
            </a:r>
            <a:r>
              <a:rPr lang="en-US" sz="500" dirty="0" err="1" smtClean="0"/>
              <a:t>цел</a:t>
            </a:r>
            <a:r>
              <a:rPr lang="en-US" sz="500" dirty="0" smtClean="0"/>
              <a:t> </a:t>
            </a:r>
            <a:r>
              <a:rPr lang="en-US" sz="500" dirty="0" err="1" smtClean="0"/>
              <a:t>бесправното</a:t>
            </a:r>
            <a:r>
              <a:rPr lang="en-US" sz="500" dirty="0" smtClean="0"/>
              <a:t> </a:t>
            </a:r>
            <a:r>
              <a:rPr lang="en-US" sz="500" dirty="0" err="1" smtClean="0"/>
              <a:t>пристапување</a:t>
            </a:r>
            <a:r>
              <a:rPr lang="en-US" sz="500" dirty="0" smtClean="0"/>
              <a:t> </a:t>
            </a:r>
            <a:r>
              <a:rPr lang="en-US" sz="500" dirty="0" err="1" smtClean="0"/>
              <a:t>на</a:t>
            </a:r>
            <a:r>
              <a:rPr lang="en-US" sz="500" dirty="0" smtClean="0"/>
              <a:t> </a:t>
            </a:r>
            <a:r>
              <a:rPr lang="en-US" sz="500" dirty="0" err="1" smtClean="0"/>
              <a:t>компјутерскиот</a:t>
            </a:r>
            <a:r>
              <a:rPr lang="en-US" sz="500" dirty="0" smtClean="0"/>
              <a:t> </a:t>
            </a:r>
            <a:r>
              <a:rPr lang="en-US" sz="500" dirty="0" err="1" smtClean="0"/>
              <a:t>систем</a:t>
            </a:r>
            <a:r>
              <a:rPr lang="en-US" sz="500" dirty="0" smtClean="0"/>
              <a:t> </a:t>
            </a:r>
            <a:r>
              <a:rPr lang="en-US" sz="500" dirty="0" err="1" smtClean="0"/>
              <a:t>како</a:t>
            </a:r>
            <a:r>
              <a:rPr lang="en-US" sz="500" dirty="0" smtClean="0"/>
              <a:t> </a:t>
            </a:r>
            <a:r>
              <a:rPr lang="en-US" sz="500" dirty="0" err="1" smtClean="0"/>
              <a:t>целина</a:t>
            </a:r>
            <a:r>
              <a:rPr lang="en-US" sz="500" dirty="0" smtClean="0"/>
              <a:t> </a:t>
            </a:r>
            <a:r>
              <a:rPr lang="en-US" sz="500" dirty="0" err="1" smtClean="0"/>
              <a:t>или</a:t>
            </a:r>
            <a:r>
              <a:rPr lang="en-US" sz="500" dirty="0" smtClean="0"/>
              <a:t> </a:t>
            </a:r>
            <a:r>
              <a:rPr lang="en-US" sz="500" dirty="0" err="1" smtClean="0"/>
              <a:t>на</a:t>
            </a:r>
            <a:r>
              <a:rPr lang="en-US" sz="500" dirty="0" smtClean="0"/>
              <a:t> </a:t>
            </a:r>
            <a:r>
              <a:rPr lang="en-US" sz="500" dirty="0" err="1" smtClean="0"/>
              <a:t>некој</a:t>
            </a:r>
            <a:r>
              <a:rPr lang="en-US" sz="500" dirty="0" smtClean="0"/>
              <a:t> </a:t>
            </a:r>
            <a:r>
              <a:rPr lang="en-US" sz="500" dirty="0" err="1" smtClean="0"/>
              <a:t>негов</a:t>
            </a:r>
            <a:r>
              <a:rPr lang="en-US" sz="500" dirty="0" smtClean="0"/>
              <a:t> </a:t>
            </a:r>
            <a:r>
              <a:rPr lang="en-US" sz="500" dirty="0" err="1" smtClean="0"/>
              <a:t>дел</a:t>
            </a:r>
            <a:r>
              <a:rPr lang="en-US" sz="500" dirty="0" smtClean="0"/>
              <a:t>, </a:t>
            </a:r>
            <a:r>
              <a:rPr lang="en-US" sz="500" dirty="0" err="1" smtClean="0"/>
              <a:t>кога</a:t>
            </a:r>
            <a:r>
              <a:rPr lang="en-US" sz="500" dirty="0" smtClean="0"/>
              <a:t> </a:t>
            </a:r>
            <a:r>
              <a:rPr lang="en-US" sz="500" dirty="0" err="1" smtClean="0"/>
              <a:t>ќе</a:t>
            </a:r>
            <a:r>
              <a:rPr lang="en-US" sz="500" dirty="0" smtClean="0"/>
              <a:t> </a:t>
            </a:r>
            <a:r>
              <a:rPr lang="en-US" sz="500" dirty="0" err="1" smtClean="0"/>
              <a:t>се</a:t>
            </a:r>
            <a:r>
              <a:rPr lang="en-US" sz="500" dirty="0" smtClean="0"/>
              <a:t> </a:t>
            </a:r>
            <a:r>
              <a:rPr lang="en-US" sz="500" dirty="0" err="1" smtClean="0"/>
              <a:t>направи</a:t>
            </a:r>
            <a:r>
              <a:rPr lang="en-US" sz="500" dirty="0" smtClean="0"/>
              <a:t> </a:t>
            </a:r>
            <a:r>
              <a:rPr lang="en-US" sz="500" dirty="0" err="1" smtClean="0"/>
              <a:t>тоа</a:t>
            </a:r>
            <a:r>
              <a:rPr lang="en-US" sz="500" dirty="0" smtClean="0"/>
              <a:t> </a:t>
            </a:r>
            <a:r>
              <a:rPr lang="en-US" sz="500" dirty="0" err="1" smtClean="0"/>
              <a:t>намерно</a:t>
            </a:r>
            <a:r>
              <a:rPr lang="en-US" sz="500" dirty="0" smtClean="0"/>
              <a:t>, </a:t>
            </a:r>
            <a:r>
              <a:rPr lang="en-US" sz="500" dirty="0" err="1" smtClean="0"/>
              <a:t>да</a:t>
            </a:r>
            <a:r>
              <a:rPr lang="en-US" sz="500" dirty="0" smtClean="0"/>
              <a:t> </a:t>
            </a:r>
            <a:r>
              <a:rPr lang="en-US" sz="500" dirty="0" err="1" smtClean="0"/>
              <a:t>се</a:t>
            </a:r>
            <a:r>
              <a:rPr lang="en-US" sz="500" dirty="0" smtClean="0"/>
              <a:t> </a:t>
            </a:r>
            <a:r>
              <a:rPr lang="en-US" sz="500" dirty="0" err="1" smtClean="0"/>
              <a:t>квалификува</a:t>
            </a:r>
            <a:r>
              <a:rPr lang="en-US" sz="500" dirty="0" smtClean="0"/>
              <a:t> </a:t>
            </a:r>
            <a:r>
              <a:rPr lang="en-US" sz="500" dirty="0" err="1" smtClean="0"/>
              <a:t>како</a:t>
            </a:r>
            <a:r>
              <a:rPr lang="en-US" sz="500" dirty="0" smtClean="0"/>
              <a:t> </a:t>
            </a:r>
            <a:r>
              <a:rPr lang="en-US" sz="500" dirty="0" err="1" smtClean="0"/>
              <a:t>кривично</a:t>
            </a:r>
            <a:r>
              <a:rPr lang="en-US" sz="500" dirty="0" smtClean="0"/>
              <a:t> </a:t>
            </a:r>
            <a:r>
              <a:rPr lang="en-US" sz="500" dirty="0" err="1" smtClean="0"/>
              <a:t>дело</a:t>
            </a:r>
            <a:r>
              <a:rPr lang="en-US" sz="500" dirty="0" smtClean="0"/>
              <a:t> </a:t>
            </a:r>
            <a:r>
              <a:rPr lang="en-US" sz="500" dirty="0" err="1" smtClean="0"/>
              <a:t>во</a:t>
            </a:r>
            <a:r>
              <a:rPr lang="en-US" sz="500" dirty="0" smtClean="0"/>
              <a:t> </a:t>
            </a:r>
            <a:r>
              <a:rPr lang="en-US" sz="500" dirty="0" err="1" smtClean="0"/>
              <a:t>нејзиното</a:t>
            </a:r>
            <a:r>
              <a:rPr lang="en-US" sz="500" dirty="0" smtClean="0"/>
              <a:t> </a:t>
            </a:r>
            <a:r>
              <a:rPr lang="en-US" sz="500" dirty="0" err="1" smtClean="0"/>
              <a:t>национално</a:t>
            </a:r>
            <a:r>
              <a:rPr lang="en-US" sz="500" dirty="0" smtClean="0"/>
              <a:t> </a:t>
            </a:r>
            <a:r>
              <a:rPr lang="en-US" sz="500" dirty="0" err="1" smtClean="0"/>
              <a:t>право</a:t>
            </a:r>
            <a:r>
              <a:rPr lang="en-US" sz="500" dirty="0" smtClean="0"/>
              <a:t>. </a:t>
            </a:r>
            <a:r>
              <a:rPr lang="en-US" sz="500" dirty="0" err="1" smtClean="0"/>
              <a:t>Страната</a:t>
            </a:r>
            <a:r>
              <a:rPr lang="en-US" sz="500" dirty="0" smtClean="0"/>
              <a:t> </a:t>
            </a:r>
            <a:r>
              <a:rPr lang="en-US" sz="500" dirty="0" err="1" smtClean="0"/>
              <a:t>може</a:t>
            </a:r>
            <a:r>
              <a:rPr lang="en-US" sz="500" dirty="0" smtClean="0"/>
              <a:t> </a:t>
            </a:r>
            <a:r>
              <a:rPr lang="en-US" sz="500" dirty="0" err="1" smtClean="0"/>
              <a:t>да</a:t>
            </a:r>
            <a:r>
              <a:rPr lang="en-US" sz="500" dirty="0" smtClean="0"/>
              <a:t> </a:t>
            </a:r>
            <a:r>
              <a:rPr lang="en-US" sz="500" dirty="0" err="1" smtClean="0"/>
              <a:t>услови</a:t>
            </a:r>
            <a:r>
              <a:rPr lang="en-US" sz="500" dirty="0" smtClean="0"/>
              <a:t> </a:t>
            </a:r>
            <a:r>
              <a:rPr lang="en-US" sz="500" dirty="0" err="1" smtClean="0"/>
              <a:t>делото</a:t>
            </a:r>
            <a:r>
              <a:rPr lang="en-US" sz="500" dirty="0" smtClean="0"/>
              <a:t> </a:t>
            </a:r>
            <a:r>
              <a:rPr lang="en-US" sz="500" dirty="0" err="1" smtClean="0"/>
              <a:t>да</a:t>
            </a:r>
            <a:r>
              <a:rPr lang="en-US" sz="500" dirty="0" smtClean="0"/>
              <a:t> </a:t>
            </a:r>
            <a:r>
              <a:rPr lang="en-US" sz="500" dirty="0" err="1" smtClean="0"/>
              <a:t>мора</a:t>
            </a:r>
            <a:r>
              <a:rPr lang="en-US" sz="500" dirty="0" smtClean="0"/>
              <a:t> </a:t>
            </a:r>
            <a:r>
              <a:rPr lang="en-US" sz="500" dirty="0" err="1" smtClean="0"/>
              <a:t>да</a:t>
            </a:r>
            <a:r>
              <a:rPr lang="en-US" sz="500" dirty="0" smtClean="0"/>
              <a:t> </a:t>
            </a:r>
            <a:r>
              <a:rPr lang="en-US" sz="500" dirty="0" err="1" smtClean="0"/>
              <a:t>биде</a:t>
            </a:r>
            <a:r>
              <a:rPr lang="en-US" sz="500" dirty="0" smtClean="0"/>
              <a:t> </a:t>
            </a:r>
            <a:r>
              <a:rPr lang="en-US" sz="500" dirty="0" err="1" smtClean="0"/>
              <a:t>извршено</a:t>
            </a:r>
            <a:r>
              <a:rPr lang="en-US" sz="500" dirty="0" smtClean="0"/>
              <a:t> </a:t>
            </a:r>
            <a:r>
              <a:rPr lang="en-US" sz="500" dirty="0" err="1" smtClean="0"/>
              <a:t>со</a:t>
            </a:r>
            <a:r>
              <a:rPr lang="en-US" sz="500" dirty="0" smtClean="0"/>
              <a:t> </a:t>
            </a:r>
            <a:r>
              <a:rPr lang="en-US" sz="500" dirty="0" err="1" smtClean="0"/>
              <a:t>кршење</a:t>
            </a:r>
            <a:r>
              <a:rPr lang="en-US" sz="500" dirty="0" smtClean="0"/>
              <a:t> </a:t>
            </a:r>
            <a:r>
              <a:rPr lang="en-US" sz="500" dirty="0" err="1" smtClean="0"/>
              <a:t>на</a:t>
            </a:r>
            <a:r>
              <a:rPr lang="en-US" sz="500" dirty="0" smtClean="0"/>
              <a:t> </a:t>
            </a:r>
            <a:r>
              <a:rPr lang="en-US" sz="500" dirty="0" err="1" smtClean="0"/>
              <a:t>безбедносните</a:t>
            </a:r>
            <a:r>
              <a:rPr lang="en-US" sz="500" dirty="0" smtClean="0"/>
              <a:t> </a:t>
            </a:r>
            <a:r>
              <a:rPr lang="en-US" sz="500" dirty="0" err="1" smtClean="0"/>
              <a:t>мерки</a:t>
            </a:r>
            <a:r>
              <a:rPr lang="en-US" sz="500" dirty="0" smtClean="0"/>
              <a:t>, </a:t>
            </a:r>
            <a:r>
              <a:rPr lang="en-US" sz="500" dirty="0" err="1" smtClean="0"/>
              <a:t>со</a:t>
            </a:r>
            <a:r>
              <a:rPr lang="en-US" sz="500" dirty="0" smtClean="0"/>
              <a:t> </a:t>
            </a:r>
            <a:r>
              <a:rPr lang="en-US" sz="500" dirty="0" err="1" smtClean="0"/>
              <a:t>намера</a:t>
            </a:r>
            <a:r>
              <a:rPr lang="en-US" sz="500" dirty="0" smtClean="0"/>
              <a:t> </a:t>
            </a:r>
            <a:r>
              <a:rPr lang="en-US" sz="500" dirty="0" err="1" smtClean="0"/>
              <a:t>да</a:t>
            </a:r>
            <a:r>
              <a:rPr lang="en-US" sz="500" dirty="0" smtClean="0"/>
              <a:t> </a:t>
            </a:r>
            <a:r>
              <a:rPr lang="en-US" sz="500" dirty="0" err="1" smtClean="0"/>
              <a:t>се</a:t>
            </a:r>
            <a:r>
              <a:rPr lang="en-US" sz="500" dirty="0" smtClean="0"/>
              <a:t> </a:t>
            </a:r>
            <a:r>
              <a:rPr lang="en-US" sz="500" dirty="0" err="1" smtClean="0"/>
              <a:t>дојде</a:t>
            </a:r>
            <a:r>
              <a:rPr lang="en-US" sz="500" dirty="0" smtClean="0"/>
              <a:t> </a:t>
            </a:r>
            <a:r>
              <a:rPr lang="en-US" sz="500" dirty="0" err="1" smtClean="0"/>
              <a:t>до</a:t>
            </a:r>
            <a:r>
              <a:rPr lang="en-US" sz="500" dirty="0" smtClean="0"/>
              <a:t> </a:t>
            </a:r>
            <a:r>
              <a:rPr lang="en-US" sz="500" dirty="0" err="1" smtClean="0"/>
              <a:t>компјутерски</a:t>
            </a:r>
            <a:r>
              <a:rPr lang="en-US" sz="500" dirty="0" smtClean="0"/>
              <a:t> </a:t>
            </a:r>
            <a:r>
              <a:rPr lang="en-US" sz="500" dirty="0" err="1" smtClean="0"/>
              <a:t>податоци</a:t>
            </a:r>
            <a:r>
              <a:rPr lang="en-US" sz="500" dirty="0" smtClean="0"/>
              <a:t> </a:t>
            </a:r>
            <a:r>
              <a:rPr lang="en-US" sz="500" dirty="0" err="1" smtClean="0"/>
              <a:t>или</a:t>
            </a:r>
            <a:r>
              <a:rPr lang="en-US" sz="500" dirty="0" smtClean="0"/>
              <a:t> </a:t>
            </a:r>
            <a:r>
              <a:rPr lang="en-US" sz="500" dirty="0" err="1" smtClean="0"/>
              <a:t>со</a:t>
            </a:r>
            <a:r>
              <a:rPr lang="en-US" sz="500" dirty="0" smtClean="0"/>
              <a:t> </a:t>
            </a:r>
            <a:r>
              <a:rPr lang="en-US" sz="500" dirty="0" err="1" smtClean="0"/>
              <a:t>некоја</a:t>
            </a:r>
            <a:r>
              <a:rPr lang="en-US" sz="500" dirty="0" smtClean="0"/>
              <a:t> </a:t>
            </a:r>
            <a:r>
              <a:rPr lang="en-US" sz="500" dirty="0" err="1" smtClean="0"/>
              <a:t>друга</a:t>
            </a:r>
            <a:r>
              <a:rPr lang="en-US" sz="500" dirty="0" smtClean="0"/>
              <a:t> </a:t>
            </a:r>
            <a:r>
              <a:rPr lang="en-US" sz="500" dirty="0" err="1" smtClean="0"/>
              <a:t>нечесна</a:t>
            </a:r>
            <a:r>
              <a:rPr lang="en-US" sz="500" dirty="0" smtClean="0"/>
              <a:t> </a:t>
            </a:r>
            <a:r>
              <a:rPr lang="en-US" sz="500" dirty="0" err="1" smtClean="0"/>
              <a:t>намера</a:t>
            </a:r>
            <a:r>
              <a:rPr lang="en-US" sz="500" dirty="0" smtClean="0"/>
              <a:t> </a:t>
            </a:r>
            <a:r>
              <a:rPr lang="en-US" sz="500" dirty="0" err="1" smtClean="0"/>
              <a:t>или</a:t>
            </a:r>
            <a:r>
              <a:rPr lang="en-US" sz="500" dirty="0" smtClean="0"/>
              <a:t> </a:t>
            </a:r>
            <a:r>
              <a:rPr lang="en-US" sz="500" dirty="0" err="1" smtClean="0"/>
              <a:t>извршено</a:t>
            </a:r>
            <a:r>
              <a:rPr lang="en-US" sz="500" dirty="0" smtClean="0"/>
              <a:t> </a:t>
            </a:r>
            <a:r>
              <a:rPr lang="en-US" sz="500" dirty="0" err="1" smtClean="0"/>
              <a:t>во</a:t>
            </a:r>
            <a:r>
              <a:rPr lang="en-US" sz="500" dirty="0" smtClean="0"/>
              <a:t> </a:t>
            </a:r>
            <a:r>
              <a:rPr lang="en-US" sz="500" dirty="0" err="1" smtClean="0"/>
              <a:t>врска</a:t>
            </a:r>
            <a:r>
              <a:rPr lang="en-US" sz="500" dirty="0" smtClean="0"/>
              <a:t> </a:t>
            </a:r>
            <a:r>
              <a:rPr lang="en-US" sz="500" dirty="0" err="1" smtClean="0"/>
              <a:t>со</a:t>
            </a:r>
            <a:r>
              <a:rPr lang="en-US" sz="500" dirty="0" smtClean="0"/>
              <a:t> </a:t>
            </a:r>
            <a:r>
              <a:rPr lang="en-US" sz="500" dirty="0" err="1" smtClean="0"/>
              <a:t>компјутерски</a:t>
            </a:r>
            <a:r>
              <a:rPr lang="en-US" sz="500" dirty="0" smtClean="0"/>
              <a:t> </a:t>
            </a:r>
            <a:r>
              <a:rPr lang="en-US" sz="500" dirty="0" err="1" smtClean="0"/>
              <a:t>систем</a:t>
            </a:r>
            <a:r>
              <a:rPr lang="en-US" sz="500" dirty="0" smtClean="0"/>
              <a:t> </a:t>
            </a:r>
            <a:r>
              <a:rPr lang="en-US" sz="500" dirty="0" err="1" smtClean="0"/>
              <a:t>што</a:t>
            </a:r>
            <a:r>
              <a:rPr lang="en-US" sz="500" dirty="0" smtClean="0"/>
              <a:t> е </a:t>
            </a:r>
            <a:r>
              <a:rPr lang="en-US" sz="500" dirty="0" err="1" smtClean="0"/>
              <a:t>поврзан</a:t>
            </a:r>
            <a:r>
              <a:rPr lang="en-US" sz="500" dirty="0" smtClean="0"/>
              <a:t> </a:t>
            </a:r>
            <a:r>
              <a:rPr lang="en-US" sz="500" dirty="0" err="1" smtClean="0"/>
              <a:t>со</a:t>
            </a:r>
            <a:r>
              <a:rPr lang="en-US" sz="500" dirty="0" smtClean="0"/>
              <a:t> </a:t>
            </a:r>
            <a:r>
              <a:rPr lang="en-US" sz="500" dirty="0" err="1" smtClean="0"/>
              <a:t>друг</a:t>
            </a:r>
            <a:r>
              <a:rPr lang="en-US" sz="500" dirty="0" smtClean="0"/>
              <a:t> </a:t>
            </a:r>
            <a:r>
              <a:rPr lang="en-US" sz="500" dirty="0" err="1" smtClean="0"/>
              <a:t>компјутерски</a:t>
            </a:r>
            <a:r>
              <a:rPr lang="en-US" sz="500" dirty="0" smtClean="0"/>
              <a:t> </a:t>
            </a:r>
            <a:r>
              <a:rPr lang="en-US" sz="500" dirty="0" err="1" smtClean="0"/>
              <a:t>систем</a:t>
            </a:r>
            <a:r>
              <a:rPr lang="en-US" sz="500" dirty="0" smtClean="0"/>
              <a:t>.</a:t>
            </a:r>
            <a:endParaRPr lang="en-US" altLang="en-US" sz="500" dirty="0" smtClean="0"/>
          </a:p>
          <a:p>
            <a:pPr eaLnBrk="1" hangingPunct="1">
              <a:lnSpc>
                <a:spcPct val="80000"/>
              </a:lnSpc>
            </a:pPr>
            <a:endParaRPr lang="en-US" altLang="en-US" sz="500" dirty="0" smtClean="0"/>
          </a:p>
          <a:p>
            <a:pPr eaLnBrk="1" hangingPunct="1">
              <a:lnSpc>
                <a:spcPct val="80000"/>
              </a:lnSpc>
            </a:pPr>
            <a:r>
              <a:rPr lang="en-US" sz="500" b="1" dirty="0" err="1" smtClean="0"/>
              <a:t>Прашања</a:t>
            </a:r>
            <a:r>
              <a:rPr lang="en-US" sz="500" dirty="0" smtClean="0"/>
              <a:t> </a:t>
            </a:r>
            <a:endParaRPr lang="en-US" altLang="en-US" sz="500" b="1" dirty="0" smtClean="0"/>
          </a:p>
          <a:p>
            <a:pPr eaLnBrk="1" hangingPunct="1">
              <a:lnSpc>
                <a:spcPct val="80000"/>
              </a:lnSpc>
            </a:pPr>
            <a:endParaRPr lang="en-US" altLang="en-US" sz="500" b="1" dirty="0" smtClean="0"/>
          </a:p>
          <a:p>
            <a:pPr eaLnBrk="1" hangingPunct="1">
              <a:lnSpc>
                <a:spcPct val="80000"/>
              </a:lnSpc>
            </a:pPr>
            <a:r>
              <a:rPr lang="en-US" sz="500" i="1" dirty="0" smtClean="0"/>
              <a:t>- </a:t>
            </a:r>
            <a:r>
              <a:rPr lang="en-US" sz="500" i="1" dirty="0" err="1" smtClean="0"/>
              <a:t>Дали</a:t>
            </a:r>
            <a:r>
              <a:rPr lang="en-US" sz="500" i="1" dirty="0" smtClean="0"/>
              <a:t> </a:t>
            </a:r>
            <a:r>
              <a:rPr lang="en-US" sz="500" i="1" dirty="0" err="1" smtClean="0"/>
              <a:t>овој</a:t>
            </a:r>
            <a:r>
              <a:rPr lang="en-US" sz="500" i="1" dirty="0" smtClean="0"/>
              <a:t> </a:t>
            </a:r>
            <a:r>
              <a:rPr lang="en-US" sz="500" i="1" dirty="0" err="1" smtClean="0"/>
              <a:t>случај</a:t>
            </a:r>
            <a:r>
              <a:rPr lang="en-US" sz="500" i="1" dirty="0" smtClean="0"/>
              <a:t> </a:t>
            </a:r>
            <a:r>
              <a:rPr lang="en-US" sz="500" i="1" dirty="0" err="1" smtClean="0"/>
              <a:t>претставува</a:t>
            </a:r>
            <a:r>
              <a:rPr lang="en-US" sz="500" i="1" dirty="0" smtClean="0"/>
              <a:t> </a:t>
            </a:r>
            <a:r>
              <a:rPr lang="en-US" sz="500" i="1" dirty="0" err="1" smtClean="0"/>
              <a:t>кривично</a:t>
            </a:r>
            <a:r>
              <a:rPr lang="en-US" sz="500" i="1" dirty="0" smtClean="0"/>
              <a:t> </a:t>
            </a:r>
            <a:r>
              <a:rPr lang="en-US" sz="500" i="1" dirty="0" err="1" smtClean="0"/>
              <a:t>дело</a:t>
            </a:r>
            <a:r>
              <a:rPr lang="en-US" sz="500" i="1" dirty="0" smtClean="0"/>
              <a:t> </a:t>
            </a:r>
            <a:r>
              <a:rPr lang="en-US" sz="500" i="1" dirty="0" err="1" smtClean="0"/>
              <a:t>во</a:t>
            </a:r>
            <a:r>
              <a:rPr lang="en-US" sz="500" i="1" dirty="0" smtClean="0"/>
              <a:t> </a:t>
            </a:r>
            <a:r>
              <a:rPr lang="en-US" sz="500" i="1" dirty="0" err="1" smtClean="0"/>
              <a:t>вашата</a:t>
            </a:r>
            <a:r>
              <a:rPr lang="en-US" sz="500" i="1" dirty="0" smtClean="0"/>
              <a:t> </a:t>
            </a:r>
            <a:r>
              <a:rPr lang="en-US" sz="500" i="1" dirty="0" err="1" smtClean="0"/>
              <a:t>држава</a:t>
            </a:r>
            <a:r>
              <a:rPr lang="en-US" sz="500" i="1" dirty="0" smtClean="0"/>
              <a:t> и </a:t>
            </a:r>
            <a:r>
              <a:rPr lang="en-US" sz="500" i="1" dirty="0" err="1" smtClean="0"/>
              <a:t>ако</a:t>
            </a:r>
            <a:r>
              <a:rPr lang="en-US" sz="500" i="1" dirty="0" smtClean="0"/>
              <a:t> </a:t>
            </a:r>
            <a:r>
              <a:rPr lang="en-US" sz="500" i="1" dirty="0" err="1" smtClean="0"/>
              <a:t>претставува</a:t>
            </a:r>
            <a:r>
              <a:rPr lang="en-US" sz="500" i="1" dirty="0" smtClean="0"/>
              <a:t> – </a:t>
            </a:r>
            <a:r>
              <a:rPr lang="en-US" sz="500" i="1" dirty="0" err="1" smtClean="0"/>
              <a:t>кое</a:t>
            </a:r>
            <a:r>
              <a:rPr lang="en-US" sz="500" i="1" dirty="0" smtClean="0"/>
              <a:t>; </a:t>
            </a:r>
            <a:r>
              <a:rPr lang="en-US" sz="500" i="1" dirty="0" err="1" smtClean="0"/>
              <a:t>кои</a:t>
            </a:r>
            <a:r>
              <a:rPr lang="en-US" sz="500" i="1" dirty="0" smtClean="0"/>
              <a:t> </a:t>
            </a:r>
            <a:r>
              <a:rPr lang="en-US" sz="500" i="1" dirty="0" err="1" smtClean="0"/>
              <a:t>се</a:t>
            </a:r>
            <a:r>
              <a:rPr lang="en-US" sz="500" i="1" dirty="0" smtClean="0"/>
              <a:t> </a:t>
            </a:r>
            <a:r>
              <a:rPr lang="en-US" sz="500" i="1" dirty="0" err="1" smtClean="0"/>
              <a:t>составните</a:t>
            </a:r>
            <a:r>
              <a:rPr lang="en-US" sz="500" i="1" dirty="0" smtClean="0"/>
              <a:t> </a:t>
            </a:r>
            <a:r>
              <a:rPr lang="en-US" sz="500" i="1" dirty="0" err="1" smtClean="0"/>
              <a:t>елементи</a:t>
            </a:r>
            <a:r>
              <a:rPr lang="en-US" sz="500" i="1" dirty="0" smtClean="0"/>
              <a:t> </a:t>
            </a:r>
            <a:r>
              <a:rPr lang="en-US" sz="500" i="1" dirty="0" err="1" smtClean="0"/>
              <a:t>на</a:t>
            </a:r>
            <a:r>
              <a:rPr lang="en-US" sz="500" i="1" dirty="0" smtClean="0"/>
              <a:t> </a:t>
            </a:r>
            <a:r>
              <a:rPr lang="en-US" sz="500" i="1" dirty="0" err="1" smtClean="0"/>
              <a:t>тоа</a:t>
            </a:r>
            <a:r>
              <a:rPr lang="en-US" sz="500" i="1" dirty="0" smtClean="0"/>
              <a:t> </a:t>
            </a:r>
            <a:r>
              <a:rPr lang="en-US" sz="500" i="1" dirty="0" err="1" smtClean="0"/>
              <a:t>кривично</a:t>
            </a:r>
            <a:r>
              <a:rPr lang="en-US" sz="500" i="1" dirty="0" smtClean="0"/>
              <a:t> </a:t>
            </a:r>
            <a:r>
              <a:rPr lang="en-US" sz="500" i="1" dirty="0" err="1" smtClean="0"/>
              <a:t>дело</a:t>
            </a:r>
            <a:r>
              <a:rPr lang="en-US" sz="500" i="1" dirty="0" smtClean="0"/>
              <a:t>?</a:t>
            </a:r>
            <a:endParaRPr lang="en-US" altLang="en-US" sz="500" b="1" i="1" dirty="0" smtClean="0"/>
          </a:p>
          <a:p>
            <a:pPr eaLnBrk="1" hangingPunct="1">
              <a:lnSpc>
                <a:spcPct val="80000"/>
              </a:lnSpc>
            </a:pPr>
            <a:endParaRPr lang="en-US" altLang="en-US" sz="500" b="1" dirty="0" smtClean="0"/>
          </a:p>
          <a:p>
            <a:pPr eaLnBrk="1" hangingPunct="1">
              <a:lnSpc>
                <a:spcPct val="80000"/>
              </a:lnSpc>
            </a:pPr>
            <a:r>
              <a:rPr lang="en-US" sz="500" b="1" dirty="0" err="1" smtClean="0"/>
              <a:t>Прашања</a:t>
            </a:r>
            <a:r>
              <a:rPr lang="en-US" sz="500" b="1" dirty="0" smtClean="0"/>
              <a:t> </a:t>
            </a:r>
            <a:r>
              <a:rPr lang="en-US" sz="500" b="1" dirty="0" err="1" smtClean="0"/>
              <a:t>за</a:t>
            </a:r>
            <a:r>
              <a:rPr lang="en-US" sz="500" b="1" dirty="0" smtClean="0"/>
              <a:t> </a:t>
            </a:r>
            <a:r>
              <a:rPr lang="en-US" sz="500" b="1" dirty="0" err="1" smtClean="0"/>
              <a:t>дискусија</a:t>
            </a:r>
            <a:r>
              <a:rPr lang="en-US" sz="500" dirty="0" smtClean="0"/>
              <a:t> </a:t>
            </a:r>
            <a:endParaRPr lang="en-US" altLang="en-US" sz="500" dirty="0" smtClean="0"/>
          </a:p>
          <a:p>
            <a:pPr eaLnBrk="1" hangingPunct="1">
              <a:lnSpc>
                <a:spcPct val="80000"/>
              </a:lnSpc>
            </a:pPr>
            <a:endParaRPr lang="en-US" altLang="en-US" sz="500" dirty="0" smtClean="0"/>
          </a:p>
          <a:p>
            <a:pPr eaLnBrk="1" hangingPunct="1">
              <a:lnSpc>
                <a:spcPct val="80000"/>
              </a:lnSpc>
            </a:pPr>
            <a:r>
              <a:rPr lang="en-US" sz="500" dirty="0" err="1" smtClean="0"/>
              <a:t>Недозволениот</a:t>
            </a:r>
            <a:r>
              <a:rPr lang="en-US" sz="500" dirty="0" smtClean="0"/>
              <a:t> </a:t>
            </a:r>
            <a:r>
              <a:rPr lang="en-US" sz="500" dirty="0" err="1" smtClean="0"/>
              <a:t>пристап</a:t>
            </a:r>
            <a:r>
              <a:rPr lang="en-US" sz="500" dirty="0" smtClean="0"/>
              <a:t> </a:t>
            </a:r>
            <a:r>
              <a:rPr lang="en-US" sz="500" dirty="0" err="1" smtClean="0"/>
              <a:t>го</a:t>
            </a:r>
            <a:r>
              <a:rPr lang="en-US" sz="500" dirty="0" smtClean="0"/>
              <a:t> </a:t>
            </a:r>
            <a:r>
              <a:rPr lang="en-US" sz="500" dirty="0" err="1" smtClean="0"/>
              <a:t>опфаќа</a:t>
            </a:r>
            <a:r>
              <a:rPr lang="en-US" sz="500" dirty="0" smtClean="0"/>
              <a:t> </a:t>
            </a:r>
            <a:r>
              <a:rPr lang="en-US" sz="500" dirty="0" err="1" smtClean="0"/>
              <a:t>основното</a:t>
            </a:r>
            <a:r>
              <a:rPr lang="en-US" sz="500" dirty="0" smtClean="0"/>
              <a:t> </a:t>
            </a:r>
            <a:r>
              <a:rPr lang="en-US" sz="500" dirty="0" err="1" smtClean="0"/>
              <a:t>кривично</a:t>
            </a:r>
            <a:r>
              <a:rPr lang="en-US" sz="500" dirty="0" smtClean="0"/>
              <a:t> </a:t>
            </a:r>
            <a:r>
              <a:rPr lang="en-US" sz="500" dirty="0" err="1" smtClean="0"/>
              <a:t>дело</a:t>
            </a:r>
            <a:r>
              <a:rPr lang="en-US" sz="500" dirty="0" smtClean="0"/>
              <a:t> </a:t>
            </a:r>
            <a:r>
              <a:rPr lang="en-US" sz="500" dirty="0" err="1" smtClean="0"/>
              <a:t>од</a:t>
            </a:r>
            <a:r>
              <a:rPr lang="en-US" sz="500" dirty="0" smtClean="0"/>
              <a:t> </a:t>
            </a:r>
            <a:r>
              <a:rPr lang="en-US" sz="500" dirty="0" err="1" smtClean="0"/>
              <a:t>сериозни</a:t>
            </a:r>
            <a:r>
              <a:rPr lang="en-US" sz="500" dirty="0" smtClean="0"/>
              <a:t> </a:t>
            </a:r>
            <a:r>
              <a:rPr lang="en-US" sz="500" dirty="0" err="1" smtClean="0"/>
              <a:t>закани</a:t>
            </a:r>
            <a:r>
              <a:rPr lang="en-US" sz="500" dirty="0" smtClean="0"/>
              <a:t> и </a:t>
            </a:r>
            <a:r>
              <a:rPr lang="en-US" sz="500" dirty="0" err="1" smtClean="0"/>
              <a:t>напади</a:t>
            </a:r>
            <a:r>
              <a:rPr lang="en-US" sz="500" dirty="0" smtClean="0"/>
              <a:t> </a:t>
            </a:r>
            <a:r>
              <a:rPr lang="en-US" sz="500" dirty="0" err="1" smtClean="0"/>
              <a:t>на</a:t>
            </a:r>
            <a:r>
              <a:rPr lang="en-US" sz="500" dirty="0" smtClean="0"/>
              <a:t> </a:t>
            </a:r>
            <a:r>
              <a:rPr lang="en-US" sz="500" dirty="0" err="1" smtClean="0"/>
              <a:t>безбедноста</a:t>
            </a:r>
            <a:r>
              <a:rPr lang="en-US" sz="500" dirty="0" smtClean="0"/>
              <a:t> (</a:t>
            </a:r>
            <a:r>
              <a:rPr lang="en-US" sz="500" dirty="0" err="1" smtClean="0"/>
              <a:t>односно</a:t>
            </a:r>
            <a:r>
              <a:rPr lang="en-US" sz="500" dirty="0" smtClean="0"/>
              <a:t> </a:t>
            </a:r>
            <a:r>
              <a:rPr lang="en-US" sz="500" dirty="0" err="1" smtClean="0"/>
              <a:t>на</a:t>
            </a:r>
            <a:r>
              <a:rPr lang="en-US" sz="500" dirty="0" smtClean="0"/>
              <a:t> </a:t>
            </a:r>
            <a:r>
              <a:rPr lang="en-US" sz="500" dirty="0" err="1" smtClean="0"/>
              <a:t>доверливоста</a:t>
            </a:r>
            <a:r>
              <a:rPr lang="en-US" sz="500" dirty="0" smtClean="0"/>
              <a:t>, </a:t>
            </a:r>
            <a:r>
              <a:rPr lang="en-US" sz="500" dirty="0" err="1" smtClean="0"/>
              <a:t>интегритетот</a:t>
            </a:r>
            <a:r>
              <a:rPr lang="en-US" sz="500" dirty="0" smtClean="0"/>
              <a:t> и </a:t>
            </a:r>
            <a:r>
              <a:rPr lang="en-US" sz="500" dirty="0" err="1" smtClean="0"/>
              <a:t>достапноста</a:t>
            </a:r>
            <a:r>
              <a:rPr lang="en-US" sz="500" dirty="0" smtClean="0"/>
              <a:t>) </a:t>
            </a:r>
            <a:r>
              <a:rPr lang="en-US" sz="500" dirty="0" err="1" smtClean="0"/>
              <a:t>на</a:t>
            </a:r>
            <a:r>
              <a:rPr lang="en-US" sz="500" dirty="0" smtClean="0"/>
              <a:t> </a:t>
            </a:r>
            <a:r>
              <a:rPr lang="en-US" sz="500" dirty="0" err="1" smtClean="0"/>
              <a:t>компјутерските</a:t>
            </a:r>
            <a:r>
              <a:rPr lang="en-US" sz="500" dirty="0" smtClean="0"/>
              <a:t> </a:t>
            </a:r>
            <a:r>
              <a:rPr lang="en-US" sz="500" dirty="0" err="1" smtClean="0"/>
              <a:t>системи</a:t>
            </a:r>
            <a:r>
              <a:rPr lang="en-US" sz="500" dirty="0" smtClean="0"/>
              <a:t> и </a:t>
            </a:r>
            <a:r>
              <a:rPr lang="en-US" sz="500" dirty="0" err="1" smtClean="0"/>
              <a:t>податоци</a:t>
            </a:r>
            <a:r>
              <a:rPr lang="en-US" sz="500" dirty="0" smtClean="0"/>
              <a:t>. </a:t>
            </a:r>
            <a:r>
              <a:rPr lang="en-US" sz="500" dirty="0" err="1" smtClean="0"/>
              <a:t>Вакви</a:t>
            </a:r>
            <a:r>
              <a:rPr lang="en-US" sz="500" dirty="0" smtClean="0"/>
              <a:t> </a:t>
            </a:r>
            <a:r>
              <a:rPr lang="en-US" sz="500" dirty="0" err="1" smtClean="0"/>
              <a:t>упади</a:t>
            </a:r>
            <a:r>
              <a:rPr lang="en-US" sz="500" dirty="0" smtClean="0"/>
              <a:t> </a:t>
            </a:r>
            <a:r>
              <a:rPr lang="en-US" sz="500" dirty="0" err="1" smtClean="0"/>
              <a:t>може</a:t>
            </a:r>
            <a:r>
              <a:rPr lang="en-US" sz="500" dirty="0" smtClean="0"/>
              <a:t> </a:t>
            </a:r>
            <a:r>
              <a:rPr lang="en-US" sz="500" dirty="0" err="1" smtClean="0"/>
              <a:t>да</a:t>
            </a:r>
            <a:r>
              <a:rPr lang="en-US" sz="500" dirty="0" smtClean="0"/>
              <a:t> </a:t>
            </a:r>
            <a:r>
              <a:rPr lang="en-US" sz="500" dirty="0" err="1" smtClean="0"/>
              <a:t>дадат</a:t>
            </a:r>
            <a:r>
              <a:rPr lang="en-US" sz="500" dirty="0" smtClean="0"/>
              <a:t> </a:t>
            </a:r>
            <a:r>
              <a:rPr lang="en-US" sz="500" dirty="0" err="1" smtClean="0"/>
              <a:t>пристап</a:t>
            </a:r>
            <a:r>
              <a:rPr lang="en-US" sz="500" dirty="0" smtClean="0"/>
              <a:t> </a:t>
            </a:r>
            <a:r>
              <a:rPr lang="en-US" sz="500" dirty="0" err="1" smtClean="0"/>
              <a:t>до</a:t>
            </a:r>
            <a:r>
              <a:rPr lang="en-US" sz="500" dirty="0" smtClean="0"/>
              <a:t> </a:t>
            </a:r>
            <a:r>
              <a:rPr lang="en-US" sz="500" dirty="0" err="1" smtClean="0"/>
              <a:t>доверливи</a:t>
            </a:r>
            <a:r>
              <a:rPr lang="en-US" sz="500" dirty="0" smtClean="0"/>
              <a:t> </a:t>
            </a:r>
            <a:r>
              <a:rPr lang="en-US" sz="500" dirty="0" err="1" smtClean="0"/>
              <a:t>податоци</a:t>
            </a:r>
            <a:r>
              <a:rPr lang="en-US" sz="500" dirty="0" smtClean="0"/>
              <a:t> (</a:t>
            </a:r>
            <a:r>
              <a:rPr lang="en-US" sz="500" dirty="0" err="1" smtClean="0"/>
              <a:t>вклучително</a:t>
            </a:r>
            <a:r>
              <a:rPr lang="en-US" sz="500" dirty="0" smtClean="0"/>
              <a:t> </a:t>
            </a:r>
            <a:r>
              <a:rPr lang="en-US" sz="500" dirty="0" err="1" smtClean="0"/>
              <a:t>лозинки</a:t>
            </a:r>
            <a:r>
              <a:rPr lang="en-US" sz="500" dirty="0" smtClean="0"/>
              <a:t>, </a:t>
            </a:r>
            <a:r>
              <a:rPr lang="en-US" sz="500" dirty="0" err="1" smtClean="0"/>
              <a:t>информации</a:t>
            </a:r>
            <a:r>
              <a:rPr lang="en-US" sz="500" dirty="0" smtClean="0"/>
              <a:t> </a:t>
            </a:r>
            <a:r>
              <a:rPr lang="en-US" sz="500" dirty="0" err="1" smtClean="0"/>
              <a:t>за</a:t>
            </a:r>
            <a:r>
              <a:rPr lang="en-US" sz="500" dirty="0" smtClean="0"/>
              <a:t> </a:t>
            </a:r>
            <a:r>
              <a:rPr lang="en-US" sz="500" dirty="0" err="1" smtClean="0"/>
              <a:t>целниот</a:t>
            </a:r>
            <a:r>
              <a:rPr lang="en-US" sz="500" dirty="0" smtClean="0"/>
              <a:t> </a:t>
            </a:r>
            <a:r>
              <a:rPr lang="en-US" sz="500" dirty="0" err="1" smtClean="0"/>
              <a:t>систем</a:t>
            </a:r>
            <a:r>
              <a:rPr lang="en-US" sz="500" dirty="0" smtClean="0"/>
              <a:t>) и </a:t>
            </a:r>
            <a:r>
              <a:rPr lang="en-US" sz="500" dirty="0" err="1" smtClean="0"/>
              <a:t>тајни</a:t>
            </a:r>
            <a:r>
              <a:rPr lang="en-US" sz="500" dirty="0" smtClean="0"/>
              <a:t>, </a:t>
            </a:r>
            <a:r>
              <a:rPr lang="en-US" sz="500" dirty="0" err="1" smtClean="0"/>
              <a:t>до</a:t>
            </a:r>
            <a:r>
              <a:rPr lang="en-US" sz="500" dirty="0" smtClean="0"/>
              <a:t> </a:t>
            </a:r>
            <a:r>
              <a:rPr lang="en-US" sz="500" dirty="0" err="1" smtClean="0"/>
              <a:t>употреба</a:t>
            </a:r>
            <a:r>
              <a:rPr lang="en-US" sz="500" dirty="0" smtClean="0"/>
              <a:t> </a:t>
            </a:r>
            <a:r>
              <a:rPr lang="en-US" sz="500" dirty="0" err="1" smtClean="0"/>
              <a:t>на</a:t>
            </a:r>
            <a:r>
              <a:rPr lang="en-US" sz="500" dirty="0" smtClean="0"/>
              <a:t> </a:t>
            </a:r>
            <a:r>
              <a:rPr lang="en-US" sz="500" dirty="0" err="1" smtClean="0"/>
              <a:t>системот</a:t>
            </a:r>
            <a:r>
              <a:rPr lang="en-US" sz="500" dirty="0" smtClean="0"/>
              <a:t> </a:t>
            </a:r>
            <a:r>
              <a:rPr lang="en-US" sz="500" dirty="0" err="1" smtClean="0"/>
              <a:t>без</a:t>
            </a:r>
            <a:r>
              <a:rPr lang="en-US" sz="500" dirty="0" smtClean="0"/>
              <a:t> </a:t>
            </a:r>
            <a:r>
              <a:rPr lang="en-US" sz="500" dirty="0" err="1" smtClean="0"/>
              <a:t>плаќање</a:t>
            </a:r>
            <a:r>
              <a:rPr lang="en-US" sz="500" dirty="0" smtClean="0"/>
              <a:t>, </a:t>
            </a:r>
            <a:r>
              <a:rPr lang="en-US" sz="500" dirty="0" err="1" smtClean="0"/>
              <a:t>па</a:t>
            </a:r>
            <a:r>
              <a:rPr lang="en-US" sz="500" dirty="0" smtClean="0"/>
              <a:t> </a:t>
            </a:r>
            <a:r>
              <a:rPr lang="en-US" sz="500" dirty="0" err="1" smtClean="0"/>
              <a:t>дури</a:t>
            </a:r>
            <a:r>
              <a:rPr lang="en-US" sz="500" dirty="0" smtClean="0"/>
              <a:t> и </a:t>
            </a:r>
            <a:r>
              <a:rPr lang="en-US" sz="500" dirty="0" err="1" smtClean="0"/>
              <a:t>да</a:t>
            </a:r>
            <a:r>
              <a:rPr lang="en-US" sz="500" dirty="0" smtClean="0"/>
              <a:t> </a:t>
            </a:r>
            <a:r>
              <a:rPr lang="en-US" sz="500" dirty="0" err="1" smtClean="0"/>
              <a:t>ги</a:t>
            </a:r>
            <a:r>
              <a:rPr lang="en-US" sz="500" dirty="0" smtClean="0"/>
              <a:t> </a:t>
            </a:r>
            <a:r>
              <a:rPr lang="en-US" sz="500" dirty="0" err="1" smtClean="0"/>
              <a:t>охрабрат</a:t>
            </a:r>
            <a:r>
              <a:rPr lang="en-US" sz="500" dirty="0" smtClean="0"/>
              <a:t> </a:t>
            </a:r>
            <a:r>
              <a:rPr lang="en-US" sz="500" dirty="0" err="1" smtClean="0"/>
              <a:t>хакерите</a:t>
            </a:r>
            <a:r>
              <a:rPr lang="en-US" sz="500" dirty="0" smtClean="0"/>
              <a:t> </a:t>
            </a:r>
            <a:r>
              <a:rPr lang="en-US" sz="500" dirty="0" err="1" smtClean="0"/>
              <a:t>да</a:t>
            </a:r>
            <a:r>
              <a:rPr lang="en-US" sz="500" dirty="0" smtClean="0"/>
              <a:t> </a:t>
            </a:r>
            <a:r>
              <a:rPr lang="en-US" sz="500" dirty="0" err="1" smtClean="0"/>
              <a:t>вршат</a:t>
            </a:r>
            <a:r>
              <a:rPr lang="en-US" sz="500" dirty="0" smtClean="0"/>
              <a:t> </a:t>
            </a:r>
            <a:r>
              <a:rPr lang="en-US" sz="500" dirty="0" err="1" smtClean="0"/>
              <a:t>поопасни</a:t>
            </a:r>
            <a:r>
              <a:rPr lang="en-US" sz="500" dirty="0" smtClean="0"/>
              <a:t> </a:t>
            </a:r>
            <a:r>
              <a:rPr lang="en-US" sz="500" dirty="0" err="1" smtClean="0"/>
              <a:t>форми</a:t>
            </a:r>
            <a:r>
              <a:rPr lang="en-US" sz="500" dirty="0" smtClean="0"/>
              <a:t> </a:t>
            </a:r>
            <a:r>
              <a:rPr lang="en-US" sz="500" dirty="0" err="1" smtClean="0"/>
              <a:t>на</a:t>
            </a:r>
            <a:r>
              <a:rPr lang="en-US" sz="500" dirty="0" smtClean="0"/>
              <a:t> </a:t>
            </a:r>
            <a:r>
              <a:rPr lang="en-US" sz="500" dirty="0" err="1" smtClean="0"/>
              <a:t>кривични</a:t>
            </a:r>
            <a:r>
              <a:rPr lang="en-US" sz="500" dirty="0" smtClean="0"/>
              <a:t> </a:t>
            </a:r>
            <a:r>
              <a:rPr lang="en-US" sz="500" dirty="0" err="1" smtClean="0"/>
              <a:t>дела</a:t>
            </a:r>
            <a:r>
              <a:rPr lang="en-US" sz="500" dirty="0" smtClean="0"/>
              <a:t> </a:t>
            </a:r>
            <a:r>
              <a:rPr lang="en-US" sz="500" dirty="0" err="1" smtClean="0"/>
              <a:t>поврзани</a:t>
            </a:r>
            <a:r>
              <a:rPr lang="en-US" sz="500" dirty="0" smtClean="0"/>
              <a:t> </a:t>
            </a:r>
            <a:r>
              <a:rPr lang="en-US" sz="500" dirty="0" err="1" smtClean="0"/>
              <a:t>со</a:t>
            </a:r>
            <a:r>
              <a:rPr lang="en-US" sz="500" dirty="0" smtClean="0"/>
              <a:t> </a:t>
            </a:r>
            <a:r>
              <a:rPr lang="en-US" sz="500" dirty="0" err="1" smtClean="0"/>
              <a:t>компјутерите</a:t>
            </a:r>
            <a:r>
              <a:rPr lang="en-US" sz="500" dirty="0" smtClean="0"/>
              <a:t>, </a:t>
            </a:r>
            <a:r>
              <a:rPr lang="en-US" sz="500" dirty="0" err="1" smtClean="0"/>
              <a:t>како</a:t>
            </a:r>
            <a:r>
              <a:rPr lang="en-US" sz="500" dirty="0" smtClean="0"/>
              <a:t> </a:t>
            </a:r>
            <a:r>
              <a:rPr lang="en-US" sz="500" dirty="0" err="1" smtClean="0"/>
              <a:t>што</a:t>
            </a:r>
            <a:r>
              <a:rPr lang="en-US" sz="500" dirty="0" smtClean="0"/>
              <a:t> </a:t>
            </a:r>
            <a:r>
              <a:rPr lang="en-US" sz="500" dirty="0" err="1" smtClean="0"/>
              <a:t>се</a:t>
            </a:r>
            <a:r>
              <a:rPr lang="en-US" sz="500" dirty="0" smtClean="0"/>
              <a:t> </a:t>
            </a:r>
            <a:r>
              <a:rPr lang="en-US" sz="500" dirty="0" err="1" smtClean="0"/>
              <a:t>измами</a:t>
            </a:r>
            <a:r>
              <a:rPr lang="en-US" sz="500" dirty="0" smtClean="0"/>
              <a:t> и </a:t>
            </a:r>
            <a:r>
              <a:rPr lang="en-US" sz="500" dirty="0" err="1" smtClean="0"/>
              <a:t>фалсификувања</a:t>
            </a:r>
            <a:r>
              <a:rPr lang="en-US" sz="500" dirty="0" smtClean="0"/>
              <a:t> </a:t>
            </a:r>
            <a:r>
              <a:rPr lang="en-US" sz="500" dirty="0" err="1" smtClean="0"/>
              <a:t>поврзани</a:t>
            </a:r>
            <a:r>
              <a:rPr lang="en-US" sz="500" dirty="0" smtClean="0"/>
              <a:t> </a:t>
            </a:r>
            <a:r>
              <a:rPr lang="en-US" sz="500" dirty="0" err="1" smtClean="0"/>
              <a:t>со</a:t>
            </a:r>
            <a:r>
              <a:rPr lang="en-US" sz="500" dirty="0" smtClean="0"/>
              <a:t> </a:t>
            </a:r>
            <a:r>
              <a:rPr lang="en-US" sz="500" dirty="0" err="1" smtClean="0"/>
              <a:t>компјутери</a:t>
            </a:r>
            <a:r>
              <a:rPr lang="en-US" sz="500" dirty="0" smtClean="0"/>
              <a:t>. </a:t>
            </a:r>
          </a:p>
          <a:p>
            <a:pPr eaLnBrk="1" hangingPunct="1">
              <a:lnSpc>
                <a:spcPct val="80000"/>
              </a:lnSpc>
            </a:pPr>
            <a:endParaRPr lang="en-US" altLang="en-US" sz="500" dirty="0" smtClean="0"/>
          </a:p>
          <a:p>
            <a:pPr eaLnBrk="1" hangingPunct="1">
              <a:lnSpc>
                <a:spcPct val="80000"/>
              </a:lnSpc>
            </a:pPr>
            <a:r>
              <a:rPr lang="en-US" sz="500" dirty="0" smtClean="0"/>
              <a:t>ЕСЧП </a:t>
            </a:r>
            <a:r>
              <a:rPr lang="en-US" sz="500" dirty="0" err="1" smtClean="0"/>
              <a:t>во</a:t>
            </a:r>
            <a:r>
              <a:rPr lang="en-US" sz="500" dirty="0" smtClean="0"/>
              <a:t> </a:t>
            </a:r>
            <a:r>
              <a:rPr lang="en-US" sz="500" dirty="0" err="1" smtClean="0"/>
              <a:t>случајот</a:t>
            </a:r>
            <a:r>
              <a:rPr lang="en-US" sz="500" dirty="0" smtClean="0"/>
              <a:t> Copland </a:t>
            </a:r>
            <a:r>
              <a:rPr lang="en-US" sz="500" dirty="0" err="1" smtClean="0"/>
              <a:t>против</a:t>
            </a:r>
            <a:r>
              <a:rPr lang="en-US" sz="500" dirty="0" smtClean="0"/>
              <a:t> </a:t>
            </a:r>
            <a:r>
              <a:rPr lang="en-US" sz="500" dirty="0" err="1" smtClean="0"/>
              <a:t>Обединетото</a:t>
            </a:r>
            <a:r>
              <a:rPr lang="en-US" sz="500" dirty="0" smtClean="0"/>
              <a:t> </a:t>
            </a:r>
            <a:r>
              <a:rPr lang="en-US" sz="500" dirty="0" err="1" smtClean="0"/>
              <a:t>Кралство</a:t>
            </a:r>
            <a:r>
              <a:rPr lang="en-US" sz="500" dirty="0" smtClean="0"/>
              <a:t>, 62617/00, </a:t>
            </a:r>
            <a:r>
              <a:rPr lang="en-US" sz="500" dirty="0" err="1" smtClean="0"/>
              <a:t>одлучи</a:t>
            </a:r>
            <a:r>
              <a:rPr lang="en-US" sz="500" dirty="0" smtClean="0"/>
              <a:t> </a:t>
            </a:r>
            <a:r>
              <a:rPr lang="en-US" sz="500" dirty="0" err="1" smtClean="0"/>
              <a:t>дека</a:t>
            </a:r>
            <a:r>
              <a:rPr lang="en-US" sz="500" dirty="0" smtClean="0"/>
              <a:t> </a:t>
            </a:r>
            <a:r>
              <a:rPr lang="en-US" sz="500" dirty="0" err="1" smtClean="0"/>
              <a:t>правото</a:t>
            </a:r>
            <a:r>
              <a:rPr lang="en-US" sz="500" dirty="0" smtClean="0"/>
              <a:t> </a:t>
            </a:r>
            <a:r>
              <a:rPr lang="en-US" sz="500" dirty="0" err="1" smtClean="0"/>
              <a:t>на</a:t>
            </a:r>
            <a:r>
              <a:rPr lang="en-US" sz="500" dirty="0" smtClean="0"/>
              <a:t> </a:t>
            </a:r>
            <a:r>
              <a:rPr lang="en-US" sz="500" dirty="0" err="1" smtClean="0"/>
              <a:t>почитување</a:t>
            </a:r>
            <a:r>
              <a:rPr lang="en-US" sz="500" dirty="0" smtClean="0"/>
              <a:t> </a:t>
            </a:r>
            <a:r>
              <a:rPr lang="en-US" sz="500" dirty="0" err="1" smtClean="0"/>
              <a:t>на</a:t>
            </a:r>
            <a:r>
              <a:rPr lang="en-US" sz="500" dirty="0" smtClean="0"/>
              <a:t> </a:t>
            </a:r>
            <a:r>
              <a:rPr lang="en-US" sz="500" dirty="0" err="1" smtClean="0"/>
              <a:t>приватниот</a:t>
            </a:r>
            <a:r>
              <a:rPr lang="en-US" sz="500" dirty="0" smtClean="0"/>
              <a:t> и </a:t>
            </a:r>
            <a:r>
              <a:rPr lang="en-US" sz="500" dirty="0" err="1" smtClean="0"/>
              <a:t>на</a:t>
            </a:r>
            <a:r>
              <a:rPr lang="en-US" sz="500" dirty="0" smtClean="0"/>
              <a:t> </a:t>
            </a:r>
            <a:r>
              <a:rPr lang="en-US" sz="500" dirty="0" err="1" smtClean="0"/>
              <a:t>семејниот</a:t>
            </a:r>
            <a:r>
              <a:rPr lang="en-US" sz="500" dirty="0" smtClean="0"/>
              <a:t> </a:t>
            </a:r>
            <a:r>
              <a:rPr lang="en-US" sz="500" dirty="0" err="1" smtClean="0"/>
              <a:t>живот</a:t>
            </a:r>
            <a:r>
              <a:rPr lang="en-US" sz="500" dirty="0" smtClean="0"/>
              <a:t> </a:t>
            </a:r>
            <a:r>
              <a:rPr lang="en-US" sz="500" dirty="0" err="1" smtClean="0"/>
              <a:t>се</a:t>
            </a:r>
            <a:r>
              <a:rPr lang="en-US" sz="500" dirty="0" smtClean="0"/>
              <a:t> </a:t>
            </a:r>
            <a:r>
              <a:rPr lang="en-US" sz="500" dirty="0" err="1" smtClean="0"/>
              <a:t>однесува</a:t>
            </a:r>
            <a:r>
              <a:rPr lang="en-US" sz="500" dirty="0" smtClean="0"/>
              <a:t> и </a:t>
            </a:r>
            <a:r>
              <a:rPr lang="en-US" sz="500" dirty="0" err="1" smtClean="0"/>
              <a:t>на</a:t>
            </a:r>
            <a:r>
              <a:rPr lang="en-US" sz="500" dirty="0" smtClean="0"/>
              <a:t> </a:t>
            </a:r>
            <a:r>
              <a:rPr lang="en-US" sz="500" dirty="0" err="1" smtClean="0"/>
              <a:t>електронските</a:t>
            </a:r>
            <a:r>
              <a:rPr lang="en-US" sz="500" dirty="0" smtClean="0"/>
              <a:t> </a:t>
            </a:r>
            <a:r>
              <a:rPr lang="en-US" sz="500" dirty="0" err="1" smtClean="0"/>
              <a:t>податоци</a:t>
            </a:r>
            <a:r>
              <a:rPr lang="en-US" sz="500" dirty="0" smtClean="0"/>
              <a:t>.</a:t>
            </a:r>
            <a:endParaRPr lang="en-US" altLang="en-US" sz="500" dirty="0" smtClean="0"/>
          </a:p>
          <a:p>
            <a:pPr eaLnBrk="1" hangingPunct="1">
              <a:lnSpc>
                <a:spcPct val="80000"/>
              </a:lnSpc>
            </a:pPr>
            <a:endParaRPr lang="en-US" altLang="en-US" sz="500" dirty="0" smtClean="0"/>
          </a:p>
          <a:p>
            <a:pPr eaLnBrk="1" hangingPunct="1">
              <a:lnSpc>
                <a:spcPct val="80000"/>
              </a:lnSpc>
            </a:pPr>
            <a:r>
              <a:rPr lang="en-US" sz="500" dirty="0" err="1" smtClean="0"/>
              <a:t>Во</a:t>
            </a:r>
            <a:r>
              <a:rPr lang="en-US" sz="500" dirty="0" smtClean="0"/>
              <a:t> </a:t>
            </a:r>
            <a:r>
              <a:rPr lang="en-US" sz="500" dirty="0" err="1" smtClean="0"/>
              <a:t>овој</a:t>
            </a:r>
            <a:r>
              <a:rPr lang="en-US" sz="500" dirty="0" smtClean="0"/>
              <a:t> </a:t>
            </a:r>
            <a:r>
              <a:rPr lang="en-US" sz="500" dirty="0" err="1" smtClean="0"/>
              <a:t>случај</a:t>
            </a:r>
            <a:r>
              <a:rPr lang="en-US" sz="500" dirty="0" smtClean="0"/>
              <a:t> </a:t>
            </a:r>
            <a:r>
              <a:rPr lang="en-US" sz="500" dirty="0" err="1" smtClean="0"/>
              <a:t>сторителот</a:t>
            </a:r>
            <a:r>
              <a:rPr lang="en-US" sz="500" dirty="0" smtClean="0"/>
              <a:t> </a:t>
            </a:r>
            <a:r>
              <a:rPr lang="en-US" sz="500" dirty="0" err="1" smtClean="0"/>
              <a:t>бил</a:t>
            </a:r>
            <a:r>
              <a:rPr lang="en-US" sz="500" dirty="0" smtClean="0"/>
              <a:t> </a:t>
            </a:r>
            <a:r>
              <a:rPr lang="en-US" sz="500" dirty="0" err="1" smtClean="0"/>
              <a:t>осуден</a:t>
            </a:r>
            <a:r>
              <a:rPr lang="en-US" sz="500" dirty="0" smtClean="0"/>
              <a:t> </a:t>
            </a:r>
            <a:r>
              <a:rPr lang="en-US" sz="500" dirty="0" err="1" smtClean="0"/>
              <a:t>затоа</a:t>
            </a:r>
            <a:r>
              <a:rPr lang="en-US" sz="500" dirty="0" smtClean="0"/>
              <a:t> </a:t>
            </a:r>
            <a:r>
              <a:rPr lang="en-US" sz="500" dirty="0" err="1" smtClean="0"/>
              <a:t>што</a:t>
            </a:r>
            <a:r>
              <a:rPr lang="en-US" sz="500" dirty="0" smtClean="0"/>
              <a:t>, </a:t>
            </a:r>
            <a:r>
              <a:rPr lang="en-US" sz="500" dirty="0" err="1" smtClean="0"/>
              <a:t>според</a:t>
            </a:r>
            <a:r>
              <a:rPr lang="en-US" sz="500" dirty="0" smtClean="0"/>
              <a:t> </a:t>
            </a:r>
            <a:r>
              <a:rPr lang="en-US" sz="500" dirty="0" err="1" smtClean="0"/>
              <a:t>националното</a:t>
            </a:r>
            <a:r>
              <a:rPr lang="en-US" sz="500" dirty="0" smtClean="0"/>
              <a:t> </a:t>
            </a:r>
            <a:r>
              <a:rPr lang="en-US" sz="500" dirty="0" err="1" smtClean="0"/>
              <a:t>право</a:t>
            </a:r>
            <a:r>
              <a:rPr lang="en-US" sz="500" dirty="0" smtClean="0"/>
              <a:t>, </a:t>
            </a:r>
            <a:r>
              <a:rPr lang="en-US" sz="500" dirty="0" err="1" smtClean="0"/>
              <a:t>имено</a:t>
            </a:r>
            <a:r>
              <a:rPr lang="en-US" sz="500" dirty="0" smtClean="0"/>
              <a:t> (</a:t>
            </a:r>
            <a:r>
              <a:rPr lang="en-US" sz="500" dirty="0" err="1" smtClean="0"/>
              <a:t>Хрватска</a:t>
            </a:r>
            <a:r>
              <a:rPr lang="en-US" sz="500" dirty="0" smtClean="0"/>
              <a:t> - </a:t>
            </a:r>
            <a:r>
              <a:rPr lang="en-US" sz="500" dirty="0" err="1" smtClean="0"/>
              <a:t>Општински</a:t>
            </a:r>
            <a:r>
              <a:rPr lang="en-US" sz="500" dirty="0" smtClean="0"/>
              <a:t> </a:t>
            </a:r>
            <a:r>
              <a:rPr lang="en-US" sz="500" dirty="0" err="1" smtClean="0"/>
              <a:t>суд</a:t>
            </a:r>
            <a:r>
              <a:rPr lang="en-US" sz="500" dirty="0" smtClean="0"/>
              <a:t> </a:t>
            </a:r>
            <a:r>
              <a:rPr lang="en-US" sz="500" dirty="0" err="1" smtClean="0"/>
              <a:t>во</a:t>
            </a:r>
            <a:r>
              <a:rPr lang="en-US" sz="500" dirty="0" smtClean="0"/>
              <a:t> </a:t>
            </a:r>
            <a:r>
              <a:rPr lang="en-US" sz="500" dirty="0" err="1" smtClean="0"/>
              <a:t>Сплит</a:t>
            </a:r>
            <a:r>
              <a:rPr lang="en-US" sz="500" dirty="0" smtClean="0"/>
              <a:t> - </a:t>
            </a:r>
            <a:r>
              <a:rPr lang="en-US" sz="500" dirty="0" err="1" smtClean="0"/>
              <a:t>спогодба</a:t>
            </a:r>
            <a:r>
              <a:rPr lang="en-US" sz="500" dirty="0" smtClean="0"/>
              <a:t>) </a:t>
            </a:r>
            <a:r>
              <a:rPr lang="en-US" sz="500" dirty="0" err="1" smtClean="0"/>
              <a:t>биле</a:t>
            </a:r>
            <a:r>
              <a:rPr lang="en-US" sz="500" dirty="0" smtClean="0"/>
              <a:t> </a:t>
            </a:r>
            <a:r>
              <a:rPr lang="en-US" sz="500" dirty="0" err="1" smtClean="0"/>
              <a:t>извршени</a:t>
            </a:r>
            <a:r>
              <a:rPr lang="en-US" sz="500" dirty="0" smtClean="0"/>
              <a:t> </a:t>
            </a:r>
            <a:r>
              <a:rPr lang="en-US" sz="500" dirty="0" err="1" smtClean="0"/>
              <a:t>сите</a:t>
            </a:r>
            <a:r>
              <a:rPr lang="en-US" sz="500" dirty="0" smtClean="0"/>
              <a:t> </a:t>
            </a:r>
            <a:r>
              <a:rPr lang="en-US" sz="500" dirty="0" err="1" smtClean="0"/>
              <a:t>елементи</a:t>
            </a:r>
            <a:r>
              <a:rPr lang="en-US" sz="500" dirty="0" smtClean="0"/>
              <a:t> </a:t>
            </a:r>
            <a:r>
              <a:rPr lang="en-US" sz="500" dirty="0" err="1" smtClean="0"/>
              <a:t>на</a:t>
            </a:r>
            <a:r>
              <a:rPr lang="en-US" sz="500" dirty="0" smtClean="0"/>
              <a:t> </a:t>
            </a:r>
            <a:r>
              <a:rPr lang="en-US" sz="500" dirty="0" err="1" smtClean="0"/>
              <a:t>кривичното</a:t>
            </a:r>
            <a:r>
              <a:rPr lang="en-US" sz="500" dirty="0" smtClean="0"/>
              <a:t> </a:t>
            </a:r>
            <a:r>
              <a:rPr lang="en-US" sz="500" dirty="0" err="1" smtClean="0"/>
              <a:t>дело</a:t>
            </a:r>
            <a:r>
              <a:rPr lang="en-US" sz="500" dirty="0" smtClean="0"/>
              <a:t> </a:t>
            </a:r>
            <a:r>
              <a:rPr lang="en-US" sz="500" dirty="0" err="1" smtClean="0"/>
              <a:t>недозволен</a:t>
            </a:r>
            <a:r>
              <a:rPr lang="en-US" sz="500" dirty="0" smtClean="0"/>
              <a:t> </a:t>
            </a:r>
            <a:r>
              <a:rPr lang="en-US" sz="500" dirty="0" err="1" smtClean="0"/>
              <a:t>пристап</a:t>
            </a:r>
            <a:r>
              <a:rPr lang="en-US" sz="500" dirty="0" smtClean="0"/>
              <a:t>:</a:t>
            </a:r>
          </a:p>
          <a:p>
            <a:pPr eaLnBrk="1" hangingPunct="1">
              <a:lnSpc>
                <a:spcPct val="80000"/>
              </a:lnSpc>
              <a:buFontTx/>
              <a:buChar char="-"/>
            </a:pPr>
            <a:r>
              <a:rPr lang="en-US" sz="500" dirty="0" err="1" smtClean="0"/>
              <a:t>неовластен</a:t>
            </a:r>
            <a:r>
              <a:rPr lang="en-US" sz="500" dirty="0" smtClean="0"/>
              <a:t> </a:t>
            </a:r>
            <a:r>
              <a:rPr lang="en-US" sz="500" dirty="0" err="1" smtClean="0"/>
              <a:t>пристап</a:t>
            </a:r>
            <a:r>
              <a:rPr lang="en-US" sz="500" dirty="0" smtClean="0"/>
              <a:t> </a:t>
            </a:r>
          </a:p>
          <a:p>
            <a:pPr eaLnBrk="1" hangingPunct="1">
              <a:lnSpc>
                <a:spcPct val="80000"/>
              </a:lnSpc>
              <a:buFontTx/>
              <a:buChar char="-"/>
            </a:pPr>
            <a:r>
              <a:rPr lang="en-US" sz="500" dirty="0" err="1" smtClean="0"/>
              <a:t>Намерен</a:t>
            </a:r>
            <a:r>
              <a:rPr lang="en-US" sz="500" dirty="0" smtClean="0"/>
              <a:t> </a:t>
            </a:r>
            <a:r>
              <a:rPr lang="en-US" sz="500" dirty="0" err="1" smtClean="0"/>
              <a:t>пристап</a:t>
            </a:r>
            <a:endParaRPr lang="en-US" sz="500" dirty="0" smtClean="0"/>
          </a:p>
          <a:p>
            <a:pPr eaLnBrk="1" hangingPunct="1">
              <a:lnSpc>
                <a:spcPct val="80000"/>
              </a:lnSpc>
            </a:pPr>
            <a:r>
              <a:rPr lang="en-US" sz="500" dirty="0" smtClean="0"/>
              <a:t>- </a:t>
            </a:r>
            <a:r>
              <a:rPr lang="en-US" sz="500" dirty="0" err="1" smtClean="0"/>
              <a:t>Мотивот</a:t>
            </a:r>
            <a:r>
              <a:rPr lang="en-US" sz="500" dirty="0" smtClean="0"/>
              <a:t> </a:t>
            </a:r>
            <a:r>
              <a:rPr lang="en-US" sz="500" dirty="0" err="1" smtClean="0"/>
              <a:t>на</a:t>
            </a:r>
            <a:r>
              <a:rPr lang="en-US" sz="500" dirty="0" smtClean="0"/>
              <a:t> </a:t>
            </a:r>
            <a:r>
              <a:rPr lang="en-US" sz="500" dirty="0" err="1" smtClean="0"/>
              <a:t>сторителот</a:t>
            </a:r>
            <a:r>
              <a:rPr lang="en-US" sz="500" dirty="0" smtClean="0"/>
              <a:t> </a:t>
            </a:r>
            <a:r>
              <a:rPr lang="en-US" sz="500" dirty="0" err="1" smtClean="0"/>
              <a:t>не</a:t>
            </a:r>
            <a:r>
              <a:rPr lang="en-US" sz="500" dirty="0" smtClean="0"/>
              <a:t> </a:t>
            </a:r>
            <a:r>
              <a:rPr lang="en-US" sz="500" dirty="0" err="1" smtClean="0"/>
              <a:t>претставува</a:t>
            </a:r>
            <a:r>
              <a:rPr lang="en-US" sz="500" dirty="0" smtClean="0"/>
              <a:t> </a:t>
            </a:r>
            <a:r>
              <a:rPr lang="en-US" sz="500" dirty="0" err="1" smtClean="0"/>
              <a:t>елемент</a:t>
            </a:r>
            <a:r>
              <a:rPr lang="en-US" sz="500" dirty="0" smtClean="0"/>
              <a:t> </a:t>
            </a:r>
            <a:r>
              <a:rPr lang="en-US" sz="500" dirty="0" err="1" smtClean="0"/>
              <a:t>на</a:t>
            </a:r>
            <a:r>
              <a:rPr lang="en-US" sz="500" dirty="0" smtClean="0"/>
              <a:t> </a:t>
            </a:r>
            <a:r>
              <a:rPr lang="en-US" sz="500" dirty="0" err="1" smtClean="0"/>
              <a:t>кривичното</a:t>
            </a:r>
            <a:r>
              <a:rPr lang="en-US" sz="500" dirty="0" smtClean="0"/>
              <a:t> </a:t>
            </a:r>
            <a:r>
              <a:rPr lang="en-US" sz="500" dirty="0" err="1" smtClean="0"/>
              <a:t>дело</a:t>
            </a:r>
            <a:r>
              <a:rPr lang="en-US" sz="500" dirty="0" smtClean="0"/>
              <a:t> (</a:t>
            </a:r>
            <a:r>
              <a:rPr lang="en-US" sz="500" dirty="0" err="1" smtClean="0"/>
              <a:t>дури</a:t>
            </a:r>
            <a:r>
              <a:rPr lang="en-US" sz="500" dirty="0" smtClean="0"/>
              <a:t> и </a:t>
            </a:r>
            <a:r>
              <a:rPr lang="en-US" sz="500" dirty="0" err="1" smtClean="0"/>
              <a:t>едноставна</a:t>
            </a:r>
            <a:r>
              <a:rPr lang="en-US" sz="500" dirty="0" smtClean="0"/>
              <a:t> </a:t>
            </a:r>
            <a:r>
              <a:rPr lang="en-US" sz="500" dirty="0" err="1" smtClean="0"/>
              <a:t>љубопитност</a:t>
            </a:r>
            <a:r>
              <a:rPr lang="en-US" sz="500" dirty="0" smtClean="0"/>
              <a:t> </a:t>
            </a:r>
            <a:r>
              <a:rPr lang="en-US" sz="500" dirty="0" err="1" smtClean="0"/>
              <a:t>може</a:t>
            </a:r>
            <a:r>
              <a:rPr lang="en-US" sz="500" dirty="0" smtClean="0"/>
              <a:t> </a:t>
            </a:r>
            <a:r>
              <a:rPr lang="en-US" sz="500" dirty="0" err="1" smtClean="0"/>
              <a:t>да</a:t>
            </a:r>
            <a:r>
              <a:rPr lang="en-US" sz="500" dirty="0" smtClean="0"/>
              <a:t> </a:t>
            </a:r>
            <a:r>
              <a:rPr lang="en-US" sz="500" dirty="0" err="1" smtClean="0"/>
              <a:t>биде</a:t>
            </a:r>
            <a:r>
              <a:rPr lang="en-US" sz="500" dirty="0" smtClean="0"/>
              <a:t> </a:t>
            </a:r>
            <a:r>
              <a:rPr lang="en-US" sz="500" dirty="0" err="1" smtClean="0"/>
              <a:t>казнета</a:t>
            </a:r>
            <a:r>
              <a:rPr lang="en-US" sz="500" dirty="0" smtClean="0"/>
              <a:t>). </a:t>
            </a:r>
          </a:p>
          <a:p>
            <a:pPr eaLnBrk="1" hangingPunct="1">
              <a:lnSpc>
                <a:spcPct val="80000"/>
              </a:lnSpc>
            </a:pPr>
            <a:r>
              <a:rPr lang="en-US" sz="500" dirty="0" smtClean="0"/>
              <a:t> </a:t>
            </a:r>
          </a:p>
          <a:p>
            <a:pPr eaLnBrk="1" hangingPunct="1">
              <a:lnSpc>
                <a:spcPct val="80000"/>
              </a:lnSpc>
            </a:pPr>
            <a:r>
              <a:rPr lang="en-US" sz="500" dirty="0" err="1" smtClean="0"/>
              <a:t>Во</a:t>
            </a:r>
            <a:r>
              <a:rPr lang="en-US" sz="500" dirty="0" smtClean="0"/>
              <a:t> </a:t>
            </a:r>
            <a:r>
              <a:rPr lang="en-US" sz="500" dirty="0" err="1" smtClean="0"/>
              <a:t>однос</a:t>
            </a:r>
            <a:r>
              <a:rPr lang="en-US" sz="500" dirty="0" smtClean="0"/>
              <a:t> </a:t>
            </a:r>
            <a:r>
              <a:rPr lang="en-US" sz="500" dirty="0" err="1" smtClean="0"/>
              <a:t>на</a:t>
            </a:r>
            <a:r>
              <a:rPr lang="en-US" sz="500" dirty="0" smtClean="0"/>
              <a:t> </a:t>
            </a:r>
            <a:r>
              <a:rPr lang="en-US" sz="500" dirty="0" err="1" smtClean="0"/>
              <a:t>фактите</a:t>
            </a:r>
            <a:r>
              <a:rPr lang="en-US" sz="500" dirty="0" smtClean="0"/>
              <a:t> </a:t>
            </a:r>
            <a:r>
              <a:rPr lang="en-US" sz="500" dirty="0" err="1" smtClean="0"/>
              <a:t>на</a:t>
            </a:r>
            <a:r>
              <a:rPr lang="en-US" sz="500" dirty="0" smtClean="0"/>
              <a:t> </a:t>
            </a:r>
            <a:r>
              <a:rPr lang="en-US" sz="500" dirty="0" err="1" smtClean="0"/>
              <a:t>овој</a:t>
            </a:r>
            <a:r>
              <a:rPr lang="en-US" sz="500" dirty="0" smtClean="0"/>
              <a:t> </a:t>
            </a:r>
            <a:r>
              <a:rPr lang="en-US" sz="500" dirty="0" err="1" smtClean="0"/>
              <a:t>случај</a:t>
            </a:r>
            <a:r>
              <a:rPr lang="en-US" sz="500" dirty="0" smtClean="0"/>
              <a:t> - </a:t>
            </a:r>
            <a:r>
              <a:rPr lang="en-US" sz="500" dirty="0" err="1" smtClean="0"/>
              <a:t>во</a:t>
            </a:r>
            <a:r>
              <a:rPr lang="en-US" sz="500" dirty="0" smtClean="0"/>
              <a:t> </a:t>
            </a:r>
            <a:r>
              <a:rPr lang="en-US" sz="500" dirty="0" err="1" smtClean="0"/>
              <a:t>некои</a:t>
            </a:r>
            <a:r>
              <a:rPr lang="en-US" sz="500" dirty="0" smtClean="0"/>
              <a:t> </a:t>
            </a:r>
            <a:r>
              <a:rPr lang="en-US" sz="500" dirty="0" err="1" smtClean="0"/>
              <a:t>држави-членки</a:t>
            </a:r>
            <a:r>
              <a:rPr lang="en-US" sz="500" dirty="0" smtClean="0"/>
              <a:t> </a:t>
            </a:r>
            <a:r>
              <a:rPr lang="en-US" sz="500" dirty="0" err="1" smtClean="0"/>
              <a:t>нема</a:t>
            </a:r>
            <a:r>
              <a:rPr lang="en-US" sz="500" dirty="0" smtClean="0"/>
              <a:t> </a:t>
            </a:r>
            <a:r>
              <a:rPr lang="en-US" sz="500" dirty="0" err="1" smtClean="0"/>
              <a:t>да</a:t>
            </a:r>
            <a:r>
              <a:rPr lang="en-US" sz="500" dirty="0" smtClean="0"/>
              <a:t> </a:t>
            </a:r>
            <a:r>
              <a:rPr lang="en-US" sz="500" dirty="0" err="1" smtClean="0"/>
              <a:t>говориме</a:t>
            </a:r>
            <a:r>
              <a:rPr lang="en-US" sz="500" dirty="0" smtClean="0"/>
              <a:t> </a:t>
            </a:r>
            <a:r>
              <a:rPr lang="en-US" sz="500" dirty="0" err="1" smtClean="0"/>
              <a:t>за</a:t>
            </a:r>
            <a:r>
              <a:rPr lang="en-US" sz="500" dirty="0" smtClean="0"/>
              <a:t> </a:t>
            </a:r>
            <a:r>
              <a:rPr lang="en-US" sz="500" dirty="0" err="1" smtClean="0"/>
              <a:t>недозволен</a:t>
            </a:r>
            <a:r>
              <a:rPr lang="en-US" sz="500" dirty="0" smtClean="0"/>
              <a:t> </a:t>
            </a:r>
            <a:r>
              <a:rPr lang="en-US" sz="500" dirty="0" err="1" smtClean="0"/>
              <a:t>пристап</a:t>
            </a:r>
            <a:r>
              <a:rPr lang="en-US" sz="500" dirty="0" smtClean="0"/>
              <a:t>. </a:t>
            </a:r>
          </a:p>
          <a:p>
            <a:pPr eaLnBrk="1" hangingPunct="1">
              <a:lnSpc>
                <a:spcPct val="80000"/>
              </a:lnSpc>
            </a:pPr>
            <a:r>
              <a:rPr lang="en-US" sz="500" dirty="0" smtClean="0"/>
              <a:t> </a:t>
            </a:r>
          </a:p>
          <a:p>
            <a:pPr eaLnBrk="1" hangingPunct="1">
              <a:lnSpc>
                <a:spcPct val="80000"/>
              </a:lnSpc>
            </a:pPr>
            <a:r>
              <a:rPr lang="en-US" sz="500" dirty="0" err="1" smtClean="0"/>
              <a:t>Страните</a:t>
            </a:r>
            <a:r>
              <a:rPr lang="en-US" sz="500" dirty="0" smtClean="0"/>
              <a:t> </a:t>
            </a:r>
            <a:r>
              <a:rPr lang="en-US" sz="500" dirty="0" err="1" smtClean="0"/>
              <a:t>во</a:t>
            </a:r>
            <a:r>
              <a:rPr lang="en-US" sz="500" dirty="0" smtClean="0"/>
              <a:t> </a:t>
            </a:r>
            <a:r>
              <a:rPr lang="en-US" sz="500" dirty="0" err="1" smtClean="0"/>
              <a:t>Конвенцијата</a:t>
            </a:r>
            <a:r>
              <a:rPr lang="en-US" sz="500" dirty="0" smtClean="0"/>
              <a:t> </a:t>
            </a:r>
            <a:r>
              <a:rPr lang="en-US" sz="500" dirty="0" err="1" smtClean="0"/>
              <a:t>од</a:t>
            </a:r>
            <a:r>
              <a:rPr lang="en-US" sz="500" dirty="0" smtClean="0"/>
              <a:t> </a:t>
            </a:r>
            <a:r>
              <a:rPr lang="en-US" sz="500" dirty="0" err="1" smtClean="0"/>
              <a:t>Букурешт</a:t>
            </a:r>
            <a:r>
              <a:rPr lang="en-US" sz="500" dirty="0" smtClean="0"/>
              <a:t> </a:t>
            </a:r>
            <a:r>
              <a:rPr lang="en-US" sz="500" dirty="0" err="1" smtClean="0"/>
              <a:t>може</a:t>
            </a:r>
            <a:r>
              <a:rPr lang="en-US" sz="500" dirty="0" smtClean="0"/>
              <a:t> </a:t>
            </a:r>
            <a:r>
              <a:rPr lang="en-US" sz="500" dirty="0" err="1" smtClean="0"/>
              <a:t>да</a:t>
            </a:r>
            <a:r>
              <a:rPr lang="en-US" sz="500" dirty="0" smtClean="0"/>
              <a:t> </a:t>
            </a:r>
            <a:r>
              <a:rPr lang="en-US" sz="500" dirty="0" err="1" smtClean="0"/>
              <a:t>ги</a:t>
            </a:r>
            <a:r>
              <a:rPr lang="en-US" sz="500" dirty="0" smtClean="0"/>
              <a:t> </a:t>
            </a:r>
            <a:r>
              <a:rPr lang="en-US" sz="500" dirty="0" err="1" smtClean="0"/>
              <a:t>вклучат</a:t>
            </a:r>
            <a:r>
              <a:rPr lang="en-US" sz="500" dirty="0" smtClean="0"/>
              <a:t> </a:t>
            </a:r>
            <a:r>
              <a:rPr lang="en-US" sz="500" dirty="0" err="1" smtClean="0"/>
              <a:t>кој</a:t>
            </a:r>
            <a:r>
              <a:rPr lang="en-US" sz="500" dirty="0" smtClean="0"/>
              <a:t> </a:t>
            </a:r>
            <a:r>
              <a:rPr lang="en-US" sz="500" dirty="0" err="1" smtClean="0"/>
              <a:t>било</a:t>
            </a:r>
            <a:r>
              <a:rPr lang="en-US" sz="500" dirty="0" smtClean="0"/>
              <a:t> </a:t>
            </a:r>
            <a:r>
              <a:rPr lang="en-US" sz="500" dirty="0" err="1" smtClean="0"/>
              <a:t>или</a:t>
            </a:r>
            <a:r>
              <a:rPr lang="en-US" sz="500" dirty="0" smtClean="0"/>
              <a:t> </a:t>
            </a:r>
            <a:r>
              <a:rPr lang="en-US" sz="500" dirty="0" err="1" smtClean="0"/>
              <a:t>во</a:t>
            </a:r>
            <a:r>
              <a:rPr lang="en-US" sz="500" dirty="0" smtClean="0"/>
              <a:t> </a:t>
            </a:r>
            <a:r>
              <a:rPr lang="en-US" sz="500" dirty="0" err="1" smtClean="0"/>
              <a:t>сите</a:t>
            </a:r>
            <a:r>
              <a:rPr lang="en-US" sz="500" dirty="0" smtClean="0"/>
              <a:t> </a:t>
            </a:r>
            <a:r>
              <a:rPr lang="en-US" sz="500" dirty="0" err="1" smtClean="0"/>
              <a:t>квалификациски</a:t>
            </a:r>
            <a:r>
              <a:rPr lang="en-US" sz="500" dirty="0" smtClean="0"/>
              <a:t> </a:t>
            </a:r>
            <a:r>
              <a:rPr lang="en-US" sz="500" dirty="0" err="1" smtClean="0"/>
              <a:t>елементи</a:t>
            </a:r>
            <a:r>
              <a:rPr lang="en-US" sz="500" dirty="0" smtClean="0"/>
              <a:t> </a:t>
            </a:r>
            <a:r>
              <a:rPr lang="en-US" sz="500" dirty="0" err="1" smtClean="0"/>
              <a:t>наведени</a:t>
            </a:r>
            <a:r>
              <a:rPr lang="en-US" sz="500" dirty="0" smtClean="0"/>
              <a:t> </a:t>
            </a:r>
            <a:r>
              <a:rPr lang="en-US" sz="500" dirty="0" err="1" smtClean="0"/>
              <a:t>во</a:t>
            </a:r>
            <a:r>
              <a:rPr lang="en-US" sz="500" dirty="0" smtClean="0"/>
              <a:t> </a:t>
            </a:r>
            <a:r>
              <a:rPr lang="en-US" sz="500" dirty="0" err="1" smtClean="0"/>
              <a:t>втората</a:t>
            </a:r>
            <a:r>
              <a:rPr lang="en-US" sz="500" dirty="0" smtClean="0"/>
              <a:t> </a:t>
            </a:r>
            <a:r>
              <a:rPr lang="en-US" sz="500" dirty="0" err="1" smtClean="0"/>
              <a:t>реченица</a:t>
            </a:r>
            <a:r>
              <a:rPr lang="en-US" sz="500" dirty="0" smtClean="0"/>
              <a:t> </a:t>
            </a:r>
            <a:r>
              <a:rPr lang="en-US" sz="500" dirty="0" err="1" smtClean="0"/>
              <a:t>од</a:t>
            </a:r>
            <a:r>
              <a:rPr lang="en-US" sz="500" dirty="0" smtClean="0"/>
              <a:t> </a:t>
            </a:r>
            <a:r>
              <a:rPr lang="en-US" sz="500" dirty="0" err="1" smtClean="0"/>
              <a:t>одредбата</a:t>
            </a:r>
            <a:r>
              <a:rPr lang="en-US" sz="500" dirty="0" smtClean="0"/>
              <a:t> </a:t>
            </a:r>
            <a:r>
              <a:rPr lang="en-US" sz="500" dirty="0" err="1" smtClean="0"/>
              <a:t>од</a:t>
            </a:r>
            <a:r>
              <a:rPr lang="en-US" sz="500" dirty="0" smtClean="0"/>
              <a:t> </a:t>
            </a:r>
            <a:r>
              <a:rPr lang="en-US" sz="500" dirty="0" err="1" smtClean="0"/>
              <a:t>член</a:t>
            </a:r>
            <a:r>
              <a:rPr lang="en-US" sz="500" dirty="0" smtClean="0"/>
              <a:t> 2: </a:t>
            </a:r>
            <a:r>
              <a:rPr lang="en-US" sz="500" dirty="0" err="1" smtClean="0"/>
              <a:t>кршење</a:t>
            </a:r>
            <a:r>
              <a:rPr lang="en-US" sz="500" dirty="0" smtClean="0"/>
              <a:t> </a:t>
            </a:r>
            <a:r>
              <a:rPr lang="en-US" sz="500" dirty="0" err="1" smtClean="0"/>
              <a:t>на</a:t>
            </a:r>
            <a:r>
              <a:rPr lang="en-US" sz="500" dirty="0" smtClean="0"/>
              <a:t> </a:t>
            </a:r>
            <a:r>
              <a:rPr lang="en-US" sz="500" dirty="0" err="1" smtClean="0"/>
              <a:t>безбедносните</a:t>
            </a:r>
            <a:r>
              <a:rPr lang="en-US" sz="500" dirty="0" smtClean="0"/>
              <a:t> </a:t>
            </a:r>
            <a:r>
              <a:rPr lang="en-US" sz="500" dirty="0" err="1" smtClean="0"/>
              <a:t>мерки</a:t>
            </a:r>
            <a:r>
              <a:rPr lang="en-US" sz="500" dirty="0" smtClean="0"/>
              <a:t>, </a:t>
            </a:r>
            <a:r>
              <a:rPr lang="en-US" sz="500" dirty="0" err="1" smtClean="0"/>
              <a:t>посебна</a:t>
            </a:r>
            <a:r>
              <a:rPr lang="en-US" sz="500" dirty="0" smtClean="0"/>
              <a:t> </a:t>
            </a:r>
            <a:r>
              <a:rPr lang="en-US" sz="500" dirty="0" err="1" smtClean="0"/>
              <a:t>намера</a:t>
            </a:r>
            <a:r>
              <a:rPr lang="en-US" sz="500" dirty="0" smtClean="0"/>
              <a:t> </a:t>
            </a:r>
            <a:r>
              <a:rPr lang="en-US" sz="500" dirty="0" err="1" smtClean="0"/>
              <a:t>за</a:t>
            </a:r>
            <a:r>
              <a:rPr lang="en-US" sz="500" dirty="0" smtClean="0"/>
              <a:t> </a:t>
            </a:r>
            <a:r>
              <a:rPr lang="en-US" sz="500" dirty="0" err="1" smtClean="0"/>
              <a:t>доаѓање</a:t>
            </a:r>
            <a:r>
              <a:rPr lang="en-US" sz="500" dirty="0" smtClean="0"/>
              <a:t> </a:t>
            </a:r>
            <a:r>
              <a:rPr lang="en-US" sz="500" dirty="0" err="1" smtClean="0"/>
              <a:t>до</a:t>
            </a:r>
            <a:r>
              <a:rPr lang="en-US" sz="500" dirty="0" smtClean="0"/>
              <a:t> </a:t>
            </a:r>
            <a:r>
              <a:rPr lang="en-US" sz="500" dirty="0" err="1" smtClean="0"/>
              <a:t>компјутерски</a:t>
            </a:r>
            <a:r>
              <a:rPr lang="en-US" sz="500" dirty="0" smtClean="0"/>
              <a:t> </a:t>
            </a:r>
            <a:r>
              <a:rPr lang="en-US" sz="500" dirty="0" err="1" smtClean="0"/>
              <a:t>податоци</a:t>
            </a:r>
            <a:r>
              <a:rPr lang="en-US" sz="500" dirty="0" smtClean="0"/>
              <a:t>, </a:t>
            </a:r>
            <a:r>
              <a:rPr lang="en-US" sz="500" dirty="0" err="1" smtClean="0"/>
              <a:t>други</a:t>
            </a:r>
            <a:r>
              <a:rPr lang="en-US" sz="500" dirty="0" smtClean="0"/>
              <a:t> </a:t>
            </a:r>
            <a:r>
              <a:rPr lang="en-US" sz="500" dirty="0" err="1" smtClean="0"/>
              <a:t>нечесни</a:t>
            </a:r>
            <a:r>
              <a:rPr lang="en-US" sz="500" dirty="0" smtClean="0"/>
              <a:t> </a:t>
            </a:r>
            <a:r>
              <a:rPr lang="en-US" sz="500" dirty="0" err="1" smtClean="0"/>
              <a:t>намери</a:t>
            </a:r>
            <a:r>
              <a:rPr lang="en-US" sz="500" dirty="0" smtClean="0"/>
              <a:t> </a:t>
            </a:r>
            <a:r>
              <a:rPr lang="en-US" sz="500" dirty="0" err="1" smtClean="0"/>
              <a:t>што</a:t>
            </a:r>
            <a:r>
              <a:rPr lang="en-US" sz="500" dirty="0" smtClean="0"/>
              <a:t> </a:t>
            </a:r>
            <a:r>
              <a:rPr lang="en-US" sz="500" dirty="0" err="1" smtClean="0"/>
              <a:t>ја</a:t>
            </a:r>
            <a:r>
              <a:rPr lang="en-US" sz="500" dirty="0" smtClean="0"/>
              <a:t> </a:t>
            </a:r>
            <a:r>
              <a:rPr lang="en-US" sz="500" dirty="0" err="1" smtClean="0"/>
              <a:t>оправдуваат</a:t>
            </a:r>
            <a:r>
              <a:rPr lang="en-US" sz="500" dirty="0" smtClean="0"/>
              <a:t> </a:t>
            </a:r>
            <a:r>
              <a:rPr lang="en-US" sz="500" dirty="0" err="1" smtClean="0"/>
              <a:t>кривичната</a:t>
            </a:r>
            <a:r>
              <a:rPr lang="en-US" sz="500" dirty="0" smtClean="0"/>
              <a:t> </a:t>
            </a:r>
            <a:r>
              <a:rPr lang="en-US" sz="500" dirty="0" err="1" smtClean="0"/>
              <a:t>казнивост</a:t>
            </a:r>
            <a:r>
              <a:rPr lang="en-US" sz="500" dirty="0" smtClean="0"/>
              <a:t> </a:t>
            </a:r>
            <a:r>
              <a:rPr lang="en-US" sz="500" dirty="0" err="1" smtClean="0"/>
              <a:t>или</a:t>
            </a:r>
            <a:r>
              <a:rPr lang="en-US" sz="500" dirty="0" smtClean="0"/>
              <a:t> </a:t>
            </a:r>
            <a:r>
              <a:rPr lang="en-US" sz="500" dirty="0" err="1" smtClean="0"/>
              <a:t>услов</a:t>
            </a:r>
            <a:r>
              <a:rPr lang="en-US" sz="500" dirty="0" smtClean="0"/>
              <a:t> </a:t>
            </a:r>
            <a:r>
              <a:rPr lang="en-US" sz="500" dirty="0" err="1" smtClean="0"/>
              <a:t>кривичното</a:t>
            </a:r>
            <a:r>
              <a:rPr lang="en-US" sz="500" dirty="0" smtClean="0"/>
              <a:t> </a:t>
            </a:r>
            <a:r>
              <a:rPr lang="en-US" sz="500" dirty="0" err="1" smtClean="0"/>
              <a:t>дело</a:t>
            </a:r>
            <a:r>
              <a:rPr lang="en-US" sz="500" dirty="0" smtClean="0"/>
              <a:t> </a:t>
            </a:r>
            <a:r>
              <a:rPr lang="en-US" sz="500" dirty="0" err="1" smtClean="0"/>
              <a:t>да</a:t>
            </a:r>
            <a:r>
              <a:rPr lang="en-US" sz="500" dirty="0" smtClean="0"/>
              <a:t> </a:t>
            </a:r>
            <a:r>
              <a:rPr lang="en-US" sz="500" dirty="0" err="1" smtClean="0"/>
              <a:t>било</a:t>
            </a:r>
            <a:r>
              <a:rPr lang="en-US" sz="500" dirty="0" smtClean="0"/>
              <a:t> </a:t>
            </a:r>
            <a:r>
              <a:rPr lang="en-US" sz="500" dirty="0" err="1" smtClean="0"/>
              <a:t>извршено</a:t>
            </a:r>
            <a:r>
              <a:rPr lang="en-US" sz="500" dirty="0" smtClean="0"/>
              <a:t> </a:t>
            </a:r>
            <a:r>
              <a:rPr lang="en-US" sz="500" dirty="0" err="1" smtClean="0"/>
              <a:t>во</a:t>
            </a:r>
            <a:r>
              <a:rPr lang="en-US" sz="500" dirty="0" smtClean="0"/>
              <a:t> </a:t>
            </a:r>
            <a:r>
              <a:rPr lang="en-US" sz="500" dirty="0" err="1" smtClean="0"/>
              <a:t>врска</a:t>
            </a:r>
            <a:r>
              <a:rPr lang="en-US" sz="500" dirty="0" smtClean="0"/>
              <a:t> </a:t>
            </a:r>
            <a:r>
              <a:rPr lang="en-US" sz="500" dirty="0" err="1" smtClean="0"/>
              <a:t>со</a:t>
            </a:r>
            <a:r>
              <a:rPr lang="en-US" sz="500" dirty="0" smtClean="0"/>
              <a:t> </a:t>
            </a:r>
            <a:r>
              <a:rPr lang="en-US" sz="500" dirty="0" err="1" smtClean="0"/>
              <a:t>компјутерски</a:t>
            </a:r>
            <a:r>
              <a:rPr lang="en-US" sz="500" dirty="0" smtClean="0"/>
              <a:t> </a:t>
            </a:r>
            <a:r>
              <a:rPr lang="en-US" sz="500" dirty="0" err="1" smtClean="0"/>
              <a:t>систем</a:t>
            </a:r>
            <a:r>
              <a:rPr lang="en-US" sz="500" dirty="0" smtClean="0"/>
              <a:t> </a:t>
            </a:r>
            <a:r>
              <a:rPr lang="en-US" sz="500" dirty="0" err="1" smtClean="0"/>
              <a:t>што</a:t>
            </a:r>
            <a:r>
              <a:rPr lang="en-US" sz="500" dirty="0" smtClean="0"/>
              <a:t> е </a:t>
            </a:r>
            <a:r>
              <a:rPr lang="en-US" sz="500" dirty="0" err="1" smtClean="0"/>
              <a:t>поврзан</a:t>
            </a:r>
            <a:r>
              <a:rPr lang="en-US" sz="500" dirty="0" smtClean="0"/>
              <a:t> </a:t>
            </a:r>
            <a:r>
              <a:rPr lang="en-US" sz="500" dirty="0" err="1" smtClean="0"/>
              <a:t>далечински</a:t>
            </a:r>
            <a:r>
              <a:rPr lang="en-US" sz="500" dirty="0" smtClean="0"/>
              <a:t> </a:t>
            </a:r>
            <a:r>
              <a:rPr lang="en-US" sz="500" dirty="0" err="1" smtClean="0"/>
              <a:t>за</a:t>
            </a:r>
            <a:r>
              <a:rPr lang="en-US" sz="500" dirty="0" smtClean="0"/>
              <a:t> </a:t>
            </a:r>
            <a:r>
              <a:rPr lang="en-US" sz="500" dirty="0" err="1" smtClean="0"/>
              <a:t>друг</a:t>
            </a:r>
            <a:r>
              <a:rPr lang="en-US" sz="500" dirty="0" smtClean="0"/>
              <a:t> </a:t>
            </a:r>
            <a:r>
              <a:rPr lang="en-US" sz="500" dirty="0" err="1" smtClean="0"/>
              <a:t>компјутерски</a:t>
            </a:r>
            <a:r>
              <a:rPr lang="en-US" sz="500" dirty="0" smtClean="0"/>
              <a:t> </a:t>
            </a:r>
            <a:r>
              <a:rPr lang="en-US" sz="500" dirty="0" err="1" smtClean="0"/>
              <a:t>систем</a:t>
            </a:r>
            <a:r>
              <a:rPr lang="en-US" sz="500" dirty="0" smtClean="0"/>
              <a:t>.</a:t>
            </a:r>
          </a:p>
          <a:p>
            <a:pPr eaLnBrk="1" hangingPunct="1">
              <a:lnSpc>
                <a:spcPct val="80000"/>
              </a:lnSpc>
            </a:pPr>
            <a:endParaRPr lang="en-US" altLang="en-US" sz="500" dirty="0" smtClean="0"/>
          </a:p>
          <a:p>
            <a:pPr eaLnBrk="1" hangingPunct="1">
              <a:lnSpc>
                <a:spcPct val="80000"/>
              </a:lnSpc>
            </a:pPr>
            <a:r>
              <a:rPr lang="en-US" sz="500" dirty="0" err="1" smtClean="0"/>
              <a:t>Со</a:t>
            </a:r>
            <a:r>
              <a:rPr lang="en-US" sz="500" dirty="0" smtClean="0"/>
              <a:t> </a:t>
            </a:r>
            <a:r>
              <a:rPr lang="en-US" sz="500" dirty="0" err="1" smtClean="0"/>
              <a:t>оглед</a:t>
            </a:r>
            <a:r>
              <a:rPr lang="en-US" sz="500" dirty="0" smtClean="0"/>
              <a:t> </a:t>
            </a:r>
            <a:r>
              <a:rPr lang="en-US" sz="500" dirty="0" err="1" smtClean="0"/>
              <a:t>дека</a:t>
            </a:r>
            <a:r>
              <a:rPr lang="en-US" sz="500" dirty="0" smtClean="0"/>
              <a:t> </a:t>
            </a:r>
            <a:r>
              <a:rPr lang="en-US" sz="500" dirty="0" err="1" smtClean="0"/>
              <a:t>во</a:t>
            </a:r>
            <a:r>
              <a:rPr lang="en-US" sz="500" dirty="0" smtClean="0"/>
              <a:t> </a:t>
            </a:r>
            <a:r>
              <a:rPr lang="en-US" sz="500" dirty="0" err="1" smtClean="0"/>
              <a:t>хрватскиот</a:t>
            </a:r>
            <a:r>
              <a:rPr lang="en-US" sz="500" dirty="0" smtClean="0"/>
              <a:t> </a:t>
            </a:r>
            <a:r>
              <a:rPr lang="en-US" sz="500" dirty="0" err="1" smtClean="0"/>
              <a:t>правен</a:t>
            </a:r>
            <a:r>
              <a:rPr lang="en-US" sz="500" dirty="0" smtClean="0"/>
              <a:t> </a:t>
            </a:r>
            <a:r>
              <a:rPr lang="en-US" sz="500" dirty="0" err="1" smtClean="0"/>
              <a:t>систем</a:t>
            </a:r>
            <a:r>
              <a:rPr lang="en-US" sz="500" dirty="0" smtClean="0"/>
              <a:t> </a:t>
            </a:r>
            <a:r>
              <a:rPr lang="en-US" sz="500" dirty="0" err="1" smtClean="0"/>
              <a:t>не</a:t>
            </a:r>
            <a:r>
              <a:rPr lang="en-US" sz="500" dirty="0" smtClean="0"/>
              <a:t> е </a:t>
            </a:r>
            <a:r>
              <a:rPr lang="en-US" sz="500" dirty="0" err="1" smtClean="0"/>
              <a:t>земена</a:t>
            </a:r>
            <a:r>
              <a:rPr lang="en-US" sz="500" dirty="0" smtClean="0"/>
              <a:t> </a:t>
            </a:r>
            <a:r>
              <a:rPr lang="en-US" sz="500" dirty="0" err="1" smtClean="0"/>
              <a:t>предвид</a:t>
            </a:r>
            <a:r>
              <a:rPr lang="en-US" sz="500" dirty="0" smtClean="0"/>
              <a:t> </a:t>
            </a:r>
            <a:r>
              <a:rPr lang="en-US" sz="500" dirty="0" err="1" smtClean="0"/>
              <a:t>намерата</a:t>
            </a:r>
            <a:r>
              <a:rPr lang="en-US" sz="500" dirty="0" smtClean="0"/>
              <a:t> (</a:t>
            </a:r>
            <a:r>
              <a:rPr lang="en-US" sz="500" dirty="0" err="1" smtClean="0"/>
              <a:t>надвор</a:t>
            </a:r>
            <a:r>
              <a:rPr lang="en-US" sz="500" dirty="0" smtClean="0"/>
              <a:t> </a:t>
            </a:r>
            <a:r>
              <a:rPr lang="en-US" sz="500" dirty="0" err="1" smtClean="0"/>
              <a:t>од</a:t>
            </a:r>
            <a:r>
              <a:rPr lang="en-US" sz="500" dirty="0" smtClean="0"/>
              <a:t> </a:t>
            </a:r>
            <a:r>
              <a:rPr lang="en-US" sz="500" dirty="0" err="1" smtClean="0"/>
              <a:t>намерата</a:t>
            </a:r>
            <a:r>
              <a:rPr lang="en-US" sz="500" dirty="0" smtClean="0"/>
              <a:t> </a:t>
            </a:r>
            <a:r>
              <a:rPr lang="en-US" sz="500" dirty="0" err="1" smtClean="0"/>
              <a:t>да</a:t>
            </a:r>
            <a:r>
              <a:rPr lang="en-US" sz="500" dirty="0" smtClean="0"/>
              <a:t> </a:t>
            </a:r>
            <a:r>
              <a:rPr lang="en-US" sz="500" dirty="0" err="1" smtClean="0"/>
              <a:t>му</a:t>
            </a:r>
            <a:r>
              <a:rPr lang="en-US" sz="500" dirty="0" smtClean="0"/>
              <a:t> </a:t>
            </a:r>
            <a:r>
              <a:rPr lang="en-US" sz="500" dirty="0" err="1" smtClean="0"/>
              <a:t>се</a:t>
            </a:r>
            <a:r>
              <a:rPr lang="en-US" sz="500" dirty="0" smtClean="0"/>
              <a:t> </a:t>
            </a:r>
            <a:r>
              <a:rPr lang="en-US" sz="500" dirty="0" err="1" smtClean="0"/>
              <a:t>пристапи</a:t>
            </a:r>
            <a:r>
              <a:rPr lang="en-US" sz="500" dirty="0" smtClean="0"/>
              <a:t> </a:t>
            </a:r>
            <a:r>
              <a:rPr lang="en-US" sz="500" dirty="0" err="1" smtClean="0"/>
              <a:t>недозволено</a:t>
            </a:r>
            <a:r>
              <a:rPr lang="en-US" sz="500" dirty="0" smtClean="0"/>
              <a:t> </a:t>
            </a:r>
            <a:r>
              <a:rPr lang="en-US" sz="500" dirty="0" err="1" smtClean="0"/>
              <a:t>на</a:t>
            </a:r>
            <a:r>
              <a:rPr lang="en-US" sz="500" dirty="0" smtClean="0"/>
              <a:t> </a:t>
            </a:r>
            <a:r>
              <a:rPr lang="en-US" sz="500" dirty="0" err="1" smtClean="0"/>
              <a:t>системот</a:t>
            </a:r>
            <a:r>
              <a:rPr lang="en-US" sz="500" dirty="0" smtClean="0"/>
              <a:t>), </a:t>
            </a:r>
            <a:r>
              <a:rPr lang="en-US" sz="500" dirty="0" err="1" smtClean="0"/>
              <a:t>сторителот</a:t>
            </a:r>
            <a:r>
              <a:rPr lang="en-US" sz="500" dirty="0" smtClean="0"/>
              <a:t> </a:t>
            </a:r>
            <a:r>
              <a:rPr lang="en-US" sz="500" dirty="0" err="1" smtClean="0"/>
              <a:t>бил</a:t>
            </a:r>
            <a:r>
              <a:rPr lang="en-US" sz="500" dirty="0" smtClean="0"/>
              <a:t> </a:t>
            </a:r>
            <a:r>
              <a:rPr lang="en-US" sz="500" dirty="0" err="1" smtClean="0"/>
              <a:t>осуден</a:t>
            </a:r>
            <a:r>
              <a:rPr lang="en-US" sz="500" dirty="0" smtClean="0"/>
              <a:t> и </a:t>
            </a:r>
            <a:r>
              <a:rPr lang="en-US" sz="500" dirty="0" err="1" smtClean="0"/>
              <a:t>покрај</a:t>
            </a:r>
            <a:r>
              <a:rPr lang="en-US" sz="500" dirty="0" smtClean="0"/>
              <a:t> </a:t>
            </a:r>
            <a:r>
              <a:rPr lang="en-US" sz="500" dirty="0" err="1" smtClean="0"/>
              <a:t>немање</a:t>
            </a:r>
            <a:r>
              <a:rPr lang="en-US" sz="500" dirty="0" smtClean="0"/>
              <a:t> „</a:t>
            </a:r>
            <a:r>
              <a:rPr lang="en-US" sz="500" dirty="0" err="1" smtClean="0"/>
              <a:t>нечесна</a:t>
            </a:r>
            <a:r>
              <a:rPr lang="en-US" sz="500" dirty="0" smtClean="0"/>
              <a:t> </a:t>
            </a:r>
            <a:r>
              <a:rPr lang="en-US" sz="500" dirty="0" err="1" smtClean="0"/>
              <a:t>намера</a:t>
            </a:r>
            <a:r>
              <a:rPr lang="en-US" sz="500" dirty="0" smtClean="0"/>
              <a:t>“ (</a:t>
            </a:r>
            <a:r>
              <a:rPr lang="en-US" sz="500" dirty="0" err="1" smtClean="0"/>
              <a:t>сите</a:t>
            </a:r>
            <a:r>
              <a:rPr lang="en-US" sz="500" dirty="0" smtClean="0"/>
              <a:t> </a:t>
            </a:r>
            <a:r>
              <a:rPr lang="en-US" sz="500" dirty="0" err="1" smtClean="0"/>
              <a:t>нападнати</a:t>
            </a:r>
            <a:r>
              <a:rPr lang="en-US" sz="500" dirty="0" smtClean="0"/>
              <a:t> ИТ-</a:t>
            </a:r>
            <a:r>
              <a:rPr lang="en-US" sz="500" dirty="0" err="1" smtClean="0"/>
              <a:t>системи</a:t>
            </a:r>
            <a:r>
              <a:rPr lang="en-US" sz="500" dirty="0" smtClean="0"/>
              <a:t> </a:t>
            </a:r>
            <a:r>
              <a:rPr lang="en-US" sz="500" dirty="0" err="1" smtClean="0"/>
              <a:t>биле</a:t>
            </a:r>
            <a:r>
              <a:rPr lang="en-US" sz="500" dirty="0" smtClean="0"/>
              <a:t> </a:t>
            </a:r>
            <a:r>
              <a:rPr lang="en-US" sz="500" dirty="0" err="1" smtClean="0"/>
              <a:t>предмет</a:t>
            </a:r>
            <a:r>
              <a:rPr lang="en-US" sz="500" dirty="0" smtClean="0"/>
              <a:t> </a:t>
            </a:r>
            <a:r>
              <a:rPr lang="en-US" sz="500" dirty="0" err="1" smtClean="0"/>
              <a:t>на</a:t>
            </a:r>
            <a:r>
              <a:rPr lang="en-US" sz="500" dirty="0" smtClean="0"/>
              <a:t> </a:t>
            </a:r>
            <a:r>
              <a:rPr lang="en-US" sz="500" dirty="0" err="1" smtClean="0"/>
              <a:t>бесплатен</a:t>
            </a:r>
            <a:r>
              <a:rPr lang="en-US" sz="500" dirty="0" smtClean="0"/>
              <a:t> </a:t>
            </a:r>
            <a:r>
              <a:rPr lang="en-US" sz="500" dirty="0" err="1" smtClean="0"/>
              <a:t>тест</a:t>
            </a:r>
            <a:r>
              <a:rPr lang="en-US" sz="500" dirty="0" smtClean="0"/>
              <a:t> </a:t>
            </a:r>
            <a:r>
              <a:rPr lang="en-US" sz="500" dirty="0" err="1" smtClean="0"/>
              <a:t>за</a:t>
            </a:r>
            <a:r>
              <a:rPr lang="en-US" sz="500" dirty="0" smtClean="0"/>
              <a:t> </a:t>
            </a:r>
            <a:r>
              <a:rPr lang="en-US" sz="500" dirty="0" err="1" smtClean="0"/>
              <a:t>пробивање</a:t>
            </a:r>
            <a:r>
              <a:rPr lang="en-US" sz="500" dirty="0" smtClean="0"/>
              <a:t>). </a:t>
            </a:r>
            <a:r>
              <a:rPr lang="en-US" sz="500" dirty="0" err="1" smtClean="0"/>
              <a:t>Во</a:t>
            </a:r>
            <a:r>
              <a:rPr lang="en-US" sz="500" dirty="0" smtClean="0"/>
              <a:t> </a:t>
            </a:r>
            <a:r>
              <a:rPr lang="en-US" sz="500" dirty="0" err="1" smtClean="0"/>
              <a:t>некои</a:t>
            </a:r>
            <a:r>
              <a:rPr lang="en-US" sz="500" dirty="0" smtClean="0"/>
              <a:t> </a:t>
            </a:r>
            <a:r>
              <a:rPr lang="en-US" sz="500" dirty="0" err="1" smtClean="0"/>
              <a:t>држави-членки</a:t>
            </a:r>
            <a:r>
              <a:rPr lang="en-US" sz="500" dirty="0" smtClean="0"/>
              <a:t> </a:t>
            </a:r>
            <a:r>
              <a:rPr lang="en-US" sz="500" dirty="0" err="1" smtClean="0"/>
              <a:t>немањето</a:t>
            </a:r>
            <a:r>
              <a:rPr lang="en-US" sz="500" dirty="0" smtClean="0"/>
              <a:t> </a:t>
            </a:r>
            <a:r>
              <a:rPr lang="en-US" sz="500" dirty="0" err="1" smtClean="0"/>
              <a:t>нечесна</a:t>
            </a:r>
            <a:r>
              <a:rPr lang="en-US" sz="500" dirty="0" smtClean="0"/>
              <a:t> </a:t>
            </a:r>
            <a:r>
              <a:rPr lang="en-US" sz="500" dirty="0" err="1" smtClean="0"/>
              <a:t>намера</a:t>
            </a:r>
            <a:r>
              <a:rPr lang="en-US" sz="500" dirty="0" smtClean="0"/>
              <a:t> </a:t>
            </a:r>
            <a:r>
              <a:rPr lang="en-US" sz="500" dirty="0" err="1" smtClean="0"/>
              <a:t>би</a:t>
            </a:r>
            <a:r>
              <a:rPr lang="en-US" sz="500" dirty="0" smtClean="0"/>
              <a:t> </a:t>
            </a:r>
            <a:r>
              <a:rPr lang="en-US" sz="500" dirty="0" err="1" smtClean="0"/>
              <a:t>спречило</a:t>
            </a:r>
            <a:r>
              <a:rPr lang="en-US" sz="500" dirty="0" smtClean="0"/>
              <a:t> </a:t>
            </a:r>
            <a:r>
              <a:rPr lang="en-US" sz="500" dirty="0" err="1" smtClean="0"/>
              <a:t>кривична</a:t>
            </a:r>
            <a:r>
              <a:rPr lang="en-US" sz="500" dirty="0" smtClean="0"/>
              <a:t> </a:t>
            </a:r>
            <a:r>
              <a:rPr lang="en-US" sz="500" dirty="0" err="1" smtClean="0"/>
              <a:t>одговорност</a:t>
            </a:r>
            <a:r>
              <a:rPr lang="en-US" sz="500" dirty="0" smtClean="0"/>
              <a:t>.</a:t>
            </a:r>
            <a:endParaRPr lang="en-US" altLang="en-US" sz="500" dirty="0" smtClean="0"/>
          </a:p>
          <a:p>
            <a:pPr eaLnBrk="1" hangingPunct="1">
              <a:lnSpc>
                <a:spcPct val="80000"/>
              </a:lnSpc>
            </a:pPr>
            <a:endParaRPr lang="en-US" altLang="en-US" sz="500" dirty="0" smtClean="0"/>
          </a:p>
          <a:p>
            <a:pPr eaLnBrk="1" hangingPunct="1">
              <a:lnSpc>
                <a:spcPct val="80000"/>
              </a:lnSpc>
            </a:pPr>
            <a:r>
              <a:rPr lang="en-US" sz="500" dirty="0" err="1" smtClean="0"/>
              <a:t>Инструкторот</a:t>
            </a:r>
            <a:r>
              <a:rPr lang="en-US" sz="500" dirty="0" smtClean="0"/>
              <a:t> </a:t>
            </a:r>
            <a:r>
              <a:rPr lang="en-US" sz="500" dirty="0" err="1" smtClean="0"/>
              <a:t>треба</a:t>
            </a:r>
            <a:r>
              <a:rPr lang="en-US" sz="500" dirty="0" smtClean="0"/>
              <a:t> </a:t>
            </a:r>
            <a:r>
              <a:rPr lang="en-US" sz="500" dirty="0" err="1" smtClean="0"/>
              <a:t>да</a:t>
            </a:r>
            <a:r>
              <a:rPr lang="en-US" sz="500" dirty="0" smtClean="0"/>
              <a:t> </a:t>
            </a:r>
            <a:r>
              <a:rPr lang="en-US" sz="500" dirty="0" err="1" smtClean="0"/>
              <a:t>ги</a:t>
            </a:r>
            <a:r>
              <a:rPr lang="en-US" sz="500" dirty="0" smtClean="0"/>
              <a:t> </a:t>
            </a:r>
            <a:r>
              <a:rPr lang="en-US" sz="500" dirty="0" err="1" smtClean="0"/>
              <a:t>знае</a:t>
            </a:r>
            <a:r>
              <a:rPr lang="en-US" sz="500" dirty="0" smtClean="0"/>
              <a:t> </a:t>
            </a:r>
            <a:r>
              <a:rPr lang="en-US" sz="500" dirty="0" err="1" smtClean="0"/>
              <a:t>одговорите</a:t>
            </a:r>
            <a:r>
              <a:rPr lang="en-US" sz="500" dirty="0" smtClean="0"/>
              <a:t> </a:t>
            </a:r>
            <a:r>
              <a:rPr lang="en-US" sz="500" dirty="0" err="1" smtClean="0"/>
              <a:t>на</a:t>
            </a:r>
            <a:r>
              <a:rPr lang="en-US" sz="500" dirty="0" smtClean="0"/>
              <a:t> </a:t>
            </a:r>
            <a:r>
              <a:rPr lang="en-US" sz="500" dirty="0" err="1" smtClean="0"/>
              <a:t>прашањата</a:t>
            </a:r>
            <a:r>
              <a:rPr lang="en-US" sz="500" dirty="0" smtClean="0"/>
              <a:t> </a:t>
            </a:r>
            <a:r>
              <a:rPr lang="en-US" sz="500" dirty="0" err="1" smtClean="0"/>
              <a:t>во</a:t>
            </a:r>
            <a:r>
              <a:rPr lang="en-US" sz="500" dirty="0" smtClean="0"/>
              <a:t> </a:t>
            </a:r>
            <a:r>
              <a:rPr lang="en-US" sz="500" dirty="0" err="1" smtClean="0"/>
              <a:t>согласност</a:t>
            </a:r>
            <a:r>
              <a:rPr lang="en-US" sz="500" dirty="0" smtClean="0"/>
              <a:t> </a:t>
            </a:r>
            <a:r>
              <a:rPr lang="en-US" sz="500" dirty="0" err="1" smtClean="0"/>
              <a:t>со</a:t>
            </a:r>
            <a:r>
              <a:rPr lang="en-US" sz="500" dirty="0" smtClean="0"/>
              <a:t> </a:t>
            </a:r>
            <a:r>
              <a:rPr lang="en-US" sz="500" dirty="0" err="1" smtClean="0"/>
              <a:t>националното</a:t>
            </a:r>
            <a:r>
              <a:rPr lang="en-US" sz="500" dirty="0" smtClean="0"/>
              <a:t> </a:t>
            </a:r>
            <a:r>
              <a:rPr lang="en-US" sz="500" dirty="0" err="1" smtClean="0"/>
              <a:t>законодавство</a:t>
            </a:r>
            <a:r>
              <a:rPr lang="en-US" sz="500" dirty="0" smtClean="0"/>
              <a:t> </a:t>
            </a:r>
            <a:r>
              <a:rPr lang="en-US" sz="500" dirty="0" err="1" smtClean="0"/>
              <a:t>или</a:t>
            </a:r>
            <a:r>
              <a:rPr lang="en-US" sz="500" dirty="0" smtClean="0"/>
              <a:t> </a:t>
            </a:r>
            <a:r>
              <a:rPr lang="en-US" sz="500" dirty="0" err="1" smtClean="0"/>
              <a:t>за</a:t>
            </a:r>
            <a:r>
              <a:rPr lang="en-US" sz="500" dirty="0" smtClean="0"/>
              <a:t> </a:t>
            </a:r>
            <a:r>
              <a:rPr lang="en-US" sz="500" dirty="0" err="1" smtClean="0"/>
              <a:t>ова</a:t>
            </a:r>
            <a:r>
              <a:rPr lang="en-US" sz="500" dirty="0" smtClean="0"/>
              <a:t> </a:t>
            </a:r>
            <a:r>
              <a:rPr lang="en-US" sz="500" dirty="0" err="1" smtClean="0"/>
              <a:t>прашање</a:t>
            </a:r>
            <a:r>
              <a:rPr lang="en-US" sz="500" dirty="0" smtClean="0"/>
              <a:t> </a:t>
            </a:r>
            <a:r>
              <a:rPr lang="en-US" sz="500" dirty="0" err="1" smtClean="0"/>
              <a:t>треба</a:t>
            </a:r>
            <a:r>
              <a:rPr lang="en-US" sz="500" dirty="0" smtClean="0"/>
              <a:t> </a:t>
            </a:r>
            <a:r>
              <a:rPr lang="en-US" sz="500" dirty="0" err="1" smtClean="0"/>
              <a:t>да</a:t>
            </a:r>
            <a:r>
              <a:rPr lang="en-US" sz="500" dirty="0" smtClean="0"/>
              <a:t> </a:t>
            </a:r>
            <a:r>
              <a:rPr lang="en-US" sz="500" dirty="0" err="1" smtClean="0"/>
              <a:t>дискутира</a:t>
            </a:r>
            <a:r>
              <a:rPr lang="en-US" sz="500" dirty="0" smtClean="0"/>
              <a:t> </a:t>
            </a:r>
            <a:r>
              <a:rPr lang="en-US" sz="500" dirty="0" err="1" smtClean="0"/>
              <a:t>од</a:t>
            </a:r>
            <a:r>
              <a:rPr lang="en-US" sz="500" dirty="0" smtClean="0"/>
              <a:t> </a:t>
            </a:r>
            <a:r>
              <a:rPr lang="en-US" sz="500" dirty="0" err="1" smtClean="0"/>
              <a:t>аспект</a:t>
            </a:r>
            <a:r>
              <a:rPr lang="en-US" sz="500" dirty="0" smtClean="0"/>
              <a:t> </a:t>
            </a:r>
            <a:r>
              <a:rPr lang="en-US" sz="500" dirty="0" err="1" smtClean="0"/>
              <a:t>на</a:t>
            </a:r>
            <a:r>
              <a:rPr lang="en-US" sz="500" dirty="0" smtClean="0"/>
              <a:t> </a:t>
            </a:r>
            <a:r>
              <a:rPr lang="en-US" sz="500" dirty="0" err="1" smtClean="0"/>
              <a:t>судските</a:t>
            </a:r>
            <a:r>
              <a:rPr lang="en-US" sz="500" dirty="0" smtClean="0"/>
              <a:t> </a:t>
            </a:r>
            <a:r>
              <a:rPr lang="en-US" sz="500" dirty="0" err="1" smtClean="0"/>
              <a:t>практики</a:t>
            </a:r>
            <a:r>
              <a:rPr lang="en-US" sz="500" dirty="0" smtClean="0"/>
              <a:t>, </a:t>
            </a:r>
            <a:r>
              <a:rPr lang="en-US" sz="500" dirty="0" err="1" smtClean="0"/>
              <a:t>ако</a:t>
            </a:r>
            <a:r>
              <a:rPr lang="en-US" sz="500" dirty="0" smtClean="0"/>
              <a:t> </a:t>
            </a:r>
            <a:r>
              <a:rPr lang="en-US" sz="500" dirty="0" err="1" smtClean="0"/>
              <a:t>не</a:t>
            </a:r>
            <a:r>
              <a:rPr lang="en-US" sz="500" dirty="0" smtClean="0"/>
              <a:t> </a:t>
            </a:r>
            <a:r>
              <a:rPr lang="en-US" sz="500" dirty="0" err="1" smtClean="0"/>
              <a:t>се</a:t>
            </a:r>
            <a:r>
              <a:rPr lang="en-US" sz="500" dirty="0" smtClean="0"/>
              <a:t> </a:t>
            </a:r>
            <a:r>
              <a:rPr lang="en-US" sz="500" dirty="0" err="1" smtClean="0"/>
              <a:t>унифицирани</a:t>
            </a:r>
            <a:r>
              <a:rPr lang="en-US" sz="500" dirty="0" smtClean="0"/>
              <a:t>.</a:t>
            </a:r>
          </a:p>
          <a:p>
            <a:pPr eaLnBrk="1" hangingPunct="1">
              <a:lnSpc>
                <a:spcPct val="80000"/>
              </a:lnSpc>
            </a:pPr>
            <a:r>
              <a:rPr lang="en-US" sz="500" dirty="0" smtClean="0"/>
              <a:t> </a:t>
            </a:r>
          </a:p>
          <a:p>
            <a:pPr eaLnBrk="1" hangingPunct="1">
              <a:lnSpc>
                <a:spcPct val="80000"/>
              </a:lnSpc>
            </a:pPr>
            <a:r>
              <a:rPr lang="en-US" sz="500" dirty="0" smtClean="0"/>
              <a:t> </a:t>
            </a:r>
          </a:p>
        </p:txBody>
      </p:sp>
      <p:sp>
        <p:nvSpPr>
          <p:cNvPr id="270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04892317-3EED-4C64-B20B-193D48172D81}" type="slidenum">
              <a:rPr lang="en-US" smtClean="0">
                <a:latin typeface="Calibri" pitchFamily="34" charset="0"/>
              </a:rPr>
              <a:pPr algn="l" eaLnBrk="1" hangingPunct="1"/>
              <a:t>117</a:t>
            </a:fld>
            <a:endParaRPr lang="en-US" altLang="en-US" smtClean="0">
              <a:latin typeface="Calibri" pitchFamily="34" charset="0"/>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136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70000"/>
              </a:lnSpc>
            </a:pPr>
            <a:r>
              <a:rPr lang="en-US" sz="700" dirty="0" err="1" smtClean="0"/>
              <a:t>Лице</a:t>
            </a:r>
            <a:r>
              <a:rPr lang="en-US" sz="700" dirty="0" smtClean="0"/>
              <a:t> </a:t>
            </a:r>
            <a:r>
              <a:rPr lang="en-US" sz="700" dirty="0" err="1" smtClean="0"/>
              <a:t>употребило</a:t>
            </a:r>
            <a:r>
              <a:rPr lang="en-US" sz="700" dirty="0" smtClean="0"/>
              <a:t> </a:t>
            </a:r>
            <a:r>
              <a:rPr lang="en-US" sz="700" dirty="0" err="1" smtClean="0"/>
              <a:t>корисничко</a:t>
            </a:r>
            <a:r>
              <a:rPr lang="en-US" sz="700" dirty="0" smtClean="0"/>
              <a:t> </a:t>
            </a:r>
            <a:r>
              <a:rPr lang="en-US" sz="700" dirty="0" err="1" smtClean="0"/>
              <a:t>име</a:t>
            </a:r>
            <a:r>
              <a:rPr lang="en-US" sz="700" dirty="0" smtClean="0"/>
              <a:t> и </a:t>
            </a:r>
            <a:r>
              <a:rPr lang="en-US" sz="700" dirty="0" err="1" smtClean="0"/>
              <a:t>лозинка</a:t>
            </a:r>
            <a:r>
              <a:rPr lang="en-US" sz="700" dirty="0" smtClean="0"/>
              <a:t> </a:t>
            </a:r>
            <a:r>
              <a:rPr lang="en-US" sz="700" dirty="0" err="1" smtClean="0"/>
              <a:t>на</a:t>
            </a:r>
            <a:r>
              <a:rPr lang="en-US" sz="700" dirty="0" smtClean="0"/>
              <a:t> </a:t>
            </a:r>
            <a:r>
              <a:rPr lang="en-US" sz="700" dirty="0" err="1" smtClean="0"/>
              <a:t>друго</a:t>
            </a:r>
            <a:r>
              <a:rPr lang="en-US" sz="700" dirty="0" smtClean="0"/>
              <a:t> </a:t>
            </a:r>
            <a:r>
              <a:rPr lang="en-US" sz="700" dirty="0" err="1" smtClean="0"/>
              <a:t>лице</a:t>
            </a:r>
            <a:r>
              <a:rPr lang="en-US" sz="700" dirty="0" smtClean="0"/>
              <a:t> (</a:t>
            </a:r>
            <a:r>
              <a:rPr lang="en-US" sz="700" dirty="0" err="1" smtClean="0"/>
              <a:t>без</a:t>
            </a:r>
            <a:r>
              <a:rPr lang="en-US" sz="700" dirty="0" smtClean="0"/>
              <a:t> </a:t>
            </a:r>
            <a:r>
              <a:rPr lang="en-US" sz="700" dirty="0" err="1" smtClean="0"/>
              <a:t>одобрение</a:t>
            </a:r>
            <a:r>
              <a:rPr lang="en-US" sz="700" dirty="0" smtClean="0"/>
              <a:t> – </a:t>
            </a:r>
            <a:r>
              <a:rPr lang="en-US" sz="700" dirty="0" err="1" smtClean="0"/>
              <a:t>според</a:t>
            </a:r>
            <a:r>
              <a:rPr lang="en-US" sz="700" dirty="0" smtClean="0"/>
              <a:t> </a:t>
            </a:r>
            <a:r>
              <a:rPr lang="en-US" sz="700" dirty="0" err="1" smtClean="0"/>
              <a:t>тоа</a:t>
            </a:r>
            <a:r>
              <a:rPr lang="en-US" sz="700" dirty="0" smtClean="0"/>
              <a:t> </a:t>
            </a:r>
            <a:r>
              <a:rPr lang="en-US" sz="700" dirty="0" err="1" smtClean="0"/>
              <a:t>бесправно</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пристапи</a:t>
            </a:r>
            <a:r>
              <a:rPr lang="en-US" sz="700" dirty="0" smtClean="0"/>
              <a:t> </a:t>
            </a:r>
            <a:r>
              <a:rPr lang="en-US" sz="700" dirty="0" err="1" smtClean="0"/>
              <a:t>до</a:t>
            </a:r>
            <a:r>
              <a:rPr lang="en-US" sz="700" dirty="0" smtClean="0"/>
              <a:t> </a:t>
            </a:r>
            <a:r>
              <a:rPr lang="en-US" sz="700" dirty="0" err="1" smtClean="0"/>
              <a:t>компјутерскиот</a:t>
            </a:r>
            <a:r>
              <a:rPr lang="en-US" sz="700" dirty="0" smtClean="0"/>
              <a:t> </a:t>
            </a:r>
            <a:r>
              <a:rPr lang="en-US" sz="700" dirty="0" err="1" smtClean="0"/>
              <a:t>систем</a:t>
            </a:r>
            <a:r>
              <a:rPr lang="en-US" sz="700" dirty="0" smtClean="0"/>
              <a:t> </a:t>
            </a:r>
            <a:r>
              <a:rPr lang="en-US" sz="700" dirty="0" err="1" smtClean="0"/>
              <a:t>на</a:t>
            </a:r>
            <a:r>
              <a:rPr lang="en-US" sz="700" dirty="0" smtClean="0"/>
              <a:t> </a:t>
            </a:r>
            <a:r>
              <a:rPr lang="en-US" sz="700" dirty="0" err="1" smtClean="0"/>
              <a:t>компанијата</a:t>
            </a:r>
            <a:r>
              <a:rPr lang="en-US" sz="700" dirty="0" smtClean="0"/>
              <a:t> и </a:t>
            </a:r>
            <a:r>
              <a:rPr lang="en-US" sz="700" dirty="0" err="1" smtClean="0"/>
              <a:t>направило</a:t>
            </a:r>
            <a:r>
              <a:rPr lang="en-US" sz="700" dirty="0" smtClean="0"/>
              <a:t> </a:t>
            </a:r>
            <a:r>
              <a:rPr lang="en-US" sz="700" dirty="0" err="1" smtClean="0"/>
              <a:t>копија</a:t>
            </a:r>
            <a:r>
              <a:rPr lang="en-US" sz="700" dirty="0" smtClean="0"/>
              <a:t> </a:t>
            </a:r>
            <a:r>
              <a:rPr lang="en-US" sz="700" dirty="0" err="1" smtClean="0"/>
              <a:t>од</a:t>
            </a:r>
            <a:r>
              <a:rPr lang="en-US" sz="700" dirty="0" smtClean="0"/>
              <a:t> </a:t>
            </a:r>
            <a:r>
              <a:rPr lang="en-US" sz="700" dirty="0" err="1" smtClean="0"/>
              <a:t>дигиталните</a:t>
            </a:r>
            <a:r>
              <a:rPr lang="en-US" sz="700" dirty="0" smtClean="0"/>
              <a:t> </a:t>
            </a:r>
            <a:r>
              <a:rPr lang="en-US" sz="700" dirty="0" err="1" smtClean="0"/>
              <a:t>мапи</a:t>
            </a:r>
            <a:r>
              <a:rPr lang="en-US" sz="700" dirty="0" smtClean="0"/>
              <a:t> </a:t>
            </a:r>
            <a:r>
              <a:rPr lang="en-US" sz="700" dirty="0" err="1" smtClean="0"/>
              <a:t>на</a:t>
            </a:r>
            <a:r>
              <a:rPr lang="en-US" sz="700" dirty="0" smtClean="0"/>
              <a:t> </a:t>
            </a:r>
            <a:r>
              <a:rPr lang="en-US" sz="700" dirty="0" err="1" smtClean="0"/>
              <a:t>преносливи</a:t>
            </a:r>
            <a:r>
              <a:rPr lang="en-US" sz="700" dirty="0" smtClean="0"/>
              <a:t> </a:t>
            </a:r>
            <a:r>
              <a:rPr lang="en-US" sz="700" dirty="0" err="1" smtClean="0"/>
              <a:t>дискови</a:t>
            </a:r>
            <a:r>
              <a:rPr lang="en-US" sz="700" dirty="0" smtClean="0"/>
              <a:t>, </a:t>
            </a:r>
            <a:r>
              <a:rPr lang="en-US" sz="700" dirty="0" err="1" smtClean="0"/>
              <a:t>потоа</a:t>
            </a:r>
            <a:r>
              <a:rPr lang="en-US" sz="700" dirty="0" smtClean="0"/>
              <a:t> </a:t>
            </a:r>
            <a:r>
              <a:rPr lang="en-US" sz="700" dirty="0" err="1" smtClean="0"/>
              <a:t>ги</a:t>
            </a:r>
            <a:r>
              <a:rPr lang="en-US" sz="700" dirty="0" smtClean="0"/>
              <a:t> </a:t>
            </a:r>
            <a:r>
              <a:rPr lang="en-US" sz="700" dirty="0" err="1" smtClean="0"/>
              <a:t>избришало</a:t>
            </a:r>
            <a:r>
              <a:rPr lang="en-US" sz="700" dirty="0" smtClean="0"/>
              <a:t> </a:t>
            </a:r>
            <a:r>
              <a:rPr lang="en-US" sz="700" dirty="0" err="1" smtClean="0"/>
              <a:t>дигиталните</a:t>
            </a:r>
            <a:r>
              <a:rPr lang="en-US" sz="700" dirty="0" smtClean="0"/>
              <a:t> </a:t>
            </a:r>
            <a:r>
              <a:rPr lang="en-US" sz="700" dirty="0" err="1" smtClean="0"/>
              <a:t>мапи</a:t>
            </a:r>
            <a:r>
              <a:rPr lang="en-US" sz="700" dirty="0" smtClean="0"/>
              <a:t> </a:t>
            </a:r>
            <a:r>
              <a:rPr lang="en-US" sz="700" dirty="0" err="1" smtClean="0"/>
              <a:t>на</a:t>
            </a:r>
            <a:r>
              <a:rPr lang="en-US" sz="700" dirty="0" smtClean="0"/>
              <a:t> </a:t>
            </a:r>
            <a:r>
              <a:rPr lang="en-US" sz="700" dirty="0" err="1" smtClean="0"/>
              <a:t>хард-дискот</a:t>
            </a:r>
            <a:r>
              <a:rPr lang="en-US" sz="700" dirty="0" smtClean="0"/>
              <a:t>. </a:t>
            </a:r>
            <a:endParaRPr lang="en-US" altLang="en-US" sz="700" dirty="0" smtClean="0"/>
          </a:p>
          <a:p>
            <a:pPr eaLnBrk="1" hangingPunct="1">
              <a:lnSpc>
                <a:spcPct val="70000"/>
              </a:lnSpc>
            </a:pPr>
            <a:endParaRPr lang="en-US" altLang="en-US" sz="700" b="1" dirty="0" smtClean="0"/>
          </a:p>
          <a:p>
            <a:pPr eaLnBrk="1" hangingPunct="1">
              <a:lnSpc>
                <a:spcPct val="70000"/>
              </a:lnSpc>
            </a:pPr>
            <a:endParaRPr lang="en-US" altLang="en-US" sz="700" b="1" dirty="0" smtClean="0"/>
          </a:p>
          <a:p>
            <a:pPr eaLnBrk="1" hangingPunct="1">
              <a:lnSpc>
                <a:spcPct val="70000"/>
              </a:lnSpc>
            </a:pPr>
            <a:r>
              <a:rPr lang="en-US" sz="700" b="1" dirty="0" err="1" smtClean="0"/>
              <a:t>Потсетување</a:t>
            </a:r>
            <a:r>
              <a:rPr lang="en-US" sz="700" b="1" dirty="0" smtClean="0"/>
              <a:t> </a:t>
            </a:r>
            <a:r>
              <a:rPr lang="en-US" sz="700" b="1" dirty="0" err="1" smtClean="0"/>
              <a:t>за</a:t>
            </a:r>
            <a:r>
              <a:rPr lang="en-US" sz="700" b="1" dirty="0" smtClean="0"/>
              <a:t> </a:t>
            </a:r>
            <a:r>
              <a:rPr lang="en-US" sz="700" b="1" dirty="0" err="1" smtClean="0"/>
              <a:t>инструкторот</a:t>
            </a:r>
            <a:r>
              <a:rPr lang="en-US" sz="700" b="1" dirty="0" smtClean="0"/>
              <a:t>:</a:t>
            </a:r>
          </a:p>
          <a:p>
            <a:pPr eaLnBrk="1" hangingPunct="1">
              <a:lnSpc>
                <a:spcPct val="70000"/>
              </a:lnSpc>
            </a:pPr>
            <a:r>
              <a:rPr lang="en-US" sz="700" dirty="0" err="1" smtClean="0"/>
              <a:t>Член</a:t>
            </a:r>
            <a:r>
              <a:rPr lang="en-US" sz="700" dirty="0" smtClean="0"/>
              <a:t> 4 – ПОПРЕЧУВАЊЕ НА ПОДАТОЦИ</a:t>
            </a:r>
            <a:endParaRPr lang="en-US" altLang="en-US" sz="700" dirty="0" smtClean="0"/>
          </a:p>
          <a:p>
            <a:pPr eaLnBrk="1" hangingPunct="1">
              <a:lnSpc>
                <a:spcPct val="70000"/>
              </a:lnSpc>
            </a:pPr>
            <a:r>
              <a:rPr lang="en-US" sz="700" dirty="0" smtClean="0"/>
              <a:t>1 </a:t>
            </a:r>
            <a:r>
              <a:rPr lang="en-US" sz="700" dirty="0" err="1" smtClean="0"/>
              <a:t>Секоја</a:t>
            </a:r>
            <a:r>
              <a:rPr lang="en-US" sz="700" dirty="0" smtClean="0"/>
              <a:t> </a:t>
            </a:r>
            <a:r>
              <a:rPr lang="en-US" sz="700" dirty="0" err="1" smtClean="0"/>
              <a:t>страна</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усвои</a:t>
            </a:r>
            <a:r>
              <a:rPr lang="en-US" sz="700" dirty="0" smtClean="0"/>
              <a:t> </a:t>
            </a:r>
            <a:r>
              <a:rPr lang="en-US" sz="700" dirty="0" err="1" smtClean="0"/>
              <a:t>такви</a:t>
            </a:r>
            <a:r>
              <a:rPr lang="en-US" sz="700" dirty="0" smtClean="0"/>
              <a:t> </a:t>
            </a:r>
            <a:r>
              <a:rPr lang="en-US" sz="700" dirty="0" err="1" smtClean="0"/>
              <a:t>законски</a:t>
            </a:r>
            <a:r>
              <a:rPr lang="en-US" sz="700" dirty="0" smtClean="0"/>
              <a:t> и </a:t>
            </a:r>
            <a:r>
              <a:rPr lang="en-US" sz="700" dirty="0" err="1" smtClean="0"/>
              <a:t>други</a:t>
            </a:r>
            <a:r>
              <a:rPr lang="en-US" sz="700" dirty="0" smtClean="0"/>
              <a:t> </a:t>
            </a:r>
            <a:r>
              <a:rPr lang="en-US" sz="700" dirty="0" err="1" smtClean="0"/>
              <a:t>неопходни</a:t>
            </a:r>
            <a:r>
              <a:rPr lang="en-US" sz="700" dirty="0" smtClean="0"/>
              <a:t> </a:t>
            </a:r>
            <a:r>
              <a:rPr lang="en-US" sz="700" dirty="0" err="1" smtClean="0"/>
              <a:t>мерки</a:t>
            </a:r>
            <a:r>
              <a:rPr lang="en-US" sz="700" dirty="0" smtClean="0"/>
              <a:t>, </a:t>
            </a:r>
            <a:r>
              <a:rPr lang="en-US" sz="700" dirty="0" err="1" smtClean="0"/>
              <a:t>со</a:t>
            </a:r>
            <a:r>
              <a:rPr lang="en-US" sz="700" dirty="0" smtClean="0"/>
              <a:t> </a:t>
            </a:r>
            <a:r>
              <a:rPr lang="en-US" sz="700" dirty="0" err="1" smtClean="0"/>
              <a:t>цел</a:t>
            </a:r>
            <a:r>
              <a:rPr lang="en-US" sz="700" dirty="0" smtClean="0"/>
              <a:t> </a:t>
            </a:r>
            <a:r>
              <a:rPr lang="en-US" sz="700" dirty="0" err="1" smtClean="0"/>
              <a:t>бесправното</a:t>
            </a:r>
            <a:r>
              <a:rPr lang="en-US" sz="700" dirty="0" smtClean="0"/>
              <a:t> </a:t>
            </a:r>
            <a:r>
              <a:rPr lang="en-US" sz="700" dirty="0" err="1" smtClean="0"/>
              <a:t>уништување</a:t>
            </a:r>
            <a:r>
              <a:rPr lang="en-US" sz="700" dirty="0" smtClean="0"/>
              <a:t>, </a:t>
            </a:r>
            <a:r>
              <a:rPr lang="en-US" sz="700" dirty="0" err="1" smtClean="0"/>
              <a:t>бришење</a:t>
            </a:r>
            <a:r>
              <a:rPr lang="en-US" sz="700" dirty="0" smtClean="0"/>
              <a:t>, </a:t>
            </a:r>
            <a:r>
              <a:rPr lang="en-US" sz="700" dirty="0" err="1" smtClean="0"/>
              <a:t>расипување</a:t>
            </a:r>
            <a:r>
              <a:rPr lang="en-US" sz="700" dirty="0" smtClean="0"/>
              <a:t>, </a:t>
            </a:r>
            <a:r>
              <a:rPr lang="en-US" sz="700" dirty="0" err="1" smtClean="0"/>
              <a:t>менување</a:t>
            </a:r>
            <a:r>
              <a:rPr lang="en-US" sz="700" dirty="0" smtClean="0"/>
              <a:t> </a:t>
            </a:r>
            <a:r>
              <a:rPr lang="en-US" sz="700" dirty="0" err="1" smtClean="0"/>
              <a:t>или</a:t>
            </a:r>
            <a:r>
              <a:rPr lang="en-US" sz="700" dirty="0" smtClean="0"/>
              <a:t> </a:t>
            </a:r>
            <a:r>
              <a:rPr lang="en-US" sz="700" dirty="0" err="1" smtClean="0"/>
              <a:t>прикривање</a:t>
            </a:r>
            <a:r>
              <a:rPr lang="en-US" sz="700" dirty="0" smtClean="0"/>
              <a:t> </a:t>
            </a:r>
            <a:r>
              <a:rPr lang="en-US" sz="700" dirty="0" err="1" smtClean="0"/>
              <a:t>на</a:t>
            </a:r>
            <a:r>
              <a:rPr lang="en-US" sz="700" dirty="0" smtClean="0"/>
              <a:t> </a:t>
            </a:r>
            <a:r>
              <a:rPr lang="en-US" sz="700" dirty="0" err="1" smtClean="0"/>
              <a:t>компјутерските</a:t>
            </a:r>
            <a:r>
              <a:rPr lang="en-US" sz="700" dirty="0" smtClean="0"/>
              <a:t> </a:t>
            </a:r>
            <a:r>
              <a:rPr lang="en-US" sz="700" dirty="0" err="1" smtClean="0"/>
              <a:t>податоци</a:t>
            </a:r>
            <a:r>
              <a:rPr lang="en-US" sz="700" dirty="0" smtClean="0"/>
              <a:t>, </a:t>
            </a:r>
            <a:r>
              <a:rPr lang="en-US" sz="700" dirty="0" err="1" smtClean="0"/>
              <a:t>кога</a:t>
            </a:r>
            <a:r>
              <a:rPr lang="en-US" sz="700" dirty="0" smtClean="0"/>
              <a:t> </a:t>
            </a:r>
            <a:r>
              <a:rPr lang="en-US" sz="700" dirty="0" err="1" smtClean="0"/>
              <a:t>ќе</a:t>
            </a:r>
            <a:r>
              <a:rPr lang="en-US" sz="700" dirty="0" smtClean="0"/>
              <a:t> </a:t>
            </a:r>
            <a:r>
              <a:rPr lang="en-US" sz="700" dirty="0" err="1" smtClean="0"/>
              <a:t>се</a:t>
            </a:r>
            <a:r>
              <a:rPr lang="en-US" sz="700" dirty="0" smtClean="0"/>
              <a:t> </a:t>
            </a:r>
            <a:r>
              <a:rPr lang="en-US" sz="700" dirty="0" err="1" smtClean="0"/>
              <a:t>направи</a:t>
            </a:r>
            <a:r>
              <a:rPr lang="en-US" sz="700" dirty="0" smtClean="0"/>
              <a:t> </a:t>
            </a:r>
            <a:r>
              <a:rPr lang="en-US" sz="700" dirty="0" err="1" smtClean="0"/>
              <a:t>тоа</a:t>
            </a:r>
            <a:r>
              <a:rPr lang="en-US" sz="700" dirty="0" smtClean="0"/>
              <a:t> </a:t>
            </a:r>
            <a:r>
              <a:rPr lang="en-US" sz="700" dirty="0" err="1" smtClean="0"/>
              <a:t>намерно</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квалификува</a:t>
            </a:r>
            <a:r>
              <a:rPr lang="en-US" sz="700" dirty="0" smtClean="0"/>
              <a:t> </a:t>
            </a:r>
            <a:r>
              <a:rPr lang="en-US" sz="700" dirty="0" err="1" smtClean="0"/>
              <a:t>како</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во</a:t>
            </a:r>
            <a:r>
              <a:rPr lang="en-US" sz="700" dirty="0" smtClean="0"/>
              <a:t> </a:t>
            </a:r>
            <a:r>
              <a:rPr lang="en-US" sz="700" dirty="0" err="1" smtClean="0"/>
              <a:t>нејзиното</a:t>
            </a:r>
            <a:r>
              <a:rPr lang="en-US" sz="700" dirty="0" smtClean="0"/>
              <a:t> </a:t>
            </a:r>
            <a:r>
              <a:rPr lang="en-US" sz="700" dirty="0" err="1" smtClean="0"/>
              <a:t>национално</a:t>
            </a:r>
            <a:r>
              <a:rPr lang="en-US" sz="700" dirty="0" smtClean="0"/>
              <a:t> </a:t>
            </a:r>
            <a:r>
              <a:rPr lang="en-US" sz="700" dirty="0" err="1" smtClean="0"/>
              <a:t>право</a:t>
            </a:r>
            <a:r>
              <a:rPr lang="en-US" sz="700" dirty="0" smtClean="0"/>
              <a:t>.</a:t>
            </a:r>
          </a:p>
          <a:p>
            <a:pPr eaLnBrk="1" hangingPunct="1">
              <a:lnSpc>
                <a:spcPct val="70000"/>
              </a:lnSpc>
            </a:pPr>
            <a:r>
              <a:rPr lang="en-US" sz="700" dirty="0" smtClean="0"/>
              <a:t>2 </a:t>
            </a:r>
            <a:r>
              <a:rPr lang="en-US" sz="700" dirty="0" err="1" smtClean="0"/>
              <a:t>Страната</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го</a:t>
            </a:r>
            <a:r>
              <a:rPr lang="en-US" sz="700" dirty="0" smtClean="0"/>
              <a:t> </a:t>
            </a:r>
            <a:r>
              <a:rPr lang="en-US" sz="700" dirty="0" err="1" smtClean="0"/>
              <a:t>задржи</a:t>
            </a:r>
            <a:r>
              <a:rPr lang="en-US" sz="700" dirty="0" smtClean="0"/>
              <a:t> </a:t>
            </a:r>
            <a:r>
              <a:rPr lang="en-US" sz="700" dirty="0" err="1" smtClean="0"/>
              <a:t>правото</a:t>
            </a:r>
            <a:r>
              <a:rPr lang="en-US" sz="700" dirty="0" smtClean="0"/>
              <a:t> </a:t>
            </a:r>
            <a:r>
              <a:rPr lang="en-US" sz="700" dirty="0" err="1" smtClean="0"/>
              <a:t>да</a:t>
            </a:r>
            <a:r>
              <a:rPr lang="en-US" sz="700" dirty="0" smtClean="0"/>
              <a:t> </a:t>
            </a:r>
            <a:r>
              <a:rPr lang="en-US" sz="700" dirty="0" err="1" smtClean="0"/>
              <a:t>бара</a:t>
            </a:r>
            <a:r>
              <a:rPr lang="en-US" sz="700" dirty="0" smtClean="0"/>
              <a:t> </a:t>
            </a:r>
            <a:r>
              <a:rPr lang="en-US" sz="700" dirty="0" err="1" smtClean="0"/>
              <a:t>резултатот</a:t>
            </a:r>
            <a:r>
              <a:rPr lang="en-US" sz="700" dirty="0" smtClean="0"/>
              <a:t> </a:t>
            </a:r>
            <a:r>
              <a:rPr lang="en-US" sz="700" dirty="0" err="1" smtClean="0"/>
              <a:t>од</a:t>
            </a:r>
            <a:r>
              <a:rPr lang="en-US" sz="700" dirty="0" smtClean="0"/>
              <a:t> </a:t>
            </a:r>
            <a:r>
              <a:rPr lang="en-US" sz="700" dirty="0" err="1" smtClean="0"/>
              <a:t>делата</a:t>
            </a:r>
            <a:r>
              <a:rPr lang="en-US" sz="700" dirty="0" smtClean="0"/>
              <a:t> </a:t>
            </a:r>
            <a:r>
              <a:rPr lang="en-US" sz="700" dirty="0" err="1" smtClean="0"/>
              <a:t>од</a:t>
            </a:r>
            <a:r>
              <a:rPr lang="en-US" sz="700" dirty="0" smtClean="0"/>
              <a:t> </a:t>
            </a:r>
            <a:r>
              <a:rPr lang="en-US" sz="700" dirty="0" err="1" smtClean="0"/>
              <a:t>став</a:t>
            </a:r>
            <a:r>
              <a:rPr lang="en-US" sz="700" dirty="0" smtClean="0"/>
              <a:t> 1 </a:t>
            </a:r>
            <a:r>
              <a:rPr lang="en-US" sz="700" dirty="0" err="1" smtClean="0"/>
              <a:t>да</a:t>
            </a:r>
            <a:r>
              <a:rPr lang="en-US" sz="700" dirty="0" smtClean="0"/>
              <a:t> </a:t>
            </a:r>
            <a:r>
              <a:rPr lang="en-US" sz="700" dirty="0" err="1" smtClean="0"/>
              <a:t>се</a:t>
            </a:r>
            <a:r>
              <a:rPr lang="en-US" sz="700" dirty="0" smtClean="0"/>
              <a:t> </a:t>
            </a:r>
            <a:r>
              <a:rPr lang="en-US" sz="700" dirty="0" err="1" smtClean="0"/>
              <a:t>смета</a:t>
            </a:r>
            <a:r>
              <a:rPr lang="en-US" sz="700" dirty="0" smtClean="0"/>
              <a:t> </a:t>
            </a:r>
            <a:r>
              <a:rPr lang="en-US" sz="700" dirty="0" err="1" smtClean="0"/>
              <a:t>за</a:t>
            </a:r>
            <a:r>
              <a:rPr lang="en-US" sz="700" dirty="0" smtClean="0"/>
              <a:t> </a:t>
            </a:r>
            <a:r>
              <a:rPr lang="en-US" sz="700" dirty="0" err="1" smtClean="0"/>
              <a:t>сериозна</a:t>
            </a:r>
            <a:r>
              <a:rPr lang="en-US" sz="700" dirty="0" smtClean="0"/>
              <a:t> </a:t>
            </a:r>
            <a:r>
              <a:rPr lang="en-US" sz="700" dirty="0" err="1" smtClean="0"/>
              <a:t>штета</a:t>
            </a:r>
            <a:r>
              <a:rPr lang="en-US" sz="700" dirty="0" smtClean="0"/>
              <a:t>.</a:t>
            </a:r>
            <a:endParaRPr lang="en-US" altLang="en-US" sz="700" dirty="0" smtClean="0"/>
          </a:p>
          <a:p>
            <a:pPr eaLnBrk="1" hangingPunct="1">
              <a:lnSpc>
                <a:spcPct val="70000"/>
              </a:lnSpc>
            </a:pPr>
            <a:endParaRPr lang="en-US" altLang="en-US" sz="700" dirty="0" smtClean="0"/>
          </a:p>
          <a:p>
            <a:pPr eaLnBrk="1" hangingPunct="1">
              <a:lnSpc>
                <a:spcPct val="70000"/>
              </a:lnSpc>
            </a:pPr>
            <a:r>
              <a:rPr lang="en-US" sz="700" b="1" dirty="0" err="1" smtClean="0"/>
              <a:t>Прашања</a:t>
            </a:r>
            <a:r>
              <a:rPr lang="en-US" sz="700" dirty="0" smtClean="0"/>
              <a:t> </a:t>
            </a:r>
            <a:endParaRPr lang="en-US" altLang="en-US" sz="700" dirty="0" smtClean="0"/>
          </a:p>
          <a:p>
            <a:pPr eaLnBrk="1" hangingPunct="1">
              <a:lnSpc>
                <a:spcPct val="70000"/>
              </a:lnSpc>
            </a:pPr>
            <a:endParaRPr lang="en-US" altLang="en-US" sz="700" dirty="0" smtClean="0"/>
          </a:p>
          <a:p>
            <a:pPr eaLnBrk="1" hangingPunct="1">
              <a:lnSpc>
                <a:spcPct val="70000"/>
              </a:lnSpc>
              <a:buFontTx/>
              <a:buChar char="-"/>
            </a:pPr>
            <a:r>
              <a:rPr lang="en-US" sz="700" dirty="0" err="1" smtClean="0"/>
              <a:t>Кои</a:t>
            </a:r>
            <a:r>
              <a:rPr lang="en-US" sz="700" dirty="0" smtClean="0"/>
              <a:t> </a:t>
            </a:r>
            <a:r>
              <a:rPr lang="en-US" sz="700" dirty="0" err="1" smtClean="0"/>
              <a:t>кривични</a:t>
            </a:r>
            <a:r>
              <a:rPr lang="en-US" sz="700" dirty="0" smtClean="0"/>
              <a:t> </a:t>
            </a:r>
            <a:r>
              <a:rPr lang="en-US" sz="700" dirty="0" err="1" smtClean="0"/>
              <a:t>дела</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земат</a:t>
            </a:r>
            <a:r>
              <a:rPr lang="en-US" sz="700" dirty="0" smtClean="0"/>
              <a:t> </a:t>
            </a:r>
            <a:r>
              <a:rPr lang="en-US" sz="700" dirty="0" err="1" smtClean="0"/>
              <a:t>предвид</a:t>
            </a:r>
            <a:r>
              <a:rPr lang="en-US" sz="700" dirty="0" smtClean="0"/>
              <a:t>?</a:t>
            </a:r>
            <a:endParaRPr lang="en-US" altLang="en-US" sz="700" dirty="0" smtClean="0"/>
          </a:p>
          <a:p>
            <a:pPr eaLnBrk="1" hangingPunct="1">
              <a:lnSpc>
                <a:spcPct val="70000"/>
              </a:lnSpc>
              <a:buFontTx/>
              <a:buChar char="-"/>
            </a:pPr>
            <a:endParaRPr lang="en-US" altLang="en-US" sz="700" dirty="0" smtClean="0"/>
          </a:p>
          <a:p>
            <a:pPr eaLnBrk="1" hangingPunct="1">
              <a:lnSpc>
                <a:spcPct val="70000"/>
              </a:lnSpc>
            </a:pPr>
            <a:r>
              <a:rPr lang="en-US" sz="700" b="1" dirty="0" err="1" smtClean="0"/>
              <a:t>Прашања</a:t>
            </a:r>
            <a:r>
              <a:rPr lang="en-US" sz="700" b="1" dirty="0" smtClean="0"/>
              <a:t> </a:t>
            </a:r>
            <a:r>
              <a:rPr lang="en-US" sz="700" b="1" dirty="0" err="1" smtClean="0"/>
              <a:t>за</a:t>
            </a:r>
            <a:r>
              <a:rPr lang="en-US" sz="700" b="1" dirty="0" smtClean="0"/>
              <a:t> </a:t>
            </a:r>
            <a:r>
              <a:rPr lang="en-US" sz="700" b="1" dirty="0" err="1" smtClean="0"/>
              <a:t>дискусија</a:t>
            </a:r>
            <a:r>
              <a:rPr lang="en-US" sz="700" dirty="0" smtClean="0"/>
              <a:t> </a:t>
            </a:r>
            <a:endParaRPr lang="en-US" altLang="en-US" sz="700" dirty="0" smtClean="0"/>
          </a:p>
          <a:p>
            <a:pPr eaLnBrk="1" hangingPunct="1">
              <a:lnSpc>
                <a:spcPct val="70000"/>
              </a:lnSpc>
            </a:pPr>
            <a:endParaRPr lang="en-US" altLang="en-US" sz="700" dirty="0" smtClean="0"/>
          </a:p>
          <a:p>
            <a:pPr eaLnBrk="1" hangingPunct="1">
              <a:lnSpc>
                <a:spcPct val="70000"/>
              </a:lnSpc>
            </a:pPr>
            <a:r>
              <a:rPr lang="en-US" sz="700" dirty="0" err="1" smtClean="0"/>
              <a:t>Прво</a:t>
            </a:r>
            <a:r>
              <a:rPr lang="en-US" sz="700" dirty="0" smtClean="0"/>
              <a:t>, </a:t>
            </a:r>
            <a:r>
              <a:rPr lang="en-US" sz="700" dirty="0" err="1" smtClean="0"/>
              <a:t>постои</a:t>
            </a:r>
            <a:r>
              <a:rPr lang="en-US" sz="700" dirty="0" smtClean="0"/>
              <a:t> </a:t>
            </a:r>
            <a:r>
              <a:rPr lang="en-US" sz="700" dirty="0" err="1" smtClean="0"/>
              <a:t>кражба</a:t>
            </a:r>
            <a:r>
              <a:rPr lang="en-US" sz="700" dirty="0" smtClean="0"/>
              <a:t> </a:t>
            </a:r>
            <a:r>
              <a:rPr lang="en-US" sz="700" dirty="0" err="1" smtClean="0"/>
              <a:t>на</a:t>
            </a:r>
            <a:r>
              <a:rPr lang="en-US" sz="700" dirty="0" smtClean="0"/>
              <a:t> </a:t>
            </a:r>
            <a:r>
              <a:rPr lang="en-US" sz="700" dirty="0" err="1" smtClean="0"/>
              <a:t>идентитет</a:t>
            </a:r>
            <a:r>
              <a:rPr lang="en-US" sz="700" dirty="0" smtClean="0"/>
              <a:t>. </a:t>
            </a:r>
            <a:r>
              <a:rPr lang="en-US" sz="700" dirty="0" err="1" smtClean="0"/>
              <a:t>Во</a:t>
            </a:r>
            <a:r>
              <a:rPr lang="en-US" sz="700" dirty="0" smtClean="0"/>
              <a:t> „</a:t>
            </a:r>
            <a:r>
              <a:rPr lang="en-US" sz="700" dirty="0" err="1" smtClean="0"/>
              <a:t>реалниот</a:t>
            </a:r>
            <a:r>
              <a:rPr lang="en-US" sz="700" dirty="0" smtClean="0"/>
              <a:t> </a:t>
            </a:r>
            <a:r>
              <a:rPr lang="en-US" sz="700" dirty="0" err="1" smtClean="0"/>
              <a:t>свет</a:t>
            </a:r>
            <a:r>
              <a:rPr lang="en-US" sz="700" dirty="0" smtClean="0"/>
              <a:t>“ </a:t>
            </a:r>
            <a:r>
              <a:rPr lang="en-US" sz="700" dirty="0" err="1" smtClean="0"/>
              <a:t>тоа</a:t>
            </a:r>
            <a:r>
              <a:rPr lang="en-US" sz="700" dirty="0" smtClean="0"/>
              <a:t> </a:t>
            </a:r>
            <a:r>
              <a:rPr lang="en-US" sz="700" dirty="0" err="1" smtClean="0"/>
              <a:t>би</a:t>
            </a:r>
            <a:r>
              <a:rPr lang="en-US" sz="700" dirty="0" smtClean="0"/>
              <a:t> </a:t>
            </a:r>
            <a:r>
              <a:rPr lang="en-US" sz="700" dirty="0" err="1" smtClean="0"/>
              <a:t>одговарало</a:t>
            </a:r>
            <a:r>
              <a:rPr lang="en-US" sz="700" dirty="0" smtClean="0"/>
              <a:t> </a:t>
            </a:r>
            <a:r>
              <a:rPr lang="en-US" sz="700" dirty="0" err="1" smtClean="0"/>
              <a:t>на</a:t>
            </a:r>
            <a:r>
              <a:rPr lang="en-US" sz="700" dirty="0" smtClean="0"/>
              <a:t> </a:t>
            </a:r>
            <a:r>
              <a:rPr lang="en-US" sz="700" dirty="0" err="1" smtClean="0"/>
              <a:t>бесправно</a:t>
            </a:r>
            <a:r>
              <a:rPr lang="en-US" sz="700" dirty="0" smtClean="0"/>
              <a:t> </a:t>
            </a:r>
            <a:r>
              <a:rPr lang="en-US" sz="700" dirty="0" err="1" smtClean="0"/>
              <a:t>користење</a:t>
            </a:r>
            <a:r>
              <a:rPr lang="en-US" sz="700" dirty="0" smtClean="0"/>
              <a:t> </a:t>
            </a:r>
            <a:r>
              <a:rPr lang="en-US" sz="700" dirty="0" err="1" smtClean="0"/>
              <a:t>од</a:t>
            </a:r>
            <a:r>
              <a:rPr lang="en-US" sz="700" dirty="0" smtClean="0"/>
              <a:t> </a:t>
            </a:r>
            <a:r>
              <a:rPr lang="en-US" sz="700" dirty="0" err="1" smtClean="0"/>
              <a:t>сторителот</a:t>
            </a:r>
            <a:r>
              <a:rPr lang="en-US" sz="700" dirty="0" smtClean="0"/>
              <a:t> </a:t>
            </a:r>
            <a:r>
              <a:rPr lang="en-US" sz="700" dirty="0" err="1" smtClean="0"/>
              <a:t>на</a:t>
            </a:r>
            <a:r>
              <a:rPr lang="en-US" sz="700" dirty="0" smtClean="0"/>
              <a:t> </a:t>
            </a:r>
            <a:r>
              <a:rPr lang="en-US" sz="700" dirty="0" err="1" smtClean="0"/>
              <a:t>нечија</a:t>
            </a:r>
            <a:r>
              <a:rPr lang="en-US" sz="700" dirty="0" smtClean="0"/>
              <a:t> </a:t>
            </a:r>
            <a:r>
              <a:rPr lang="en-US" sz="700" dirty="0" err="1" smtClean="0"/>
              <a:t>пропусница</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влезе</a:t>
            </a:r>
            <a:r>
              <a:rPr lang="en-US" sz="700" dirty="0" smtClean="0"/>
              <a:t> </a:t>
            </a:r>
            <a:r>
              <a:rPr lang="en-US" sz="700" dirty="0" err="1" smtClean="0"/>
              <a:t>во</a:t>
            </a:r>
            <a:r>
              <a:rPr lang="en-US" sz="700" dirty="0" smtClean="0"/>
              <a:t> </a:t>
            </a:r>
            <a:r>
              <a:rPr lang="en-US" sz="700" dirty="0" err="1" smtClean="0"/>
              <a:t>работниот</a:t>
            </a:r>
            <a:r>
              <a:rPr lang="en-US" sz="700" dirty="0" smtClean="0"/>
              <a:t> </a:t>
            </a:r>
            <a:r>
              <a:rPr lang="en-US" sz="700" dirty="0" err="1" smtClean="0"/>
              <a:t>простор</a:t>
            </a:r>
            <a:r>
              <a:rPr lang="en-US" sz="700" dirty="0" smtClean="0"/>
              <a:t>. </a:t>
            </a:r>
            <a:r>
              <a:rPr lang="en-US" sz="700" dirty="0" err="1" smtClean="0"/>
              <a:t>Некои</a:t>
            </a:r>
            <a:r>
              <a:rPr lang="en-US" sz="700" dirty="0" smtClean="0"/>
              <a:t> </a:t>
            </a:r>
            <a:r>
              <a:rPr lang="en-US" sz="700" dirty="0" err="1" smtClean="0"/>
              <a:t>држави-членки</a:t>
            </a:r>
            <a:r>
              <a:rPr lang="en-US" sz="700" dirty="0" smtClean="0"/>
              <a:t> </a:t>
            </a:r>
            <a:r>
              <a:rPr lang="en-US" sz="700" dirty="0" err="1" smtClean="0"/>
              <a:t>ја</a:t>
            </a:r>
            <a:r>
              <a:rPr lang="en-US" sz="700" dirty="0" smtClean="0"/>
              <a:t> </a:t>
            </a:r>
            <a:r>
              <a:rPr lang="en-US" sz="700" dirty="0" err="1" smtClean="0"/>
              <a:t>криминализираа</a:t>
            </a:r>
            <a:r>
              <a:rPr lang="en-US" sz="700" dirty="0" smtClean="0"/>
              <a:t> </a:t>
            </a:r>
            <a:r>
              <a:rPr lang="en-US" sz="700" dirty="0" err="1" smtClean="0"/>
              <a:t>кражбата</a:t>
            </a:r>
            <a:r>
              <a:rPr lang="en-US" sz="700" dirty="0" smtClean="0"/>
              <a:t> </a:t>
            </a:r>
            <a:r>
              <a:rPr lang="en-US" sz="700" dirty="0" err="1" smtClean="0"/>
              <a:t>на</a:t>
            </a:r>
            <a:r>
              <a:rPr lang="en-US" sz="700" dirty="0" smtClean="0"/>
              <a:t> </a:t>
            </a:r>
            <a:r>
              <a:rPr lang="en-US" sz="700" dirty="0" err="1" smtClean="0"/>
              <a:t>идентитетот</a:t>
            </a:r>
            <a:r>
              <a:rPr lang="en-US" sz="700" dirty="0" smtClean="0"/>
              <a:t>, </a:t>
            </a:r>
            <a:r>
              <a:rPr lang="en-US" sz="700" dirty="0" err="1" smtClean="0"/>
              <a:t>но</a:t>
            </a:r>
            <a:r>
              <a:rPr lang="en-US" sz="700" dirty="0" smtClean="0"/>
              <a:t> и </a:t>
            </a:r>
            <a:r>
              <a:rPr lang="en-US" sz="700" dirty="0" err="1" smtClean="0"/>
              <a:t>да</a:t>
            </a:r>
            <a:r>
              <a:rPr lang="en-US" sz="700" dirty="0" smtClean="0"/>
              <a:t> </a:t>
            </a:r>
            <a:r>
              <a:rPr lang="en-US" sz="700" dirty="0" err="1" smtClean="0"/>
              <a:t>не</a:t>
            </a:r>
            <a:r>
              <a:rPr lang="en-US" sz="700" dirty="0" smtClean="0"/>
              <a:t> </a:t>
            </a:r>
            <a:r>
              <a:rPr lang="en-US" sz="700" dirty="0" err="1" smtClean="0"/>
              <a:t>ја</a:t>
            </a:r>
            <a:r>
              <a:rPr lang="en-US" sz="700" dirty="0" smtClean="0"/>
              <a:t> </a:t>
            </a:r>
            <a:r>
              <a:rPr lang="en-US" sz="700" dirty="0" err="1" smtClean="0"/>
              <a:t>криминизирале</a:t>
            </a:r>
            <a:r>
              <a:rPr lang="en-US" sz="700" dirty="0" smtClean="0"/>
              <a:t>, </a:t>
            </a:r>
            <a:r>
              <a:rPr lang="en-US" sz="700" dirty="0" err="1" smtClean="0"/>
              <a:t>генерално</a:t>
            </a:r>
            <a:r>
              <a:rPr lang="en-US" sz="700" dirty="0" smtClean="0"/>
              <a:t>, </a:t>
            </a:r>
            <a:r>
              <a:rPr lang="en-US" sz="700" dirty="0" err="1" smtClean="0"/>
              <a:t>пристапот</a:t>
            </a:r>
            <a:r>
              <a:rPr lang="en-US" sz="700" dirty="0" smtClean="0"/>
              <a:t> </a:t>
            </a:r>
            <a:r>
              <a:rPr lang="en-US" sz="700" dirty="0" err="1" smtClean="0"/>
              <a:t>се</a:t>
            </a:r>
            <a:r>
              <a:rPr lang="en-US" sz="700" dirty="0" smtClean="0"/>
              <a:t> </a:t>
            </a:r>
            <a:r>
              <a:rPr lang="en-US" sz="700" dirty="0" err="1" smtClean="0"/>
              <a:t>смета</a:t>
            </a:r>
            <a:r>
              <a:rPr lang="en-US" sz="700" dirty="0" smtClean="0"/>
              <a:t> </a:t>
            </a:r>
            <a:r>
              <a:rPr lang="en-US" sz="700" dirty="0" err="1" smtClean="0"/>
              <a:t>за</a:t>
            </a:r>
            <a:r>
              <a:rPr lang="en-US" sz="700" dirty="0" smtClean="0"/>
              <a:t> </a:t>
            </a:r>
            <a:r>
              <a:rPr lang="en-US" sz="700" dirty="0" err="1" smtClean="0"/>
              <a:t>недозволен</a:t>
            </a:r>
            <a:r>
              <a:rPr lang="en-US" sz="700" dirty="0" smtClean="0"/>
              <a:t> </a:t>
            </a:r>
            <a:r>
              <a:rPr lang="en-US" sz="700" dirty="0" err="1" smtClean="0"/>
              <a:t>сам</a:t>
            </a:r>
            <a:r>
              <a:rPr lang="en-US" sz="700" dirty="0" smtClean="0"/>
              <a:t> </a:t>
            </a:r>
            <a:r>
              <a:rPr lang="en-US" sz="700" dirty="0" err="1" smtClean="0"/>
              <a:t>по</a:t>
            </a:r>
            <a:r>
              <a:rPr lang="en-US" sz="700" dirty="0" smtClean="0"/>
              <a:t> </a:t>
            </a:r>
            <a:r>
              <a:rPr lang="en-US" sz="700" dirty="0" err="1" smtClean="0"/>
              <a:t>себе</a:t>
            </a:r>
            <a:r>
              <a:rPr lang="en-US" sz="700" dirty="0" smtClean="0"/>
              <a:t>. </a:t>
            </a:r>
          </a:p>
          <a:p>
            <a:pPr eaLnBrk="1" hangingPunct="1">
              <a:lnSpc>
                <a:spcPct val="70000"/>
              </a:lnSpc>
            </a:pPr>
            <a:endParaRPr lang="en-US" altLang="en-US" sz="700" dirty="0" smtClean="0"/>
          </a:p>
          <a:p>
            <a:pPr eaLnBrk="1" hangingPunct="1">
              <a:lnSpc>
                <a:spcPct val="70000"/>
              </a:lnSpc>
            </a:pPr>
            <a:r>
              <a:rPr lang="en-US" sz="700" dirty="0" err="1" smtClean="0"/>
              <a:t>Всушност</a:t>
            </a:r>
            <a:r>
              <a:rPr lang="en-US" sz="700" dirty="0" smtClean="0"/>
              <a:t>, </a:t>
            </a:r>
            <a:r>
              <a:rPr lang="en-US" sz="700" dirty="0" err="1" smtClean="0"/>
              <a:t>второ</a:t>
            </a:r>
            <a:r>
              <a:rPr lang="en-US" sz="700" dirty="0" smtClean="0"/>
              <a:t>, </a:t>
            </a:r>
            <a:r>
              <a:rPr lang="en-US" sz="700" dirty="0" err="1" smtClean="0"/>
              <a:t>постои</a:t>
            </a:r>
            <a:r>
              <a:rPr lang="en-US" sz="700" dirty="0" smtClean="0"/>
              <a:t> </a:t>
            </a:r>
            <a:r>
              <a:rPr lang="en-US" sz="700" dirty="0" err="1" smtClean="0"/>
              <a:t>недозволен</a:t>
            </a:r>
            <a:r>
              <a:rPr lang="en-US" sz="700" dirty="0" smtClean="0"/>
              <a:t> </a:t>
            </a:r>
            <a:r>
              <a:rPr lang="en-US" sz="700" dirty="0" err="1" smtClean="0"/>
              <a:t>пристап</a:t>
            </a:r>
            <a:r>
              <a:rPr lang="en-US" sz="700" dirty="0" smtClean="0"/>
              <a:t>. </a:t>
            </a:r>
            <a:r>
              <a:rPr lang="en-US" sz="700" dirty="0" err="1" smtClean="0"/>
              <a:t>Некои</a:t>
            </a:r>
            <a:r>
              <a:rPr lang="en-US" sz="700" dirty="0" smtClean="0"/>
              <a:t> </a:t>
            </a:r>
            <a:r>
              <a:rPr lang="en-US" sz="700" dirty="0" err="1" smtClean="0"/>
              <a:t>држави</a:t>
            </a:r>
            <a:r>
              <a:rPr lang="en-US" sz="700" dirty="0" smtClean="0"/>
              <a:t> </a:t>
            </a:r>
            <a:r>
              <a:rPr lang="en-US" sz="700" dirty="0" err="1" smtClean="0"/>
              <a:t>ги</a:t>
            </a:r>
            <a:r>
              <a:rPr lang="en-US" sz="700" dirty="0" smtClean="0"/>
              <a:t> </a:t>
            </a:r>
            <a:r>
              <a:rPr lang="en-US" sz="700" dirty="0" err="1" smtClean="0"/>
              <a:t>вклучуваат</a:t>
            </a:r>
            <a:r>
              <a:rPr lang="en-US" sz="700" dirty="0" smtClean="0"/>
              <a:t> </a:t>
            </a:r>
            <a:r>
              <a:rPr lang="en-US" sz="700" dirty="0" err="1" smtClean="0"/>
              <a:t>составните</a:t>
            </a:r>
            <a:r>
              <a:rPr lang="en-US" sz="700" dirty="0" smtClean="0"/>
              <a:t> </a:t>
            </a:r>
            <a:r>
              <a:rPr lang="en-US" sz="700" dirty="0" err="1" smtClean="0"/>
              <a:t>елементи</a:t>
            </a:r>
            <a:r>
              <a:rPr lang="en-US" sz="700" dirty="0" smtClean="0"/>
              <a:t> </a:t>
            </a:r>
            <a:r>
              <a:rPr lang="en-US" sz="700" dirty="0" err="1" smtClean="0"/>
              <a:t>на</a:t>
            </a:r>
            <a:r>
              <a:rPr lang="en-US" sz="700" dirty="0" smtClean="0"/>
              <a:t> </a:t>
            </a:r>
            <a:r>
              <a:rPr lang="en-US" sz="700" dirty="0" err="1" smtClean="0"/>
              <a:t>ова</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во</a:t>
            </a:r>
            <a:r>
              <a:rPr lang="en-US" sz="700" dirty="0" smtClean="0"/>
              <a:t> </a:t>
            </a:r>
            <a:r>
              <a:rPr lang="en-US" sz="700" dirty="0" err="1" smtClean="0"/>
              <a:t>составните</a:t>
            </a:r>
            <a:r>
              <a:rPr lang="en-US" sz="700" dirty="0" smtClean="0"/>
              <a:t> </a:t>
            </a:r>
            <a:r>
              <a:rPr lang="en-US" sz="700" dirty="0" err="1" smtClean="0"/>
              <a:t>елементи</a:t>
            </a:r>
            <a:r>
              <a:rPr lang="en-US" sz="700" dirty="0" smtClean="0"/>
              <a:t> </a:t>
            </a:r>
            <a:r>
              <a:rPr lang="en-US" sz="700" dirty="0" err="1" smtClean="0"/>
              <a:t>на</a:t>
            </a:r>
            <a:r>
              <a:rPr lang="en-US" sz="700" dirty="0" smtClean="0"/>
              <a:t> </a:t>
            </a:r>
            <a:r>
              <a:rPr lang="en-US" sz="700" dirty="0" err="1" smtClean="0"/>
              <a:t>кривичното</a:t>
            </a:r>
            <a:r>
              <a:rPr lang="en-US" sz="700" dirty="0" smtClean="0"/>
              <a:t> </a:t>
            </a:r>
            <a:r>
              <a:rPr lang="en-US" sz="700" dirty="0" err="1" smtClean="0"/>
              <a:t>дело</a:t>
            </a:r>
            <a:r>
              <a:rPr lang="en-US" sz="700" dirty="0" smtClean="0"/>
              <a:t> </a:t>
            </a:r>
            <a:r>
              <a:rPr lang="en-US" sz="700" dirty="0" err="1" smtClean="0"/>
              <a:t>попречување</a:t>
            </a:r>
            <a:r>
              <a:rPr lang="en-US" sz="700" dirty="0" smtClean="0"/>
              <a:t> </a:t>
            </a:r>
            <a:r>
              <a:rPr lang="en-US" sz="700" dirty="0" err="1" smtClean="0"/>
              <a:t>податоци</a:t>
            </a:r>
            <a:r>
              <a:rPr lang="en-US" sz="700" dirty="0" smtClean="0"/>
              <a:t> (</a:t>
            </a:r>
            <a:r>
              <a:rPr lang="en-US" sz="700" dirty="0" err="1" smtClean="0"/>
              <a:t>како</a:t>
            </a:r>
            <a:r>
              <a:rPr lang="en-US" sz="700" dirty="0" smtClean="0"/>
              <a:t> </a:t>
            </a:r>
            <a:r>
              <a:rPr lang="en-US" sz="700" dirty="0" err="1" smtClean="0"/>
              <a:t>во</a:t>
            </a:r>
            <a:r>
              <a:rPr lang="en-US" sz="700" dirty="0" smtClean="0"/>
              <a:t> </a:t>
            </a:r>
            <a:r>
              <a:rPr lang="en-US" sz="700" dirty="0" err="1" smtClean="0"/>
              <a:t>Хрватска</a:t>
            </a:r>
            <a:r>
              <a:rPr lang="en-US" sz="700" dirty="0" smtClean="0"/>
              <a:t>), </a:t>
            </a:r>
            <a:r>
              <a:rPr lang="en-US" sz="700" dirty="0" err="1" smtClean="0"/>
              <a:t>но</a:t>
            </a:r>
            <a:r>
              <a:rPr lang="en-US" sz="700" dirty="0" smtClean="0"/>
              <a:t> </a:t>
            </a:r>
            <a:r>
              <a:rPr lang="en-US" sz="700" dirty="0" err="1" smtClean="0"/>
              <a:t>во</a:t>
            </a:r>
            <a:r>
              <a:rPr lang="en-US" sz="700" dirty="0" smtClean="0"/>
              <a:t> </a:t>
            </a:r>
            <a:r>
              <a:rPr lang="en-US" sz="700" dirty="0" err="1" smtClean="0"/>
              <a:t>некои</a:t>
            </a:r>
            <a:r>
              <a:rPr lang="en-US" sz="700" dirty="0" smtClean="0"/>
              <a:t> </a:t>
            </a:r>
            <a:r>
              <a:rPr lang="en-US" sz="700" dirty="0" err="1" smtClean="0"/>
              <a:t>други</a:t>
            </a:r>
            <a:r>
              <a:rPr lang="en-US" sz="700" dirty="0" smtClean="0"/>
              <a:t> </a:t>
            </a:r>
            <a:r>
              <a:rPr lang="en-US" sz="700" dirty="0" err="1" smtClean="0"/>
              <a:t>држави</a:t>
            </a:r>
            <a:r>
              <a:rPr lang="en-US" sz="700" dirty="0" smtClean="0"/>
              <a:t> </a:t>
            </a:r>
            <a:r>
              <a:rPr lang="en-US" sz="700" dirty="0" err="1" smtClean="0"/>
              <a:t>кршењето</a:t>
            </a:r>
            <a:r>
              <a:rPr lang="en-US" sz="700" dirty="0" smtClean="0"/>
              <a:t> е </a:t>
            </a:r>
            <a:r>
              <a:rPr lang="en-US" sz="700" dirty="0" err="1" smtClean="0"/>
              <a:t>одвоено</a:t>
            </a:r>
            <a:r>
              <a:rPr lang="en-US" sz="700" dirty="0" smtClean="0"/>
              <a:t> (</a:t>
            </a:r>
            <a:r>
              <a:rPr lang="en-US" sz="700" dirty="0" err="1" smtClean="0"/>
              <a:t>како</a:t>
            </a:r>
            <a:r>
              <a:rPr lang="en-US" sz="700" dirty="0" smtClean="0"/>
              <a:t> </a:t>
            </a:r>
            <a:r>
              <a:rPr lang="en-US" sz="700" dirty="0" err="1" smtClean="0"/>
              <a:t>во</a:t>
            </a:r>
            <a:r>
              <a:rPr lang="en-US" sz="700" dirty="0" smtClean="0"/>
              <a:t> </a:t>
            </a:r>
            <a:r>
              <a:rPr lang="en-US" sz="700" dirty="0" err="1" smtClean="0"/>
              <a:t>Франција</a:t>
            </a:r>
            <a:r>
              <a:rPr lang="en-US" sz="700" dirty="0" smtClean="0"/>
              <a:t>, </a:t>
            </a:r>
            <a:r>
              <a:rPr lang="en-US" sz="700" dirty="0" err="1" smtClean="0"/>
              <a:t>каде</a:t>
            </a:r>
            <a:r>
              <a:rPr lang="en-US" sz="700" dirty="0" smtClean="0"/>
              <a:t> </a:t>
            </a:r>
            <a:r>
              <a:rPr lang="en-US" sz="700" dirty="0" err="1" smtClean="0"/>
              <a:t>што</a:t>
            </a:r>
            <a:r>
              <a:rPr lang="en-US" sz="700" dirty="0" smtClean="0"/>
              <a:t> </a:t>
            </a:r>
            <a:r>
              <a:rPr lang="en-US" sz="700" dirty="0" err="1" smtClean="0"/>
              <a:t>постои</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недозволен</a:t>
            </a:r>
            <a:r>
              <a:rPr lang="en-US" sz="700" dirty="0" smtClean="0"/>
              <a:t> </a:t>
            </a:r>
            <a:r>
              <a:rPr lang="en-US" sz="700" dirty="0" err="1" smtClean="0"/>
              <a:t>пристап</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нелегален</a:t>
            </a:r>
            <a:r>
              <a:rPr lang="en-US" sz="700" dirty="0" smtClean="0"/>
              <a:t> </a:t>
            </a:r>
            <a:r>
              <a:rPr lang="en-US" sz="700" dirty="0" err="1" smtClean="0"/>
              <a:t>престој</a:t>
            </a:r>
            <a:r>
              <a:rPr lang="en-US" sz="700" dirty="0" smtClean="0"/>
              <a:t> </a:t>
            </a:r>
            <a:r>
              <a:rPr lang="en-US" sz="700" dirty="0" err="1" smtClean="0"/>
              <a:t>во</a:t>
            </a:r>
            <a:r>
              <a:rPr lang="en-US" sz="700" dirty="0" smtClean="0"/>
              <a:t> </a:t>
            </a:r>
            <a:r>
              <a:rPr lang="en-US" sz="700" dirty="0" err="1" smtClean="0"/>
              <a:t>компјутерскиот</a:t>
            </a:r>
            <a:r>
              <a:rPr lang="en-US" sz="700" dirty="0" smtClean="0"/>
              <a:t> </a:t>
            </a:r>
            <a:r>
              <a:rPr lang="en-US" sz="700" dirty="0" err="1" smtClean="0"/>
              <a:t>систем</a:t>
            </a:r>
            <a:r>
              <a:rPr lang="en-US" sz="700" dirty="0" smtClean="0"/>
              <a:t> и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попречување</a:t>
            </a:r>
            <a:r>
              <a:rPr lang="en-US" sz="700" dirty="0" smtClean="0"/>
              <a:t>). </a:t>
            </a:r>
            <a:r>
              <a:rPr lang="en-US" sz="700" dirty="0" err="1" smtClean="0"/>
              <a:t>Лице</a:t>
            </a:r>
            <a:r>
              <a:rPr lang="en-US" sz="700" dirty="0" smtClean="0"/>
              <a:t>, </a:t>
            </a:r>
            <a:r>
              <a:rPr lang="en-US" sz="700" dirty="0" err="1" smtClean="0"/>
              <a:t>на</a:t>
            </a:r>
            <a:r>
              <a:rPr lang="en-US" sz="700" dirty="0" smtClean="0"/>
              <a:t> </a:t>
            </a:r>
            <a:r>
              <a:rPr lang="en-US" sz="700" dirty="0" err="1" smtClean="0"/>
              <a:t>пример</a:t>
            </a:r>
            <a:r>
              <a:rPr lang="en-US" sz="700" dirty="0" smtClean="0"/>
              <a:t>, </a:t>
            </a:r>
            <a:r>
              <a:rPr lang="en-US" sz="700" dirty="0" err="1" smtClean="0"/>
              <a:t>било</a:t>
            </a:r>
            <a:r>
              <a:rPr lang="en-US" sz="700" dirty="0" smtClean="0"/>
              <a:t> </a:t>
            </a:r>
            <a:r>
              <a:rPr lang="en-US" sz="700" dirty="0" err="1" smtClean="0"/>
              <a:t>осудено</a:t>
            </a:r>
            <a:r>
              <a:rPr lang="en-US" sz="700" dirty="0" smtClean="0"/>
              <a:t> </a:t>
            </a:r>
            <a:r>
              <a:rPr lang="en-US" sz="700" dirty="0" err="1" smtClean="0"/>
              <a:t>за</a:t>
            </a:r>
            <a:r>
              <a:rPr lang="en-US" sz="700" dirty="0" smtClean="0"/>
              <a:t> </a:t>
            </a:r>
            <a:r>
              <a:rPr lang="en-US" sz="700" dirty="0" err="1" smtClean="0"/>
              <a:t>кражба</a:t>
            </a:r>
            <a:r>
              <a:rPr lang="en-US" sz="700" dirty="0" smtClean="0"/>
              <a:t> </a:t>
            </a:r>
            <a:r>
              <a:rPr lang="en-US" sz="700" dirty="0" err="1" smtClean="0"/>
              <a:t>на</a:t>
            </a:r>
            <a:r>
              <a:rPr lang="en-US" sz="700" dirty="0" smtClean="0"/>
              <a:t> </a:t>
            </a:r>
            <a:r>
              <a:rPr lang="en-US" sz="700" dirty="0" err="1" smtClean="0"/>
              <a:t>податоци</a:t>
            </a:r>
            <a:r>
              <a:rPr lang="en-US" sz="700" dirty="0" smtClean="0"/>
              <a:t> и </a:t>
            </a:r>
            <a:r>
              <a:rPr lang="en-US" sz="700" dirty="0" err="1" smtClean="0"/>
              <a:t>за</a:t>
            </a:r>
            <a:r>
              <a:rPr lang="en-US" sz="700" dirty="0" smtClean="0"/>
              <a:t> </a:t>
            </a:r>
            <a:r>
              <a:rPr lang="en-US" sz="700" dirty="0" err="1" smtClean="0"/>
              <a:t>недозволен</a:t>
            </a:r>
            <a:r>
              <a:rPr lang="en-US" sz="700" dirty="0" smtClean="0"/>
              <a:t> </a:t>
            </a:r>
            <a:r>
              <a:rPr lang="en-US" sz="700" dirty="0" err="1" smtClean="0"/>
              <a:t>престој</a:t>
            </a:r>
            <a:r>
              <a:rPr lang="en-US" sz="700" dirty="0" smtClean="0"/>
              <a:t> </a:t>
            </a:r>
            <a:r>
              <a:rPr lang="en-US" sz="700" dirty="0" err="1" smtClean="0"/>
              <a:t>во</a:t>
            </a:r>
            <a:r>
              <a:rPr lang="en-US" sz="700" dirty="0" smtClean="0"/>
              <a:t> </a:t>
            </a:r>
            <a:r>
              <a:rPr lang="en-US" sz="700" dirty="0" err="1" smtClean="0"/>
              <a:t>компјутерскиот</a:t>
            </a:r>
            <a:r>
              <a:rPr lang="en-US" sz="700" dirty="0" smtClean="0"/>
              <a:t> </a:t>
            </a:r>
            <a:r>
              <a:rPr lang="en-US" sz="700" dirty="0" err="1" smtClean="0"/>
              <a:t>систем</a:t>
            </a:r>
            <a:r>
              <a:rPr lang="en-US" sz="700" dirty="0" smtClean="0"/>
              <a:t>, </a:t>
            </a:r>
            <a:r>
              <a:rPr lang="en-US" sz="700" dirty="0" err="1" smtClean="0"/>
              <a:t>дури</a:t>
            </a:r>
            <a:r>
              <a:rPr lang="en-US" sz="700" dirty="0" smtClean="0"/>
              <a:t> и </a:t>
            </a:r>
            <a:r>
              <a:rPr lang="en-US" sz="700" dirty="0" err="1" smtClean="0"/>
              <a:t>ако</a:t>
            </a:r>
            <a:r>
              <a:rPr lang="en-US" sz="700" dirty="0" smtClean="0"/>
              <a:t> </a:t>
            </a:r>
            <a:r>
              <a:rPr lang="en-US" sz="700" dirty="0" err="1" smtClean="0"/>
              <a:t>пристапот</a:t>
            </a:r>
            <a:r>
              <a:rPr lang="en-US" sz="700" dirty="0" smtClean="0"/>
              <a:t> </a:t>
            </a:r>
            <a:r>
              <a:rPr lang="en-US" sz="700" dirty="0" err="1" smtClean="0"/>
              <a:t>до</a:t>
            </a:r>
            <a:r>
              <a:rPr lang="en-US" sz="700" dirty="0" smtClean="0"/>
              <a:t> </a:t>
            </a:r>
            <a:r>
              <a:rPr lang="en-US" sz="700" dirty="0" err="1" smtClean="0"/>
              <a:t>системот</a:t>
            </a:r>
            <a:r>
              <a:rPr lang="en-US" sz="700" dirty="0" smtClean="0"/>
              <a:t> </a:t>
            </a:r>
            <a:r>
              <a:rPr lang="en-US" sz="700" dirty="0" err="1" smtClean="0"/>
              <a:t>не</a:t>
            </a:r>
            <a:r>
              <a:rPr lang="en-US" sz="700" dirty="0" smtClean="0"/>
              <a:t> </a:t>
            </a:r>
            <a:r>
              <a:rPr lang="en-US" sz="700" dirty="0" err="1" smtClean="0"/>
              <a:t>бил</a:t>
            </a:r>
            <a:r>
              <a:rPr lang="en-US" sz="700" dirty="0" smtClean="0"/>
              <a:t> </a:t>
            </a:r>
            <a:r>
              <a:rPr lang="en-US" sz="700" dirty="0" err="1" smtClean="0"/>
              <a:t>утврден</a:t>
            </a:r>
            <a:r>
              <a:rPr lang="en-US" sz="700" dirty="0" smtClean="0"/>
              <a:t> </a:t>
            </a:r>
            <a:r>
              <a:rPr lang="en-US" sz="700" dirty="0" err="1" smtClean="0"/>
              <a:t>како</a:t>
            </a:r>
            <a:r>
              <a:rPr lang="en-US" sz="700" dirty="0" smtClean="0"/>
              <a:t> </a:t>
            </a:r>
            <a:r>
              <a:rPr lang="en-US" sz="700" dirty="0" err="1" smtClean="0"/>
              <a:t>недозволен</a:t>
            </a:r>
            <a:r>
              <a:rPr lang="en-US" sz="700" dirty="0" smtClean="0"/>
              <a:t> - </a:t>
            </a:r>
            <a:r>
              <a:rPr lang="en-US" sz="700" dirty="0" err="1" smtClean="0"/>
              <a:t>Cour</a:t>
            </a:r>
            <a:r>
              <a:rPr lang="en-US" sz="700" dirty="0" smtClean="0"/>
              <a:t> </a:t>
            </a:r>
            <a:r>
              <a:rPr lang="en-US" sz="700" dirty="0" err="1" smtClean="0"/>
              <a:t>d’appel</a:t>
            </a:r>
            <a:r>
              <a:rPr lang="en-US" sz="700" dirty="0" smtClean="0"/>
              <a:t> de Paris </a:t>
            </a:r>
            <a:r>
              <a:rPr lang="en-US" sz="700" dirty="0" err="1" smtClean="0"/>
              <a:t>Pôle</a:t>
            </a:r>
            <a:r>
              <a:rPr lang="en-US" sz="700" dirty="0" smtClean="0"/>
              <a:t> 4, </a:t>
            </a:r>
            <a:r>
              <a:rPr lang="en-US" sz="700" dirty="0" err="1" smtClean="0"/>
              <a:t>chambre</a:t>
            </a:r>
            <a:r>
              <a:rPr lang="en-US" sz="700" dirty="0" smtClean="0"/>
              <a:t> 10 </a:t>
            </a:r>
            <a:r>
              <a:rPr lang="en-US" sz="700" dirty="0" err="1" smtClean="0"/>
              <a:t>Arrêt</a:t>
            </a:r>
            <a:r>
              <a:rPr lang="en-US" sz="700" dirty="0" smtClean="0"/>
              <a:t> du 5 </a:t>
            </a:r>
            <a:r>
              <a:rPr lang="en-US" sz="700" dirty="0" err="1" smtClean="0"/>
              <a:t>février</a:t>
            </a:r>
            <a:r>
              <a:rPr lang="en-US" sz="700" dirty="0" smtClean="0"/>
              <a:t> 2014, O.L. c. </a:t>
            </a:r>
            <a:r>
              <a:rPr lang="en-US" sz="700" dirty="0" err="1" smtClean="0"/>
              <a:t>Ministère</a:t>
            </a:r>
            <a:r>
              <a:rPr lang="en-US" sz="700" dirty="0" smtClean="0"/>
              <a:t> public, https://www.legalis.net/jurisprudences/cour-dappel-de-paris-pole-4-chambre-10-arret-du-5-fevrier-2014/).</a:t>
            </a:r>
          </a:p>
          <a:p>
            <a:pPr eaLnBrk="1" hangingPunct="1">
              <a:lnSpc>
                <a:spcPct val="70000"/>
              </a:lnSpc>
            </a:pPr>
            <a:endParaRPr lang="en-US" altLang="en-US" sz="700" dirty="0" smtClean="0"/>
          </a:p>
          <a:p>
            <a:pPr eaLnBrk="1" hangingPunct="1">
              <a:lnSpc>
                <a:spcPct val="70000"/>
              </a:lnSpc>
            </a:pPr>
            <a:r>
              <a:rPr lang="en-US" sz="700" dirty="0" err="1" smtClean="0"/>
              <a:t>Трето</a:t>
            </a:r>
            <a:r>
              <a:rPr lang="en-US" sz="700" dirty="0" smtClean="0"/>
              <a:t>, </a:t>
            </a:r>
            <a:r>
              <a:rPr lang="en-US" sz="700" dirty="0" err="1" smtClean="0"/>
              <a:t>постои</a:t>
            </a:r>
            <a:r>
              <a:rPr lang="en-US" sz="700" dirty="0" smtClean="0"/>
              <a:t> </a:t>
            </a:r>
            <a:r>
              <a:rPr lang="en-US" sz="700" dirty="0" err="1" smtClean="0"/>
              <a:t>попречување</a:t>
            </a:r>
            <a:r>
              <a:rPr lang="en-US" sz="700" dirty="0" smtClean="0"/>
              <a:t> </a:t>
            </a:r>
            <a:r>
              <a:rPr lang="en-US" sz="700" dirty="0" err="1" smtClean="0"/>
              <a:t>на</a:t>
            </a:r>
            <a:r>
              <a:rPr lang="en-US" sz="700" dirty="0" smtClean="0"/>
              <a:t> </a:t>
            </a:r>
            <a:r>
              <a:rPr lang="en-US" sz="700" dirty="0" err="1" smtClean="0"/>
              <a:t>податоци</a:t>
            </a:r>
            <a:r>
              <a:rPr lang="en-US" sz="700" dirty="0" smtClean="0"/>
              <a:t> </a:t>
            </a:r>
            <a:r>
              <a:rPr lang="en-US" sz="700" dirty="0" err="1" smtClean="0"/>
              <a:t>поради</a:t>
            </a:r>
            <a:r>
              <a:rPr lang="en-US" sz="700" dirty="0" smtClean="0"/>
              <a:t> </a:t>
            </a:r>
            <a:r>
              <a:rPr lang="en-US" sz="700" dirty="0" err="1" smtClean="0"/>
              <a:t>бесправното</a:t>
            </a:r>
            <a:r>
              <a:rPr lang="en-US" sz="700" dirty="0" smtClean="0"/>
              <a:t> </a:t>
            </a:r>
            <a:r>
              <a:rPr lang="en-US" sz="700" dirty="0" err="1" smtClean="0"/>
              <a:t>бришење</a:t>
            </a:r>
            <a:r>
              <a:rPr lang="en-US" sz="700" dirty="0" smtClean="0"/>
              <a:t> </a:t>
            </a:r>
            <a:r>
              <a:rPr lang="en-US" sz="700" dirty="0" err="1" smtClean="0"/>
              <a:t>на</a:t>
            </a:r>
            <a:r>
              <a:rPr lang="en-US" sz="700" dirty="0" smtClean="0"/>
              <a:t> </a:t>
            </a:r>
            <a:r>
              <a:rPr lang="en-US" sz="700" dirty="0" err="1" smtClean="0"/>
              <a:t>компјутерските</a:t>
            </a:r>
            <a:r>
              <a:rPr lang="en-US" sz="700" dirty="0" smtClean="0"/>
              <a:t> </a:t>
            </a:r>
            <a:r>
              <a:rPr lang="en-US" sz="700" dirty="0" err="1" smtClean="0"/>
              <a:t>податоци</a:t>
            </a:r>
            <a:r>
              <a:rPr lang="en-US" sz="700" dirty="0" smtClean="0"/>
              <a:t>.</a:t>
            </a:r>
            <a:endParaRPr lang="en-US" altLang="en-US" sz="700" dirty="0" smtClean="0"/>
          </a:p>
          <a:p>
            <a:pPr eaLnBrk="1" hangingPunct="1">
              <a:lnSpc>
                <a:spcPct val="70000"/>
              </a:lnSpc>
            </a:pPr>
            <a:endParaRPr lang="en-US" altLang="en-US" sz="700" dirty="0" smtClean="0"/>
          </a:p>
          <a:p>
            <a:pPr eaLnBrk="1" hangingPunct="1">
              <a:lnSpc>
                <a:spcPct val="70000"/>
              </a:lnSpc>
            </a:pPr>
            <a:r>
              <a:rPr lang="en-US" sz="700" dirty="0" err="1" smtClean="0"/>
              <a:t>Учесниците</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повикаат</a:t>
            </a:r>
            <a:r>
              <a:rPr lang="en-US" sz="700" dirty="0" smtClean="0"/>
              <a:t> </a:t>
            </a:r>
            <a:r>
              <a:rPr lang="en-US" sz="700" dirty="0" err="1" smtClean="0"/>
              <a:t>да</a:t>
            </a:r>
            <a:r>
              <a:rPr lang="en-US" sz="700" dirty="0" smtClean="0"/>
              <a:t> </a:t>
            </a:r>
            <a:r>
              <a:rPr lang="en-US" sz="700" dirty="0" err="1" smtClean="0"/>
              <a:t>одговорат</a:t>
            </a:r>
            <a:r>
              <a:rPr lang="en-US" sz="700" dirty="0" smtClean="0"/>
              <a:t> </a:t>
            </a:r>
            <a:r>
              <a:rPr lang="en-US" sz="700" dirty="0" err="1" smtClean="0"/>
              <a:t>на</a:t>
            </a:r>
            <a:r>
              <a:rPr lang="en-US" sz="700" dirty="0" smtClean="0"/>
              <a:t> </a:t>
            </a:r>
            <a:r>
              <a:rPr lang="en-US" sz="700" dirty="0" err="1" smtClean="0"/>
              <a:t>прашањето</a:t>
            </a:r>
            <a:r>
              <a:rPr lang="en-US" sz="700" dirty="0" smtClean="0"/>
              <a:t> </a:t>
            </a:r>
            <a:r>
              <a:rPr lang="en-US" sz="700" dirty="0" err="1" smtClean="0"/>
              <a:t>од</a:t>
            </a:r>
            <a:r>
              <a:rPr lang="en-US" sz="700" dirty="0" smtClean="0"/>
              <a:t> </a:t>
            </a:r>
            <a:r>
              <a:rPr lang="en-US" sz="700" dirty="0" err="1" smtClean="0"/>
              <a:t>аспект</a:t>
            </a:r>
            <a:r>
              <a:rPr lang="en-US" sz="700" dirty="0" smtClean="0"/>
              <a:t> </a:t>
            </a:r>
            <a:r>
              <a:rPr lang="en-US" sz="700" dirty="0" err="1" smtClean="0"/>
              <a:t>на</a:t>
            </a:r>
            <a:r>
              <a:rPr lang="en-US" sz="700" dirty="0" smtClean="0"/>
              <a:t> </a:t>
            </a:r>
            <a:r>
              <a:rPr lang="en-US" sz="700" dirty="0" err="1" smtClean="0"/>
              <a:t>нивното</a:t>
            </a:r>
            <a:r>
              <a:rPr lang="en-US" sz="700" dirty="0" smtClean="0"/>
              <a:t> </a:t>
            </a:r>
            <a:r>
              <a:rPr lang="en-US" sz="700" dirty="0" err="1" smtClean="0"/>
              <a:t>сопствено</a:t>
            </a:r>
            <a:r>
              <a:rPr lang="en-US" sz="700" dirty="0" smtClean="0"/>
              <a:t> </a:t>
            </a:r>
            <a:r>
              <a:rPr lang="en-US" sz="700" dirty="0" err="1" smtClean="0"/>
              <a:t>национално</a:t>
            </a:r>
            <a:r>
              <a:rPr lang="en-US" sz="700" dirty="0" smtClean="0"/>
              <a:t> </a:t>
            </a:r>
            <a:r>
              <a:rPr lang="en-US" sz="700" dirty="0" err="1" smtClean="0"/>
              <a:t>законодавство</a:t>
            </a:r>
            <a:r>
              <a:rPr lang="en-US" sz="700" dirty="0" smtClean="0"/>
              <a:t>. </a:t>
            </a:r>
          </a:p>
          <a:p>
            <a:pPr eaLnBrk="1" hangingPunct="1">
              <a:lnSpc>
                <a:spcPct val="70000"/>
              </a:lnSpc>
            </a:pPr>
            <a:endParaRPr lang="en-US" altLang="en-US" sz="700" dirty="0" smtClean="0"/>
          </a:p>
          <a:p>
            <a:pPr eaLnBrk="1" hangingPunct="1">
              <a:lnSpc>
                <a:spcPct val="70000"/>
              </a:lnSpc>
            </a:pPr>
            <a:endParaRPr lang="en-US" altLang="en-US" sz="700" dirty="0" smtClean="0"/>
          </a:p>
          <a:p>
            <a:pPr eaLnBrk="1" hangingPunct="1">
              <a:lnSpc>
                <a:spcPct val="70000"/>
              </a:lnSpc>
            </a:pPr>
            <a:r>
              <a:rPr lang="en-US" sz="700" dirty="0" err="1" smtClean="0"/>
              <a:t>Инструкторот</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ги</a:t>
            </a:r>
            <a:r>
              <a:rPr lang="en-US" sz="700" dirty="0" smtClean="0"/>
              <a:t> </a:t>
            </a:r>
            <a:r>
              <a:rPr lang="en-US" sz="700" dirty="0" err="1" smtClean="0"/>
              <a:t>знае</a:t>
            </a:r>
            <a:r>
              <a:rPr lang="en-US" sz="700" dirty="0" smtClean="0"/>
              <a:t> </a:t>
            </a:r>
            <a:r>
              <a:rPr lang="en-US" sz="700" dirty="0" err="1" smtClean="0"/>
              <a:t>одговорите</a:t>
            </a:r>
            <a:r>
              <a:rPr lang="en-US" sz="700" dirty="0" smtClean="0"/>
              <a:t> </a:t>
            </a:r>
            <a:r>
              <a:rPr lang="en-US" sz="700" dirty="0" err="1" smtClean="0"/>
              <a:t>на</a:t>
            </a:r>
            <a:r>
              <a:rPr lang="en-US" sz="700" dirty="0" smtClean="0"/>
              <a:t> </a:t>
            </a:r>
            <a:r>
              <a:rPr lang="en-US" sz="700" dirty="0" err="1" smtClean="0"/>
              <a:t>прашањата</a:t>
            </a:r>
            <a:r>
              <a:rPr lang="en-US" sz="700" dirty="0" smtClean="0"/>
              <a:t> </a:t>
            </a:r>
            <a:r>
              <a:rPr lang="en-US" sz="700" dirty="0" err="1" smtClean="0"/>
              <a:t>во</a:t>
            </a:r>
            <a:r>
              <a:rPr lang="en-US" sz="700" dirty="0" smtClean="0"/>
              <a:t> </a:t>
            </a:r>
            <a:r>
              <a:rPr lang="en-US" sz="700" dirty="0" err="1" smtClean="0"/>
              <a:t>согласност</a:t>
            </a:r>
            <a:r>
              <a:rPr lang="en-US" sz="700" dirty="0" smtClean="0"/>
              <a:t> </a:t>
            </a:r>
            <a:r>
              <a:rPr lang="en-US" sz="700" dirty="0" err="1" smtClean="0"/>
              <a:t>со</a:t>
            </a:r>
            <a:r>
              <a:rPr lang="en-US" sz="700" dirty="0" smtClean="0"/>
              <a:t> </a:t>
            </a:r>
            <a:r>
              <a:rPr lang="en-US" sz="700" dirty="0" err="1" smtClean="0"/>
              <a:t>националното</a:t>
            </a:r>
            <a:r>
              <a:rPr lang="en-US" sz="700" dirty="0" smtClean="0"/>
              <a:t> </a:t>
            </a:r>
            <a:r>
              <a:rPr lang="en-US" sz="700" dirty="0" err="1" smtClean="0"/>
              <a:t>законодавство</a:t>
            </a:r>
            <a:r>
              <a:rPr lang="en-US" sz="700" dirty="0" smtClean="0"/>
              <a:t> </a:t>
            </a:r>
            <a:r>
              <a:rPr lang="en-US" sz="700" dirty="0" err="1" smtClean="0"/>
              <a:t>или</a:t>
            </a:r>
            <a:r>
              <a:rPr lang="en-US" sz="700" dirty="0" smtClean="0"/>
              <a:t> </a:t>
            </a:r>
            <a:r>
              <a:rPr lang="en-US" sz="700" dirty="0" err="1" smtClean="0"/>
              <a:t>за</a:t>
            </a:r>
            <a:r>
              <a:rPr lang="en-US" sz="700" dirty="0" smtClean="0"/>
              <a:t> </a:t>
            </a:r>
            <a:r>
              <a:rPr lang="en-US" sz="700" dirty="0" err="1" smtClean="0"/>
              <a:t>ова</a:t>
            </a:r>
            <a:r>
              <a:rPr lang="en-US" sz="700" dirty="0" smtClean="0"/>
              <a:t> </a:t>
            </a:r>
            <a:r>
              <a:rPr lang="en-US" sz="700" dirty="0" err="1" smtClean="0"/>
              <a:t>прашање</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дискутира</a:t>
            </a:r>
            <a:r>
              <a:rPr lang="en-US" sz="700" dirty="0" smtClean="0"/>
              <a:t> </a:t>
            </a:r>
            <a:r>
              <a:rPr lang="en-US" sz="700" dirty="0" err="1" smtClean="0"/>
              <a:t>од</a:t>
            </a:r>
            <a:r>
              <a:rPr lang="en-US" sz="700" dirty="0" smtClean="0"/>
              <a:t> </a:t>
            </a:r>
            <a:r>
              <a:rPr lang="en-US" sz="700" dirty="0" err="1" smtClean="0"/>
              <a:t>аспект</a:t>
            </a:r>
            <a:r>
              <a:rPr lang="en-US" sz="700" dirty="0" smtClean="0"/>
              <a:t> </a:t>
            </a:r>
            <a:r>
              <a:rPr lang="en-US" sz="700" dirty="0" err="1" smtClean="0"/>
              <a:t>на</a:t>
            </a:r>
            <a:r>
              <a:rPr lang="en-US" sz="700" dirty="0" smtClean="0"/>
              <a:t> </a:t>
            </a:r>
            <a:r>
              <a:rPr lang="en-US" sz="700" dirty="0" err="1" smtClean="0"/>
              <a:t>судските</a:t>
            </a:r>
            <a:r>
              <a:rPr lang="en-US" sz="700" dirty="0" smtClean="0"/>
              <a:t> </a:t>
            </a:r>
            <a:r>
              <a:rPr lang="en-US" sz="700" dirty="0" err="1" smtClean="0"/>
              <a:t>практики</a:t>
            </a:r>
            <a:r>
              <a:rPr lang="en-US" sz="700" dirty="0" smtClean="0"/>
              <a:t>, </a:t>
            </a:r>
            <a:r>
              <a:rPr lang="en-US" sz="700" dirty="0" err="1" smtClean="0"/>
              <a:t>ако</a:t>
            </a:r>
            <a:r>
              <a:rPr lang="en-US" sz="700" dirty="0" smtClean="0"/>
              <a:t> </a:t>
            </a:r>
            <a:r>
              <a:rPr lang="en-US" sz="700" dirty="0" err="1" smtClean="0"/>
              <a:t>не</a:t>
            </a:r>
            <a:r>
              <a:rPr lang="en-US" sz="700" dirty="0" smtClean="0"/>
              <a:t> </a:t>
            </a:r>
            <a:r>
              <a:rPr lang="en-US" sz="700" dirty="0" err="1" smtClean="0"/>
              <a:t>се</a:t>
            </a:r>
            <a:r>
              <a:rPr lang="en-US" sz="700" dirty="0" smtClean="0"/>
              <a:t> </a:t>
            </a:r>
            <a:r>
              <a:rPr lang="en-US" sz="700" dirty="0" err="1" smtClean="0"/>
              <a:t>унифицирани</a:t>
            </a:r>
            <a:r>
              <a:rPr lang="en-US" sz="700" dirty="0" smtClean="0"/>
              <a:t>.</a:t>
            </a:r>
          </a:p>
          <a:p>
            <a:pPr eaLnBrk="1" hangingPunct="1">
              <a:lnSpc>
                <a:spcPct val="70000"/>
              </a:lnSpc>
            </a:pPr>
            <a:endParaRPr lang="en-US" altLang="en-US" sz="700" dirty="0" smtClean="0"/>
          </a:p>
          <a:p>
            <a:pPr eaLnBrk="1" hangingPunct="1">
              <a:lnSpc>
                <a:spcPct val="70000"/>
              </a:lnSpc>
            </a:pPr>
            <a:r>
              <a:rPr lang="en-US" sz="700" dirty="0" smtClean="0"/>
              <a:t> </a:t>
            </a:r>
          </a:p>
          <a:p>
            <a:pPr eaLnBrk="1" hangingPunct="1">
              <a:lnSpc>
                <a:spcPct val="70000"/>
              </a:lnSpc>
            </a:pPr>
            <a:endParaRPr lang="en-US" altLang="en-US" sz="700" dirty="0" smtClean="0"/>
          </a:p>
          <a:p>
            <a:pPr eaLnBrk="1" hangingPunct="1">
              <a:lnSpc>
                <a:spcPct val="70000"/>
              </a:lnSpc>
            </a:pPr>
            <a:endParaRPr lang="en-US" altLang="en-US" sz="700" dirty="0" smtClean="0"/>
          </a:p>
          <a:p>
            <a:pPr eaLnBrk="1" hangingPunct="1">
              <a:lnSpc>
                <a:spcPct val="70000"/>
              </a:lnSpc>
            </a:pPr>
            <a:endParaRPr lang="en-US" altLang="en-US" sz="700" dirty="0" smtClean="0"/>
          </a:p>
          <a:p>
            <a:pPr eaLnBrk="1" hangingPunct="1">
              <a:lnSpc>
                <a:spcPct val="70000"/>
              </a:lnSpc>
            </a:pPr>
            <a:endParaRPr lang="en-US" altLang="en-US" sz="700" dirty="0" smtClean="0"/>
          </a:p>
          <a:p>
            <a:pPr eaLnBrk="1" hangingPunct="1">
              <a:lnSpc>
                <a:spcPct val="70000"/>
              </a:lnSpc>
            </a:pPr>
            <a:endParaRPr lang="en-US" altLang="en-US" sz="700" dirty="0" smtClean="0"/>
          </a:p>
          <a:p>
            <a:pPr eaLnBrk="1" hangingPunct="1">
              <a:lnSpc>
                <a:spcPct val="70000"/>
              </a:lnSpc>
            </a:pPr>
            <a:endParaRPr lang="en-US" altLang="en-US" sz="700" dirty="0" smtClean="0"/>
          </a:p>
        </p:txBody>
      </p:sp>
      <p:sp>
        <p:nvSpPr>
          <p:cNvPr id="27136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9523B679-1CEF-4505-A924-B0CD19E1F8E9}" type="slidenum">
              <a:rPr lang="en-US" smtClean="0">
                <a:latin typeface="Calibri" pitchFamily="34" charset="0"/>
              </a:rPr>
              <a:pPr algn="l" eaLnBrk="1" hangingPunct="1"/>
              <a:t>118</a:t>
            </a:fld>
            <a:endParaRPr lang="en-US" altLang="en-US" smtClean="0">
              <a:latin typeface="Calibri" pitchFamily="34" charset="0"/>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23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sz="700" dirty="0" err="1" smtClean="0"/>
              <a:t>Раководител</a:t>
            </a:r>
            <a:r>
              <a:rPr lang="en-US" sz="700" dirty="0" smtClean="0"/>
              <a:t> </a:t>
            </a:r>
            <a:r>
              <a:rPr lang="en-US" sz="700" dirty="0" err="1" smtClean="0"/>
              <a:t>на</a:t>
            </a:r>
            <a:r>
              <a:rPr lang="en-US" sz="700" dirty="0" smtClean="0"/>
              <a:t> </a:t>
            </a:r>
            <a:r>
              <a:rPr lang="en-US" sz="700" dirty="0" err="1" smtClean="0"/>
              <a:t>кол-центар</a:t>
            </a:r>
            <a:r>
              <a:rPr lang="en-US" sz="700" dirty="0" smtClean="0"/>
              <a:t>, </a:t>
            </a:r>
            <a:r>
              <a:rPr lang="en-US" sz="700" dirty="0" err="1" smtClean="0"/>
              <a:t>кој</a:t>
            </a:r>
            <a:r>
              <a:rPr lang="en-US" sz="700" dirty="0" smtClean="0"/>
              <a:t> </a:t>
            </a:r>
            <a:r>
              <a:rPr lang="en-US" sz="700" dirty="0" err="1" smtClean="0"/>
              <a:t>не</a:t>
            </a:r>
            <a:r>
              <a:rPr lang="en-US" sz="700" dirty="0" smtClean="0"/>
              <a:t> е </a:t>
            </a:r>
            <a:r>
              <a:rPr lang="en-US" sz="700" dirty="0" err="1" smtClean="0"/>
              <a:t>задоволен</a:t>
            </a:r>
            <a:r>
              <a:rPr lang="en-US" sz="700" dirty="0" smtClean="0"/>
              <a:t> </a:t>
            </a:r>
            <a:r>
              <a:rPr lang="en-US" sz="700" dirty="0" err="1" smtClean="0"/>
              <a:t>поради</a:t>
            </a:r>
            <a:r>
              <a:rPr lang="en-US" sz="700" dirty="0" smtClean="0"/>
              <a:t> </a:t>
            </a:r>
            <a:r>
              <a:rPr lang="en-US" sz="700" dirty="0" err="1" smtClean="0"/>
              <a:t>неисплатата</a:t>
            </a:r>
            <a:r>
              <a:rPr lang="en-US" sz="700" dirty="0" smtClean="0"/>
              <a:t> </a:t>
            </a:r>
            <a:r>
              <a:rPr lang="en-US" sz="700" dirty="0" err="1" smtClean="0"/>
              <a:t>на</a:t>
            </a:r>
            <a:r>
              <a:rPr lang="en-US" sz="700" dirty="0" smtClean="0"/>
              <a:t> </a:t>
            </a:r>
            <a:r>
              <a:rPr lang="en-US" sz="700" dirty="0" err="1" smtClean="0"/>
              <a:t>платите</a:t>
            </a:r>
            <a:r>
              <a:rPr lang="en-US" sz="700" dirty="0" smtClean="0"/>
              <a:t>, </a:t>
            </a:r>
            <a:r>
              <a:rPr lang="en-US" sz="700" dirty="0" err="1" smtClean="0"/>
              <a:t>го</a:t>
            </a:r>
            <a:r>
              <a:rPr lang="en-US" sz="700" dirty="0" smtClean="0"/>
              <a:t> </a:t>
            </a:r>
            <a:r>
              <a:rPr lang="en-US" sz="700" dirty="0" err="1" smtClean="0"/>
              <a:t>внел</a:t>
            </a:r>
            <a:r>
              <a:rPr lang="en-US" sz="700" dirty="0" smtClean="0"/>
              <a:t> </a:t>
            </a:r>
            <a:r>
              <a:rPr lang="en-US" sz="700" dirty="0" err="1" smtClean="0"/>
              <a:t>лозунгот</a:t>
            </a:r>
            <a:r>
              <a:rPr lang="en-US" sz="700" dirty="0" smtClean="0"/>
              <a:t> BIOS </a:t>
            </a:r>
            <a:r>
              <a:rPr lang="en-US" sz="700" dirty="0" err="1" smtClean="0"/>
              <a:t>во</a:t>
            </a:r>
            <a:r>
              <a:rPr lang="en-US" sz="700" dirty="0" smtClean="0"/>
              <a:t> </a:t>
            </a:r>
            <a:r>
              <a:rPr lang="en-US" sz="700" dirty="0" err="1" smtClean="0"/>
              <a:t>компјутерската</a:t>
            </a:r>
            <a:r>
              <a:rPr lang="en-US" sz="700" dirty="0" smtClean="0"/>
              <a:t> </a:t>
            </a:r>
            <a:r>
              <a:rPr lang="en-US" sz="700" dirty="0" err="1" smtClean="0"/>
              <a:t>програма</a:t>
            </a:r>
            <a:r>
              <a:rPr lang="en-US" sz="700" dirty="0" smtClean="0"/>
              <a:t> </a:t>
            </a:r>
            <a:r>
              <a:rPr lang="en-US" sz="700" dirty="0" err="1" smtClean="0"/>
              <a:t>на</a:t>
            </a:r>
            <a:r>
              <a:rPr lang="en-US" sz="700" dirty="0" smtClean="0"/>
              <a:t> </a:t>
            </a:r>
            <a:r>
              <a:rPr lang="en-US" sz="700" dirty="0" err="1" smtClean="0"/>
              <a:t>системот</a:t>
            </a:r>
            <a:r>
              <a:rPr lang="en-US" sz="700" dirty="0" smtClean="0"/>
              <a:t> и </a:t>
            </a:r>
            <a:r>
              <a:rPr lang="en-US" sz="700" dirty="0" err="1" smtClean="0"/>
              <a:t>ја</a:t>
            </a:r>
            <a:r>
              <a:rPr lang="en-US" sz="700" dirty="0" smtClean="0"/>
              <a:t> </a:t>
            </a:r>
            <a:r>
              <a:rPr lang="en-US" sz="700" dirty="0" err="1" smtClean="0"/>
              <a:t>сменил</a:t>
            </a:r>
            <a:r>
              <a:rPr lang="en-US" sz="700" dirty="0" smtClean="0"/>
              <a:t> </a:t>
            </a:r>
            <a:r>
              <a:rPr lang="en-US" sz="700" dirty="0" err="1" smtClean="0"/>
              <a:t>пристапната</a:t>
            </a:r>
            <a:r>
              <a:rPr lang="en-US" sz="700" dirty="0" smtClean="0"/>
              <a:t> </a:t>
            </a:r>
            <a:r>
              <a:rPr lang="en-US" sz="700" dirty="0" err="1" smtClean="0"/>
              <a:t>шифра</a:t>
            </a:r>
            <a:r>
              <a:rPr lang="en-US" sz="700" dirty="0" smtClean="0"/>
              <a:t> </a:t>
            </a:r>
            <a:r>
              <a:rPr lang="en-US" sz="700" dirty="0" err="1" smtClean="0"/>
              <a:t>до</a:t>
            </a:r>
            <a:r>
              <a:rPr lang="en-US" sz="700" dirty="0" smtClean="0"/>
              <a:t> </a:t>
            </a:r>
            <a:r>
              <a:rPr lang="en-US" sz="700" dirty="0" err="1" smtClean="0"/>
              <a:t>оперативниот</a:t>
            </a:r>
            <a:r>
              <a:rPr lang="en-US" sz="700" dirty="0" smtClean="0"/>
              <a:t> </a:t>
            </a:r>
            <a:r>
              <a:rPr lang="en-US" sz="700" dirty="0" err="1" smtClean="0"/>
              <a:t>систем</a:t>
            </a:r>
            <a:r>
              <a:rPr lang="en-US" sz="700" dirty="0" smtClean="0"/>
              <a:t>, </a:t>
            </a:r>
            <a:r>
              <a:rPr lang="en-US" sz="700" dirty="0" err="1" smtClean="0"/>
              <a:t>со</a:t>
            </a:r>
            <a:r>
              <a:rPr lang="en-US" sz="700" dirty="0" smtClean="0"/>
              <a:t> </a:t>
            </a:r>
            <a:r>
              <a:rPr lang="en-US" sz="700" dirty="0" err="1" smtClean="0"/>
              <a:t>лозинка</a:t>
            </a:r>
            <a:r>
              <a:rPr lang="en-US" sz="700" dirty="0" smtClean="0"/>
              <a:t> </a:t>
            </a:r>
            <a:r>
              <a:rPr lang="en-US" sz="700" dirty="0" err="1" smtClean="0"/>
              <a:t>што</a:t>
            </a:r>
            <a:r>
              <a:rPr lang="en-US" sz="700" dirty="0" smtClean="0"/>
              <a:t> </a:t>
            </a:r>
            <a:r>
              <a:rPr lang="en-US" sz="700" dirty="0" err="1" smtClean="0"/>
              <a:t>му</a:t>
            </a:r>
            <a:r>
              <a:rPr lang="en-US" sz="700" dirty="0" smtClean="0"/>
              <a:t> </a:t>
            </a:r>
            <a:r>
              <a:rPr lang="en-US" sz="700" dirty="0" err="1" smtClean="0"/>
              <a:t>била</a:t>
            </a:r>
            <a:r>
              <a:rPr lang="en-US" sz="700" dirty="0" smtClean="0"/>
              <a:t> </a:t>
            </a:r>
            <a:r>
              <a:rPr lang="en-US" sz="700" dirty="0" err="1" smtClean="0"/>
              <a:t>позната</a:t>
            </a:r>
            <a:r>
              <a:rPr lang="en-US" sz="700" dirty="0" smtClean="0"/>
              <a:t> </a:t>
            </a:r>
            <a:r>
              <a:rPr lang="en-US" sz="700" dirty="0" err="1" smtClean="0"/>
              <a:t>само</a:t>
            </a:r>
            <a:r>
              <a:rPr lang="en-US" sz="700" dirty="0" smtClean="0"/>
              <a:t> </a:t>
            </a:r>
            <a:r>
              <a:rPr lang="en-US" sz="700" dirty="0" err="1" smtClean="0"/>
              <a:t>нему</a:t>
            </a:r>
            <a:r>
              <a:rPr lang="en-US" sz="700" dirty="0" smtClean="0"/>
              <a:t>, и </a:t>
            </a:r>
            <a:r>
              <a:rPr lang="en-US" sz="700" dirty="0" err="1" smtClean="0"/>
              <a:t>на</a:t>
            </a:r>
            <a:r>
              <a:rPr lang="en-US" sz="700" dirty="0" smtClean="0"/>
              <a:t> </a:t>
            </a:r>
            <a:r>
              <a:rPr lang="en-US" sz="700" dirty="0" err="1" smtClean="0"/>
              <a:t>тој</a:t>
            </a:r>
            <a:r>
              <a:rPr lang="en-US" sz="700" dirty="0" smtClean="0"/>
              <a:t> </a:t>
            </a:r>
            <a:r>
              <a:rPr lang="en-US" sz="700" dirty="0" err="1" smtClean="0"/>
              <a:t>начин</a:t>
            </a:r>
            <a:r>
              <a:rPr lang="en-US" sz="700" dirty="0" smtClean="0"/>
              <a:t> </a:t>
            </a:r>
            <a:r>
              <a:rPr lang="en-US" sz="700" dirty="0" err="1" smtClean="0"/>
              <a:t>ја</a:t>
            </a:r>
            <a:r>
              <a:rPr lang="en-US" sz="700" dirty="0" smtClean="0"/>
              <a:t> </a:t>
            </a:r>
            <a:r>
              <a:rPr lang="en-US" sz="700" dirty="0" err="1" smtClean="0"/>
              <a:t>оневозможил</a:t>
            </a:r>
            <a:r>
              <a:rPr lang="en-US" sz="700" dirty="0" smtClean="0"/>
              <a:t> </a:t>
            </a:r>
            <a:r>
              <a:rPr lang="en-US" sz="700" dirty="0" err="1" smtClean="0"/>
              <a:t>употребата</a:t>
            </a:r>
            <a:r>
              <a:rPr lang="en-US" sz="700" dirty="0" smtClean="0"/>
              <a:t> </a:t>
            </a:r>
            <a:r>
              <a:rPr lang="en-US" sz="700" dirty="0" err="1" smtClean="0"/>
              <a:t>на</a:t>
            </a:r>
            <a:r>
              <a:rPr lang="en-US" sz="700" dirty="0" smtClean="0"/>
              <a:t> </a:t>
            </a:r>
            <a:r>
              <a:rPr lang="en-US" sz="700" dirty="0" err="1" smtClean="0"/>
              <a:t>компјутерскиот</a:t>
            </a:r>
            <a:r>
              <a:rPr lang="en-US" sz="700" dirty="0" smtClean="0"/>
              <a:t> </a:t>
            </a:r>
            <a:r>
              <a:rPr lang="en-US" sz="700" dirty="0" err="1" smtClean="0"/>
              <a:t>систем</a:t>
            </a:r>
            <a:r>
              <a:rPr lang="en-US" sz="700" dirty="0" smtClean="0"/>
              <a:t>. </a:t>
            </a:r>
            <a:endParaRPr lang="en-US" altLang="en-US" sz="700" dirty="0" smtClean="0"/>
          </a:p>
          <a:p>
            <a:pPr eaLnBrk="1" hangingPunct="1">
              <a:lnSpc>
                <a:spcPct val="80000"/>
              </a:lnSpc>
            </a:pPr>
            <a:endParaRPr lang="en-US" altLang="en-US" sz="700" b="1" dirty="0" smtClean="0"/>
          </a:p>
          <a:p>
            <a:pPr eaLnBrk="1" hangingPunct="1">
              <a:lnSpc>
                <a:spcPct val="80000"/>
              </a:lnSpc>
            </a:pPr>
            <a:r>
              <a:rPr lang="en-US" sz="700" b="1" dirty="0" err="1" smtClean="0"/>
              <a:t>Потсетување</a:t>
            </a:r>
            <a:r>
              <a:rPr lang="en-US" sz="700" b="1" dirty="0" smtClean="0"/>
              <a:t> </a:t>
            </a:r>
            <a:r>
              <a:rPr lang="en-US" sz="700" b="1" dirty="0" err="1" smtClean="0"/>
              <a:t>за</a:t>
            </a:r>
            <a:r>
              <a:rPr lang="en-US" sz="700" b="1" dirty="0" smtClean="0"/>
              <a:t> </a:t>
            </a:r>
            <a:r>
              <a:rPr lang="en-US" sz="700" b="1" dirty="0" err="1" smtClean="0"/>
              <a:t>инструкторот</a:t>
            </a:r>
            <a:r>
              <a:rPr lang="en-US" sz="700" b="1" dirty="0" smtClean="0"/>
              <a:t>:</a:t>
            </a:r>
          </a:p>
          <a:p>
            <a:pPr eaLnBrk="1" hangingPunct="1">
              <a:lnSpc>
                <a:spcPct val="80000"/>
              </a:lnSpc>
            </a:pPr>
            <a:r>
              <a:rPr lang="en-US" sz="700" dirty="0" err="1" smtClean="0"/>
              <a:t>Член</a:t>
            </a:r>
            <a:r>
              <a:rPr lang="en-US" sz="700" dirty="0" smtClean="0"/>
              <a:t> 5 - ПОПРЕЧУВАЊЕ НА СИСТЕМОТ</a:t>
            </a:r>
          </a:p>
          <a:p>
            <a:pPr eaLnBrk="1" hangingPunct="1">
              <a:lnSpc>
                <a:spcPct val="80000"/>
              </a:lnSpc>
            </a:pPr>
            <a:r>
              <a:rPr lang="en-US" sz="700" dirty="0" err="1" smtClean="0"/>
              <a:t>Секоја</a:t>
            </a:r>
            <a:r>
              <a:rPr lang="en-US" sz="700" dirty="0" smtClean="0"/>
              <a:t> </a:t>
            </a:r>
            <a:r>
              <a:rPr lang="en-US" sz="700" dirty="0" err="1" smtClean="0"/>
              <a:t>страна</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усвои</a:t>
            </a:r>
            <a:r>
              <a:rPr lang="en-US" sz="700" dirty="0" smtClean="0"/>
              <a:t> </a:t>
            </a:r>
            <a:r>
              <a:rPr lang="en-US" sz="700" dirty="0" err="1" smtClean="0"/>
              <a:t>такви</a:t>
            </a:r>
            <a:r>
              <a:rPr lang="en-US" sz="700" dirty="0" smtClean="0"/>
              <a:t> </a:t>
            </a:r>
            <a:r>
              <a:rPr lang="en-US" sz="700" dirty="0" err="1" smtClean="0"/>
              <a:t>законодавни</a:t>
            </a:r>
            <a:r>
              <a:rPr lang="en-US" sz="700" dirty="0" smtClean="0"/>
              <a:t> и </a:t>
            </a:r>
            <a:r>
              <a:rPr lang="en-US" sz="700" dirty="0" err="1" smtClean="0"/>
              <a:t>други</a:t>
            </a:r>
            <a:r>
              <a:rPr lang="en-US" sz="700" dirty="0" smtClean="0"/>
              <a:t> </a:t>
            </a:r>
            <a:r>
              <a:rPr lang="en-US" sz="700" dirty="0" err="1" smtClean="0"/>
              <a:t>мерки</a:t>
            </a:r>
            <a:r>
              <a:rPr lang="en-US" sz="700" dirty="0" smtClean="0"/>
              <a:t> </a:t>
            </a:r>
            <a:r>
              <a:rPr lang="en-US" sz="700" dirty="0" err="1" smtClean="0"/>
              <a:t>што</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бидат</a:t>
            </a:r>
            <a:r>
              <a:rPr lang="en-US" sz="700" dirty="0" smtClean="0"/>
              <a:t> </a:t>
            </a:r>
            <a:r>
              <a:rPr lang="en-US" sz="700" dirty="0" err="1" smtClean="0"/>
              <a:t>неопходни</a:t>
            </a:r>
            <a:r>
              <a:rPr lang="en-US" sz="700" dirty="0" smtClean="0"/>
              <a:t> </a:t>
            </a:r>
            <a:r>
              <a:rPr lang="en-US" sz="700" dirty="0" err="1" smtClean="0"/>
              <a:t>со</a:t>
            </a:r>
            <a:r>
              <a:rPr lang="en-US" sz="700" dirty="0" smtClean="0"/>
              <a:t> </a:t>
            </a:r>
            <a:r>
              <a:rPr lang="en-US" sz="700" dirty="0" err="1" smtClean="0"/>
              <a:t>цел</a:t>
            </a:r>
            <a:r>
              <a:rPr lang="en-US" sz="700" dirty="0" smtClean="0"/>
              <a:t> </a:t>
            </a:r>
            <a:r>
              <a:rPr lang="en-US" sz="700" dirty="0" err="1" smtClean="0"/>
              <a:t>бесправното</a:t>
            </a:r>
            <a:r>
              <a:rPr lang="en-US" sz="700" dirty="0" smtClean="0"/>
              <a:t> </a:t>
            </a:r>
            <a:r>
              <a:rPr lang="en-US" sz="700" dirty="0" err="1" smtClean="0"/>
              <a:t>сериозно</a:t>
            </a:r>
            <a:r>
              <a:rPr lang="en-US" sz="700" dirty="0" smtClean="0"/>
              <a:t> </a:t>
            </a:r>
            <a:r>
              <a:rPr lang="en-US" sz="700" dirty="0" err="1" smtClean="0"/>
              <a:t>попречување</a:t>
            </a:r>
            <a:r>
              <a:rPr lang="en-US" sz="700" dirty="0" smtClean="0"/>
              <a:t> </a:t>
            </a:r>
            <a:r>
              <a:rPr lang="en-US" sz="700" dirty="0" err="1" smtClean="0"/>
              <a:t>на</a:t>
            </a:r>
            <a:r>
              <a:rPr lang="en-US" sz="700" dirty="0" smtClean="0"/>
              <a:t> </a:t>
            </a:r>
            <a:r>
              <a:rPr lang="en-US" sz="700" dirty="0" err="1" smtClean="0"/>
              <a:t>функционирањето</a:t>
            </a:r>
            <a:r>
              <a:rPr lang="en-US" sz="700" dirty="0" smtClean="0"/>
              <a:t> </a:t>
            </a:r>
            <a:r>
              <a:rPr lang="en-US" sz="700" dirty="0" err="1" smtClean="0"/>
              <a:t>на</a:t>
            </a:r>
            <a:r>
              <a:rPr lang="en-US" sz="700" dirty="0" smtClean="0"/>
              <a:t> </a:t>
            </a:r>
            <a:r>
              <a:rPr lang="en-US" sz="700" dirty="0" err="1" smtClean="0"/>
              <a:t>компјутерските</a:t>
            </a:r>
            <a:r>
              <a:rPr lang="en-US" sz="700" dirty="0" smtClean="0"/>
              <a:t> </a:t>
            </a:r>
            <a:r>
              <a:rPr lang="en-US" sz="700" dirty="0" err="1" smtClean="0"/>
              <a:t>системи</a:t>
            </a:r>
            <a:r>
              <a:rPr lang="en-US" sz="700" dirty="0" smtClean="0"/>
              <a:t> </a:t>
            </a:r>
            <a:r>
              <a:rPr lang="en-US" sz="700" dirty="0" err="1" smtClean="0"/>
              <a:t>со</a:t>
            </a:r>
            <a:r>
              <a:rPr lang="en-US" sz="700" dirty="0" smtClean="0"/>
              <a:t> </a:t>
            </a:r>
            <a:r>
              <a:rPr lang="en-US" sz="700" dirty="0" err="1" smtClean="0"/>
              <a:t>внесување</a:t>
            </a:r>
            <a:r>
              <a:rPr lang="en-US" sz="700" dirty="0" smtClean="0"/>
              <a:t>, </a:t>
            </a:r>
            <a:r>
              <a:rPr lang="en-US" sz="700" dirty="0" err="1" smtClean="0"/>
              <a:t>пренесување</a:t>
            </a:r>
            <a:r>
              <a:rPr lang="en-US" sz="700" dirty="0" smtClean="0"/>
              <a:t>, </a:t>
            </a:r>
            <a:r>
              <a:rPr lang="en-US" sz="700" dirty="0" err="1" smtClean="0"/>
              <a:t>оштетување</a:t>
            </a:r>
            <a:r>
              <a:rPr lang="en-US" sz="700" dirty="0" smtClean="0"/>
              <a:t>, </a:t>
            </a:r>
            <a:r>
              <a:rPr lang="en-US" sz="700" dirty="0" err="1" smtClean="0"/>
              <a:t>бришење</a:t>
            </a:r>
            <a:r>
              <a:rPr lang="en-US" sz="700" dirty="0" smtClean="0"/>
              <a:t>, </a:t>
            </a:r>
            <a:r>
              <a:rPr lang="en-US" sz="700" dirty="0" err="1" smtClean="0"/>
              <a:t>расипување</a:t>
            </a:r>
            <a:r>
              <a:rPr lang="en-US" sz="700" dirty="0" smtClean="0"/>
              <a:t>, </a:t>
            </a:r>
            <a:r>
              <a:rPr lang="en-US" sz="700" dirty="0" err="1" smtClean="0"/>
              <a:t>менување</a:t>
            </a:r>
            <a:r>
              <a:rPr lang="en-US" sz="700" dirty="0" smtClean="0"/>
              <a:t> </a:t>
            </a:r>
            <a:r>
              <a:rPr lang="en-US" sz="700" dirty="0" err="1" smtClean="0"/>
              <a:t>или</a:t>
            </a:r>
            <a:r>
              <a:rPr lang="en-US" sz="700" dirty="0" smtClean="0"/>
              <a:t> </a:t>
            </a:r>
            <a:r>
              <a:rPr lang="en-US" sz="700" dirty="0" err="1" smtClean="0"/>
              <a:t>прикривање</a:t>
            </a:r>
            <a:r>
              <a:rPr lang="en-US" sz="700" dirty="0" smtClean="0"/>
              <a:t> </a:t>
            </a:r>
            <a:r>
              <a:rPr lang="en-US" sz="700" dirty="0" err="1" smtClean="0"/>
              <a:t>на</a:t>
            </a:r>
            <a:r>
              <a:rPr lang="en-US" sz="700" dirty="0" smtClean="0"/>
              <a:t> </a:t>
            </a:r>
            <a:r>
              <a:rPr lang="en-US" sz="700" dirty="0" err="1" smtClean="0"/>
              <a:t>компјутерски</a:t>
            </a:r>
            <a:r>
              <a:rPr lang="en-US" sz="700" dirty="0" smtClean="0"/>
              <a:t> </a:t>
            </a:r>
            <a:r>
              <a:rPr lang="en-US" sz="700" dirty="0" err="1" smtClean="0"/>
              <a:t>податоци</a:t>
            </a:r>
            <a:r>
              <a:rPr lang="en-US" sz="700" dirty="0" smtClean="0"/>
              <a:t>, </a:t>
            </a:r>
            <a:r>
              <a:rPr lang="en-US" sz="700" dirty="0" err="1" smtClean="0"/>
              <a:t>ако</a:t>
            </a:r>
            <a:r>
              <a:rPr lang="en-US" sz="700" dirty="0" smtClean="0"/>
              <a:t> </a:t>
            </a:r>
            <a:r>
              <a:rPr lang="en-US" sz="700" dirty="0" err="1" smtClean="0"/>
              <a:t>тоа</a:t>
            </a:r>
            <a:r>
              <a:rPr lang="en-US" sz="700" dirty="0" smtClean="0"/>
              <a:t> е </a:t>
            </a:r>
            <a:r>
              <a:rPr lang="en-US" sz="700" dirty="0" err="1" smtClean="0"/>
              <a:t>направено</a:t>
            </a:r>
            <a:r>
              <a:rPr lang="en-US" sz="700" dirty="0" smtClean="0"/>
              <a:t> </a:t>
            </a:r>
            <a:r>
              <a:rPr lang="en-US" sz="700" dirty="0" err="1" smtClean="0"/>
              <a:t>со</a:t>
            </a:r>
            <a:r>
              <a:rPr lang="en-US" sz="700" dirty="0" smtClean="0"/>
              <a:t> </a:t>
            </a:r>
            <a:r>
              <a:rPr lang="en-US" sz="700" dirty="0" err="1" smtClean="0"/>
              <a:t>намера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квалификува</a:t>
            </a:r>
            <a:r>
              <a:rPr lang="en-US" sz="700" dirty="0" smtClean="0"/>
              <a:t> </a:t>
            </a:r>
            <a:r>
              <a:rPr lang="en-US" sz="700" dirty="0" err="1" smtClean="0"/>
              <a:t>како</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во</a:t>
            </a:r>
            <a:r>
              <a:rPr lang="en-US" sz="700" dirty="0" smtClean="0"/>
              <a:t> </a:t>
            </a:r>
            <a:r>
              <a:rPr lang="en-US" sz="700" dirty="0" err="1" smtClean="0"/>
              <a:t>нејзиното</a:t>
            </a:r>
            <a:r>
              <a:rPr lang="en-US" sz="700" dirty="0" smtClean="0"/>
              <a:t> </a:t>
            </a:r>
            <a:r>
              <a:rPr lang="en-US" sz="700" dirty="0" err="1" smtClean="0"/>
              <a:t>национално</a:t>
            </a:r>
            <a:r>
              <a:rPr lang="en-US" sz="700" dirty="0" smtClean="0"/>
              <a:t> </a:t>
            </a:r>
            <a:r>
              <a:rPr lang="en-US" sz="700" dirty="0" err="1" smtClean="0"/>
              <a:t>право</a:t>
            </a:r>
            <a:r>
              <a:rPr lang="en-US" sz="700" dirty="0" smtClean="0"/>
              <a:t>. </a:t>
            </a:r>
            <a:endParaRPr lang="en-US" altLang="en-US" sz="700" dirty="0" smtClean="0"/>
          </a:p>
          <a:p>
            <a:pPr eaLnBrk="1" hangingPunct="1">
              <a:lnSpc>
                <a:spcPct val="80000"/>
              </a:lnSpc>
            </a:pPr>
            <a:endParaRPr lang="en-US" altLang="en-US" sz="700" dirty="0" smtClean="0"/>
          </a:p>
          <a:p>
            <a:pPr eaLnBrk="1" hangingPunct="1">
              <a:lnSpc>
                <a:spcPct val="80000"/>
              </a:lnSpc>
            </a:pPr>
            <a:r>
              <a:rPr lang="en-US" sz="700" b="1" dirty="0" err="1" smtClean="0"/>
              <a:t>Прашања</a:t>
            </a:r>
            <a:r>
              <a:rPr lang="en-US" sz="700" dirty="0" smtClean="0"/>
              <a:t> </a:t>
            </a:r>
            <a:endParaRPr lang="en-US" altLang="en-US" sz="700" b="1" dirty="0" smtClean="0"/>
          </a:p>
          <a:p>
            <a:pPr eaLnBrk="1" hangingPunct="1">
              <a:lnSpc>
                <a:spcPct val="80000"/>
              </a:lnSpc>
            </a:pPr>
            <a:endParaRPr lang="en-US" altLang="en-US" sz="700" b="1" dirty="0" smtClean="0"/>
          </a:p>
          <a:p>
            <a:pPr algn="just" eaLnBrk="1" hangingPunct="1">
              <a:lnSpc>
                <a:spcPct val="80000"/>
              </a:lnSpc>
            </a:pPr>
            <a:r>
              <a:rPr lang="en-US" sz="700" i="1" dirty="0" smtClean="0"/>
              <a:t>- </a:t>
            </a:r>
            <a:r>
              <a:rPr lang="en-US" sz="700" i="1" dirty="0" err="1" smtClean="0"/>
              <a:t>Кое</a:t>
            </a:r>
            <a:r>
              <a:rPr lang="en-US" sz="700" i="1" dirty="0" smtClean="0"/>
              <a:t> </a:t>
            </a:r>
            <a:r>
              <a:rPr lang="en-US" sz="700" i="1" dirty="0" err="1" smtClean="0"/>
              <a:t>кривично</a:t>
            </a:r>
            <a:r>
              <a:rPr lang="en-US" sz="700" i="1" dirty="0" smtClean="0"/>
              <a:t> </a:t>
            </a:r>
            <a:r>
              <a:rPr lang="en-US" sz="700" i="1" dirty="0" err="1" smtClean="0"/>
              <a:t>дело</a:t>
            </a:r>
            <a:r>
              <a:rPr lang="en-US" sz="700" i="1" dirty="0" smtClean="0"/>
              <a:t> е </a:t>
            </a:r>
            <a:r>
              <a:rPr lang="en-US" sz="700" i="1" dirty="0" err="1" smtClean="0"/>
              <a:t>овој</a:t>
            </a:r>
            <a:r>
              <a:rPr lang="en-US" sz="700" i="1" dirty="0" smtClean="0"/>
              <a:t> </a:t>
            </a:r>
            <a:r>
              <a:rPr lang="en-US" sz="700" i="1" dirty="0" err="1" smtClean="0"/>
              <a:t>случај</a:t>
            </a:r>
            <a:r>
              <a:rPr lang="en-US" sz="700" i="1" dirty="0" smtClean="0"/>
              <a:t> </a:t>
            </a:r>
            <a:r>
              <a:rPr lang="en-US" sz="700" i="1" dirty="0" err="1" smtClean="0"/>
              <a:t>во</a:t>
            </a:r>
            <a:r>
              <a:rPr lang="en-US" sz="700" i="1" dirty="0" smtClean="0"/>
              <a:t> </a:t>
            </a:r>
            <a:r>
              <a:rPr lang="en-US" sz="700" i="1" dirty="0" err="1" smtClean="0"/>
              <a:t>вашата</a:t>
            </a:r>
            <a:r>
              <a:rPr lang="en-US" sz="700" i="1" dirty="0" smtClean="0"/>
              <a:t> </a:t>
            </a:r>
            <a:r>
              <a:rPr lang="en-US" sz="700" i="1" dirty="0" err="1" smtClean="0"/>
              <a:t>држава</a:t>
            </a:r>
            <a:r>
              <a:rPr lang="en-US" sz="700" i="1" dirty="0" smtClean="0"/>
              <a:t>?</a:t>
            </a:r>
            <a:endParaRPr lang="en-US" altLang="en-US" sz="700" i="1" dirty="0" smtClean="0"/>
          </a:p>
          <a:p>
            <a:pPr algn="just" eaLnBrk="1" hangingPunct="1">
              <a:lnSpc>
                <a:spcPct val="80000"/>
              </a:lnSpc>
            </a:pPr>
            <a:r>
              <a:rPr lang="en-US" sz="700" i="1" dirty="0" smtClean="0"/>
              <a:t>- </a:t>
            </a:r>
            <a:r>
              <a:rPr lang="en-US" sz="700" i="1" dirty="0" err="1" smtClean="0"/>
              <a:t>Дали</a:t>
            </a:r>
            <a:r>
              <a:rPr lang="en-US" sz="700" i="1" dirty="0" smtClean="0"/>
              <a:t> </a:t>
            </a:r>
            <a:r>
              <a:rPr lang="en-US" sz="700" i="1" dirty="0" err="1" smtClean="0"/>
              <a:t>извршителот</a:t>
            </a:r>
            <a:r>
              <a:rPr lang="en-US" sz="700" i="1" dirty="0" smtClean="0"/>
              <a:t> </a:t>
            </a:r>
            <a:r>
              <a:rPr lang="en-US" sz="700" i="1" dirty="0" err="1" smtClean="0"/>
              <a:t>има</a:t>
            </a:r>
            <a:r>
              <a:rPr lang="en-US" sz="700" i="1" dirty="0" smtClean="0"/>
              <a:t> </a:t>
            </a:r>
            <a:r>
              <a:rPr lang="en-US" sz="700" i="1" dirty="0" err="1" smtClean="0"/>
              <a:t>или</a:t>
            </a:r>
            <a:r>
              <a:rPr lang="en-US" sz="700" i="1" dirty="0" smtClean="0"/>
              <a:t> </a:t>
            </a:r>
            <a:r>
              <a:rPr lang="en-US" sz="700" i="1" dirty="0" err="1" smtClean="0"/>
              <a:t>нема</a:t>
            </a:r>
            <a:r>
              <a:rPr lang="en-US" sz="700" i="1" dirty="0" smtClean="0"/>
              <a:t> </a:t>
            </a:r>
            <a:r>
              <a:rPr lang="en-US" sz="700" i="1" dirty="0" err="1" smtClean="0"/>
              <a:t>право</a:t>
            </a:r>
            <a:r>
              <a:rPr lang="en-US" sz="700" i="1" dirty="0" smtClean="0"/>
              <a:t> </a:t>
            </a:r>
            <a:r>
              <a:rPr lang="en-US" sz="700" i="1" dirty="0" err="1" smtClean="0"/>
              <a:t>да</a:t>
            </a:r>
            <a:r>
              <a:rPr lang="en-US" sz="700" i="1" dirty="0" smtClean="0"/>
              <a:t> </a:t>
            </a:r>
            <a:r>
              <a:rPr lang="en-US" sz="700" i="1" dirty="0" err="1" smtClean="0"/>
              <a:t>ја</a:t>
            </a:r>
            <a:r>
              <a:rPr lang="en-US" sz="700" i="1" dirty="0" smtClean="0"/>
              <a:t> </a:t>
            </a:r>
            <a:r>
              <a:rPr lang="en-US" sz="700" i="1" dirty="0" err="1" smtClean="0"/>
              <a:t>менува</a:t>
            </a:r>
            <a:r>
              <a:rPr lang="en-US" sz="700" i="1" dirty="0" smtClean="0"/>
              <a:t> </a:t>
            </a:r>
            <a:r>
              <a:rPr lang="en-US" sz="700" i="1" dirty="0" err="1" smtClean="0"/>
              <a:t>лозинката</a:t>
            </a:r>
            <a:r>
              <a:rPr lang="en-US" sz="700" i="1" dirty="0" smtClean="0"/>
              <a:t> – и </a:t>
            </a:r>
            <a:r>
              <a:rPr lang="en-US" sz="700" i="1" dirty="0" err="1" smtClean="0"/>
              <a:t>дали</a:t>
            </a:r>
            <a:r>
              <a:rPr lang="en-US" sz="700" i="1" dirty="0" smtClean="0"/>
              <a:t> </a:t>
            </a:r>
            <a:r>
              <a:rPr lang="en-US" sz="700" i="1" dirty="0" err="1" smtClean="0"/>
              <a:t>ова</a:t>
            </a:r>
            <a:r>
              <a:rPr lang="en-US" sz="700" i="1" dirty="0" smtClean="0"/>
              <a:t> е </a:t>
            </a:r>
            <a:r>
              <a:rPr lang="en-US" sz="700" i="1" dirty="0" err="1" smtClean="0"/>
              <a:t>факт</a:t>
            </a:r>
            <a:r>
              <a:rPr lang="en-US" sz="700" i="1" dirty="0" smtClean="0"/>
              <a:t> </a:t>
            </a:r>
            <a:r>
              <a:rPr lang="en-US" sz="700" i="1" dirty="0" err="1" smtClean="0"/>
              <a:t>што</a:t>
            </a:r>
            <a:r>
              <a:rPr lang="en-US" sz="700" i="1" dirty="0" smtClean="0"/>
              <a:t> е </a:t>
            </a:r>
            <a:r>
              <a:rPr lang="en-US" sz="700" i="1" dirty="0" err="1" smtClean="0"/>
              <a:t>најважен</a:t>
            </a:r>
            <a:r>
              <a:rPr lang="en-US" sz="700" i="1" dirty="0" smtClean="0"/>
              <a:t> </a:t>
            </a:r>
            <a:r>
              <a:rPr lang="en-US" sz="700" i="1" dirty="0" err="1" smtClean="0"/>
              <a:t>за</a:t>
            </a:r>
            <a:r>
              <a:rPr lang="en-US" sz="700" i="1" dirty="0" smtClean="0"/>
              <a:t> </a:t>
            </a:r>
            <a:r>
              <a:rPr lang="en-US" sz="700" i="1" dirty="0" err="1" smtClean="0"/>
              <a:t>да</a:t>
            </a:r>
            <a:r>
              <a:rPr lang="en-US" sz="700" i="1" dirty="0" smtClean="0"/>
              <a:t> </a:t>
            </a:r>
            <a:r>
              <a:rPr lang="en-US" sz="700" i="1" dirty="0" err="1" smtClean="0"/>
              <a:t>се</a:t>
            </a:r>
            <a:r>
              <a:rPr lang="en-US" sz="700" i="1" dirty="0" smtClean="0"/>
              <a:t> </a:t>
            </a:r>
            <a:r>
              <a:rPr lang="en-US" sz="700" i="1" dirty="0" err="1" smtClean="0"/>
              <a:t>дефинира</a:t>
            </a:r>
            <a:r>
              <a:rPr lang="en-US" sz="700" i="1" dirty="0" smtClean="0"/>
              <a:t> </a:t>
            </a:r>
            <a:r>
              <a:rPr lang="en-US" sz="700" i="1" dirty="0" err="1" smtClean="0"/>
              <a:t>кривичното</a:t>
            </a:r>
            <a:r>
              <a:rPr lang="en-US" sz="700" i="1" dirty="0" smtClean="0"/>
              <a:t> </a:t>
            </a:r>
            <a:r>
              <a:rPr lang="en-US" sz="700" i="1" dirty="0" err="1" smtClean="0"/>
              <a:t>дело</a:t>
            </a:r>
            <a:r>
              <a:rPr lang="en-US" sz="700" i="1" dirty="0" smtClean="0"/>
              <a:t> </a:t>
            </a:r>
            <a:r>
              <a:rPr lang="en-US" sz="700" i="1" dirty="0" err="1" smtClean="0"/>
              <a:t>според</a:t>
            </a:r>
            <a:r>
              <a:rPr lang="en-US" sz="700" i="1" dirty="0" smtClean="0"/>
              <a:t> </a:t>
            </a:r>
            <a:r>
              <a:rPr lang="en-US" sz="700" i="1" dirty="0" err="1" smtClean="0"/>
              <a:t>вашето</a:t>
            </a:r>
            <a:r>
              <a:rPr lang="en-US" sz="700" i="1" dirty="0" smtClean="0"/>
              <a:t> </a:t>
            </a:r>
            <a:r>
              <a:rPr lang="en-US" sz="700" i="1" dirty="0" err="1" smtClean="0"/>
              <a:t>национално</a:t>
            </a:r>
            <a:r>
              <a:rPr lang="en-US" sz="700" i="1" dirty="0" smtClean="0"/>
              <a:t> </a:t>
            </a:r>
            <a:r>
              <a:rPr lang="en-US" sz="700" i="1" dirty="0" err="1" smtClean="0"/>
              <a:t>законодавство</a:t>
            </a:r>
            <a:r>
              <a:rPr lang="en-US" sz="700" i="1" dirty="0" smtClean="0"/>
              <a:t>?</a:t>
            </a:r>
          </a:p>
          <a:p>
            <a:pPr algn="just" eaLnBrk="1" hangingPunct="1">
              <a:lnSpc>
                <a:spcPct val="80000"/>
              </a:lnSpc>
            </a:pPr>
            <a:r>
              <a:rPr lang="en-US" sz="700" i="1" dirty="0" smtClean="0"/>
              <a:t>- </a:t>
            </a:r>
            <a:r>
              <a:rPr lang="en-US" sz="700" i="1" dirty="0" err="1" smtClean="0"/>
              <a:t>Кои</a:t>
            </a:r>
            <a:r>
              <a:rPr lang="en-US" sz="700" i="1" dirty="0" smtClean="0"/>
              <a:t> </a:t>
            </a:r>
            <a:r>
              <a:rPr lang="en-US" sz="700" i="1" dirty="0" err="1" smtClean="0"/>
              <a:t>кривични</a:t>
            </a:r>
            <a:r>
              <a:rPr lang="en-US" sz="700" i="1" dirty="0" smtClean="0"/>
              <a:t> </a:t>
            </a:r>
            <a:r>
              <a:rPr lang="en-US" sz="700" i="1" dirty="0" err="1" smtClean="0"/>
              <a:t>дела</a:t>
            </a:r>
            <a:r>
              <a:rPr lang="en-US" sz="700" i="1" dirty="0" smtClean="0"/>
              <a:t> </a:t>
            </a:r>
            <a:r>
              <a:rPr lang="en-US" sz="700" i="1" dirty="0" err="1" smtClean="0"/>
              <a:t>може</a:t>
            </a:r>
            <a:r>
              <a:rPr lang="en-US" sz="700" i="1" dirty="0" smtClean="0"/>
              <a:t> </a:t>
            </a:r>
            <a:r>
              <a:rPr lang="en-US" sz="700" i="1" dirty="0" err="1" smtClean="0"/>
              <a:t>да</a:t>
            </a:r>
            <a:r>
              <a:rPr lang="en-US" sz="700" i="1" dirty="0" smtClean="0"/>
              <a:t> </a:t>
            </a:r>
            <a:r>
              <a:rPr lang="en-US" sz="700" i="1" dirty="0" err="1" smtClean="0"/>
              <a:t>се</a:t>
            </a:r>
            <a:r>
              <a:rPr lang="en-US" sz="700" i="1" dirty="0" smtClean="0"/>
              <a:t> </a:t>
            </a:r>
            <a:r>
              <a:rPr lang="en-US" sz="700" i="1" dirty="0" err="1" smtClean="0"/>
              <a:t>дефинираат</a:t>
            </a:r>
            <a:r>
              <a:rPr lang="en-US" sz="700" i="1" dirty="0" smtClean="0"/>
              <a:t>?</a:t>
            </a:r>
            <a:endParaRPr lang="en-US" altLang="en-US" sz="700" i="1" dirty="0" smtClean="0"/>
          </a:p>
          <a:p>
            <a:pPr eaLnBrk="1" hangingPunct="1">
              <a:lnSpc>
                <a:spcPct val="80000"/>
              </a:lnSpc>
            </a:pPr>
            <a:endParaRPr lang="en-US" altLang="en-US" sz="700" dirty="0" smtClean="0"/>
          </a:p>
          <a:p>
            <a:pPr eaLnBrk="1" hangingPunct="1">
              <a:lnSpc>
                <a:spcPct val="80000"/>
              </a:lnSpc>
            </a:pPr>
            <a:r>
              <a:rPr lang="en-US" sz="700" b="1" dirty="0" err="1" smtClean="0"/>
              <a:t>Прашања</a:t>
            </a:r>
            <a:r>
              <a:rPr lang="en-US" sz="700" b="1" dirty="0" smtClean="0"/>
              <a:t> </a:t>
            </a:r>
            <a:r>
              <a:rPr lang="en-US" sz="700" b="1" dirty="0" err="1" smtClean="0"/>
              <a:t>за</a:t>
            </a:r>
            <a:r>
              <a:rPr lang="en-US" sz="700" b="1" dirty="0" smtClean="0"/>
              <a:t> </a:t>
            </a:r>
            <a:r>
              <a:rPr lang="en-US" sz="700" b="1" dirty="0" err="1" smtClean="0"/>
              <a:t>дискусија</a:t>
            </a:r>
            <a:r>
              <a:rPr lang="en-US" sz="700" dirty="0" smtClean="0"/>
              <a:t> </a:t>
            </a:r>
            <a:endParaRPr lang="en-US" altLang="en-US" sz="700" dirty="0" smtClean="0"/>
          </a:p>
          <a:p>
            <a:pPr eaLnBrk="1" hangingPunct="1">
              <a:lnSpc>
                <a:spcPct val="80000"/>
              </a:lnSpc>
            </a:pPr>
            <a:endParaRPr lang="en-US" altLang="en-US" sz="700" dirty="0" smtClean="0"/>
          </a:p>
          <a:p>
            <a:pPr eaLnBrk="1" hangingPunct="1">
              <a:lnSpc>
                <a:spcPct val="80000"/>
              </a:lnSpc>
            </a:pPr>
            <a:r>
              <a:rPr lang="en-US" sz="700" dirty="0" err="1" smtClean="0"/>
              <a:t>Во</a:t>
            </a:r>
            <a:r>
              <a:rPr lang="en-US" sz="700" dirty="0" smtClean="0"/>
              <a:t> </a:t>
            </a:r>
            <a:r>
              <a:rPr lang="en-US" sz="700" dirty="0" err="1" smtClean="0"/>
              <a:t>овој</a:t>
            </a:r>
            <a:r>
              <a:rPr lang="en-US" sz="700" dirty="0" smtClean="0"/>
              <a:t> </a:t>
            </a:r>
            <a:r>
              <a:rPr lang="en-US" sz="700" dirty="0" err="1" smtClean="0"/>
              <a:t>случај</a:t>
            </a:r>
            <a:r>
              <a:rPr lang="en-US" sz="700" dirty="0" smtClean="0"/>
              <a:t> </a:t>
            </a:r>
            <a:r>
              <a:rPr lang="en-US" sz="700" dirty="0" err="1" smtClean="0"/>
              <a:t>сторителот</a:t>
            </a:r>
            <a:r>
              <a:rPr lang="en-US" sz="700" dirty="0" smtClean="0"/>
              <a:t> </a:t>
            </a:r>
            <a:r>
              <a:rPr lang="en-US" sz="700" dirty="0" err="1" smtClean="0"/>
              <a:t>бил</a:t>
            </a:r>
            <a:r>
              <a:rPr lang="en-US" sz="700" dirty="0" smtClean="0"/>
              <a:t> </a:t>
            </a:r>
            <a:r>
              <a:rPr lang="en-US" sz="700" dirty="0" err="1" smtClean="0"/>
              <a:t>овластен</a:t>
            </a:r>
            <a:r>
              <a:rPr lang="en-US" sz="700" dirty="0" smtClean="0"/>
              <a:t> </a:t>
            </a:r>
            <a:r>
              <a:rPr lang="en-US" sz="700" dirty="0" err="1" smtClean="0"/>
              <a:t>или</a:t>
            </a:r>
            <a:r>
              <a:rPr lang="en-US" sz="700" dirty="0" smtClean="0"/>
              <a:t> </a:t>
            </a:r>
            <a:r>
              <a:rPr lang="en-US" sz="700" dirty="0" err="1" smtClean="0"/>
              <a:t>имал</a:t>
            </a:r>
            <a:r>
              <a:rPr lang="en-US" sz="700" dirty="0" smtClean="0"/>
              <a:t> </a:t>
            </a:r>
            <a:r>
              <a:rPr lang="en-US" sz="700" dirty="0" err="1" smtClean="0"/>
              <a:t>право</a:t>
            </a:r>
            <a:r>
              <a:rPr lang="en-US" sz="700" dirty="0" smtClean="0"/>
              <a:t> </a:t>
            </a:r>
            <a:r>
              <a:rPr lang="en-US" sz="700" dirty="0" err="1" smtClean="0"/>
              <a:t>да</a:t>
            </a:r>
            <a:r>
              <a:rPr lang="en-US" sz="700" dirty="0" smtClean="0"/>
              <a:t> </a:t>
            </a:r>
            <a:r>
              <a:rPr lang="en-US" sz="700" dirty="0" err="1" smtClean="0"/>
              <a:t>ја</a:t>
            </a:r>
            <a:r>
              <a:rPr lang="en-US" sz="700" dirty="0" smtClean="0"/>
              <a:t> </a:t>
            </a:r>
            <a:r>
              <a:rPr lang="en-US" sz="700" dirty="0" err="1" smtClean="0"/>
              <a:t>менува</a:t>
            </a:r>
            <a:r>
              <a:rPr lang="en-US" sz="700" dirty="0" smtClean="0"/>
              <a:t> </a:t>
            </a:r>
            <a:r>
              <a:rPr lang="en-US" sz="700" dirty="0" err="1" smtClean="0"/>
              <a:t>лозинката</a:t>
            </a:r>
            <a:r>
              <a:rPr lang="en-US" sz="700" dirty="0" smtClean="0"/>
              <a:t>. </a:t>
            </a:r>
            <a:r>
              <a:rPr lang="en-US" sz="700" dirty="0" err="1" smtClean="0"/>
              <a:t>Според</a:t>
            </a:r>
            <a:r>
              <a:rPr lang="en-US" sz="700" dirty="0" smtClean="0"/>
              <a:t> </a:t>
            </a:r>
            <a:r>
              <a:rPr lang="en-US" sz="700" dirty="0" err="1" smtClean="0"/>
              <a:t>тоа</a:t>
            </a:r>
            <a:r>
              <a:rPr lang="en-US" sz="700" dirty="0" smtClean="0"/>
              <a:t>, </a:t>
            </a:r>
            <a:r>
              <a:rPr lang="en-US" sz="700" dirty="0" err="1" smtClean="0"/>
              <a:t>не</a:t>
            </a:r>
            <a:r>
              <a:rPr lang="en-US" sz="700" dirty="0" smtClean="0"/>
              <a:t> </a:t>
            </a:r>
            <a:r>
              <a:rPr lang="en-US" sz="700" dirty="0" err="1" smtClean="0"/>
              <a:t>можеме</a:t>
            </a:r>
            <a:r>
              <a:rPr lang="en-US" sz="700" dirty="0" smtClean="0"/>
              <a:t> </a:t>
            </a:r>
            <a:r>
              <a:rPr lang="en-US" sz="700" dirty="0" err="1" smtClean="0"/>
              <a:t>да</a:t>
            </a:r>
            <a:r>
              <a:rPr lang="en-US" sz="700" dirty="0" smtClean="0"/>
              <a:t> </a:t>
            </a:r>
            <a:r>
              <a:rPr lang="en-US" sz="700" dirty="0" err="1" smtClean="0"/>
              <a:t>зборување</a:t>
            </a:r>
            <a:r>
              <a:rPr lang="en-US" sz="700" dirty="0" smtClean="0"/>
              <a:t> </a:t>
            </a:r>
            <a:r>
              <a:rPr lang="en-US" sz="700" dirty="0" err="1" smtClean="0"/>
              <a:t>за</a:t>
            </a:r>
            <a:r>
              <a:rPr lang="en-US" sz="700" dirty="0" smtClean="0"/>
              <a:t> </a:t>
            </a:r>
            <a:r>
              <a:rPr lang="en-US" sz="700" dirty="0" err="1" smtClean="0"/>
              <a:t>попречување</a:t>
            </a:r>
            <a:r>
              <a:rPr lang="en-US" sz="700" dirty="0" smtClean="0"/>
              <a:t> </a:t>
            </a:r>
            <a:r>
              <a:rPr lang="en-US" sz="700" dirty="0" err="1" smtClean="0"/>
              <a:t>на</a:t>
            </a:r>
            <a:r>
              <a:rPr lang="en-US" sz="700" dirty="0" smtClean="0"/>
              <a:t> </a:t>
            </a:r>
            <a:r>
              <a:rPr lang="en-US" sz="700" dirty="0" err="1" smtClean="0"/>
              <a:t>податоци</a:t>
            </a:r>
            <a:r>
              <a:rPr lang="en-US" sz="700" dirty="0" smtClean="0"/>
              <a:t> </a:t>
            </a:r>
            <a:r>
              <a:rPr lang="en-US" sz="700" dirty="0" err="1" smtClean="0"/>
              <a:t>или</a:t>
            </a:r>
            <a:r>
              <a:rPr lang="en-US" sz="700" dirty="0" smtClean="0"/>
              <a:t> </a:t>
            </a:r>
            <a:r>
              <a:rPr lang="en-US" sz="700" dirty="0" err="1" smtClean="0"/>
              <a:t>за</a:t>
            </a:r>
            <a:r>
              <a:rPr lang="en-US" sz="700" dirty="0" smtClean="0"/>
              <a:t> </a:t>
            </a:r>
            <a:r>
              <a:rPr lang="en-US" sz="700" dirty="0" err="1" smtClean="0"/>
              <a:t>недозволен</a:t>
            </a:r>
            <a:r>
              <a:rPr lang="en-US" sz="700" dirty="0" smtClean="0"/>
              <a:t> </a:t>
            </a:r>
            <a:r>
              <a:rPr lang="en-US" sz="700" dirty="0" err="1" smtClean="0"/>
              <a:t>пристап</a:t>
            </a:r>
            <a:r>
              <a:rPr lang="en-US" sz="700" dirty="0" smtClean="0"/>
              <a:t>. </a:t>
            </a:r>
          </a:p>
          <a:p>
            <a:pPr eaLnBrk="1" hangingPunct="1">
              <a:lnSpc>
                <a:spcPct val="80000"/>
              </a:lnSpc>
            </a:pPr>
            <a:r>
              <a:rPr lang="en-US" sz="700" dirty="0" err="1" smtClean="0"/>
              <a:t>Но</a:t>
            </a:r>
            <a:r>
              <a:rPr lang="en-US" sz="700" dirty="0" smtClean="0"/>
              <a:t> </a:t>
            </a:r>
            <a:r>
              <a:rPr lang="en-US" sz="700" dirty="0" err="1" smtClean="0"/>
              <a:t>ова</a:t>
            </a:r>
            <a:r>
              <a:rPr lang="en-US" sz="700" dirty="0" smtClean="0"/>
              <a:t> </a:t>
            </a:r>
            <a:r>
              <a:rPr lang="en-US" sz="700" dirty="0" err="1" smtClean="0"/>
              <a:t>овластување</a:t>
            </a:r>
            <a:r>
              <a:rPr lang="en-US" sz="700" dirty="0" smtClean="0"/>
              <a:t> </a:t>
            </a:r>
            <a:r>
              <a:rPr lang="en-US" sz="700" dirty="0" err="1" smtClean="0"/>
              <a:t>не</a:t>
            </a:r>
            <a:r>
              <a:rPr lang="en-US" sz="700" dirty="0" smtClean="0"/>
              <a:t> </a:t>
            </a:r>
            <a:r>
              <a:rPr lang="en-US" sz="700" dirty="0" err="1" smtClean="0"/>
              <a:t>го</a:t>
            </a:r>
            <a:r>
              <a:rPr lang="en-US" sz="700" dirty="0" smtClean="0"/>
              <a:t> </a:t>
            </a:r>
            <a:r>
              <a:rPr lang="en-US" sz="700" dirty="0" err="1" smtClean="0"/>
              <a:t>вклучува</a:t>
            </a:r>
            <a:r>
              <a:rPr lang="en-US" sz="700" dirty="0" smtClean="0"/>
              <a:t> </a:t>
            </a:r>
            <a:r>
              <a:rPr lang="en-US" sz="700" dirty="0" err="1" smtClean="0"/>
              <a:t>правото</a:t>
            </a:r>
            <a:r>
              <a:rPr lang="en-US" sz="700" dirty="0" smtClean="0"/>
              <a:t> </a:t>
            </a:r>
            <a:r>
              <a:rPr lang="en-US" sz="700" dirty="0" err="1" smtClean="0"/>
              <a:t>да</a:t>
            </a:r>
            <a:r>
              <a:rPr lang="en-US" sz="700" dirty="0" smtClean="0"/>
              <a:t> </a:t>
            </a:r>
            <a:r>
              <a:rPr lang="en-US" sz="700" dirty="0" err="1" smtClean="0"/>
              <a:t>не</a:t>
            </a:r>
            <a:r>
              <a:rPr lang="en-US" sz="700" dirty="0" smtClean="0"/>
              <a:t> </a:t>
            </a:r>
            <a:r>
              <a:rPr lang="en-US" sz="700" dirty="0" err="1" smtClean="0"/>
              <a:t>ја</a:t>
            </a:r>
            <a:r>
              <a:rPr lang="en-US" sz="700" dirty="0" smtClean="0"/>
              <a:t> </a:t>
            </a:r>
            <a:r>
              <a:rPr lang="en-US" sz="700" dirty="0" err="1" smtClean="0"/>
              <a:t>открива</a:t>
            </a:r>
            <a:r>
              <a:rPr lang="en-US" sz="700" dirty="0" smtClean="0"/>
              <a:t> </a:t>
            </a:r>
            <a:r>
              <a:rPr lang="en-US" sz="700" dirty="0" err="1" smtClean="0"/>
              <a:t>пристапната</a:t>
            </a:r>
            <a:r>
              <a:rPr lang="en-US" sz="700" dirty="0" smtClean="0"/>
              <a:t> </a:t>
            </a:r>
            <a:r>
              <a:rPr lang="en-US" sz="700" dirty="0" err="1" smtClean="0"/>
              <a:t>шифра</a:t>
            </a:r>
            <a:r>
              <a:rPr lang="en-US" sz="700" dirty="0" smtClean="0"/>
              <a:t> </a:t>
            </a:r>
            <a:r>
              <a:rPr lang="en-US" sz="700" dirty="0" err="1" smtClean="0"/>
              <a:t>на</a:t>
            </a:r>
            <a:r>
              <a:rPr lang="en-US" sz="700" dirty="0" smtClean="0"/>
              <a:t> </a:t>
            </a:r>
            <a:r>
              <a:rPr lang="en-US" sz="700" dirty="0" err="1" smtClean="0"/>
              <a:t>компанијата</a:t>
            </a:r>
            <a:r>
              <a:rPr lang="en-US" sz="700" dirty="0" smtClean="0"/>
              <a:t>, </a:t>
            </a:r>
            <a:r>
              <a:rPr lang="en-US" sz="700" dirty="0" err="1" smtClean="0"/>
              <a:t>што</a:t>
            </a:r>
            <a:r>
              <a:rPr lang="en-US" sz="700" dirty="0" smtClean="0"/>
              <a:t> </a:t>
            </a:r>
            <a:r>
              <a:rPr lang="en-US" sz="700" dirty="0" err="1" smtClean="0"/>
              <a:t>претставува</a:t>
            </a:r>
            <a:r>
              <a:rPr lang="en-US" sz="700" dirty="0" smtClean="0"/>
              <a:t> </a:t>
            </a:r>
            <a:r>
              <a:rPr lang="en-US" sz="700" dirty="0" err="1" smtClean="0"/>
              <a:t>сериозно</a:t>
            </a:r>
            <a:r>
              <a:rPr lang="en-US" sz="700" dirty="0" smtClean="0"/>
              <a:t> </a:t>
            </a:r>
            <a:r>
              <a:rPr lang="en-US" sz="700" dirty="0" err="1" smtClean="0"/>
              <a:t>бесправно</a:t>
            </a:r>
            <a:r>
              <a:rPr lang="en-US" sz="700" dirty="0" smtClean="0"/>
              <a:t> </a:t>
            </a:r>
            <a:r>
              <a:rPr lang="en-US" sz="700" dirty="0" err="1" smtClean="0"/>
              <a:t>попречување</a:t>
            </a:r>
            <a:r>
              <a:rPr lang="en-US" sz="700" dirty="0" smtClean="0"/>
              <a:t> </a:t>
            </a:r>
            <a:r>
              <a:rPr lang="en-US" sz="700" dirty="0" err="1" smtClean="0"/>
              <a:t>на</a:t>
            </a:r>
            <a:r>
              <a:rPr lang="en-US" sz="700" dirty="0" smtClean="0"/>
              <a:t> </a:t>
            </a:r>
            <a:r>
              <a:rPr lang="en-US" sz="700" dirty="0" err="1" smtClean="0"/>
              <a:t>функционирањето</a:t>
            </a:r>
            <a:r>
              <a:rPr lang="en-US" sz="700" dirty="0" smtClean="0"/>
              <a:t> </a:t>
            </a:r>
            <a:r>
              <a:rPr lang="en-US" sz="700" dirty="0" err="1" smtClean="0"/>
              <a:t>на</a:t>
            </a:r>
            <a:r>
              <a:rPr lang="en-US" sz="700" dirty="0" smtClean="0"/>
              <a:t> </a:t>
            </a:r>
            <a:r>
              <a:rPr lang="en-US" sz="700" dirty="0" err="1" smtClean="0"/>
              <a:t>компјутерскиот</a:t>
            </a:r>
            <a:r>
              <a:rPr lang="en-US" sz="700" dirty="0" smtClean="0"/>
              <a:t> </a:t>
            </a:r>
            <a:r>
              <a:rPr lang="en-US" sz="700" dirty="0" err="1" smtClean="0"/>
              <a:t>систем</a:t>
            </a:r>
            <a:r>
              <a:rPr lang="en-US" sz="700" dirty="0" smtClean="0"/>
              <a:t>.</a:t>
            </a:r>
          </a:p>
          <a:p>
            <a:pPr eaLnBrk="1" hangingPunct="1">
              <a:lnSpc>
                <a:spcPct val="80000"/>
              </a:lnSpc>
            </a:pPr>
            <a:r>
              <a:rPr lang="en-US" sz="700" dirty="0" err="1" smtClean="0"/>
              <a:t>На</a:t>
            </a:r>
            <a:r>
              <a:rPr lang="en-US" sz="700" dirty="0" smtClean="0"/>
              <a:t> </a:t>
            </a:r>
            <a:r>
              <a:rPr lang="en-US" sz="700" dirty="0" err="1" smtClean="0"/>
              <a:t>тој</a:t>
            </a:r>
            <a:r>
              <a:rPr lang="en-US" sz="700" dirty="0" smtClean="0"/>
              <a:t> </a:t>
            </a:r>
            <a:r>
              <a:rPr lang="en-US" sz="700" dirty="0" err="1" smtClean="0"/>
              <a:t>начин</a:t>
            </a:r>
            <a:r>
              <a:rPr lang="en-US" sz="700" dirty="0" smtClean="0"/>
              <a:t> </a:t>
            </a:r>
            <a:r>
              <a:rPr lang="en-US" sz="700" dirty="0" err="1" smtClean="0"/>
              <a:t>извршителот</a:t>
            </a:r>
            <a:r>
              <a:rPr lang="en-US" sz="700" dirty="0" smtClean="0"/>
              <a:t> </a:t>
            </a:r>
            <a:r>
              <a:rPr lang="en-US" sz="700" dirty="0" err="1" smtClean="0"/>
              <a:t>извршил</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попречување</a:t>
            </a:r>
            <a:r>
              <a:rPr lang="en-US" sz="700" dirty="0" smtClean="0"/>
              <a:t> </a:t>
            </a:r>
            <a:r>
              <a:rPr lang="en-US" sz="700" dirty="0" err="1" smtClean="0"/>
              <a:t>на</a:t>
            </a:r>
            <a:r>
              <a:rPr lang="en-US" sz="700" dirty="0" smtClean="0"/>
              <a:t> </a:t>
            </a:r>
            <a:r>
              <a:rPr lang="en-US" sz="700" dirty="0" err="1" smtClean="0"/>
              <a:t>систем</a:t>
            </a:r>
            <a:r>
              <a:rPr lang="en-US" sz="700" dirty="0" smtClean="0"/>
              <a:t>. (</a:t>
            </a:r>
            <a:r>
              <a:rPr lang="en-US" sz="700" dirty="0" err="1" smtClean="0"/>
              <a:t>Хрватска</a:t>
            </a:r>
            <a:r>
              <a:rPr lang="en-US" sz="700" dirty="0" smtClean="0"/>
              <a:t> – </a:t>
            </a:r>
            <a:r>
              <a:rPr lang="en-US" sz="700" dirty="0" err="1" smtClean="0"/>
              <a:t>Општински</a:t>
            </a:r>
            <a:r>
              <a:rPr lang="en-US" sz="700" dirty="0" smtClean="0"/>
              <a:t> </a:t>
            </a:r>
            <a:r>
              <a:rPr lang="en-US" sz="700" dirty="0" err="1" smtClean="0"/>
              <a:t>кривичен</a:t>
            </a:r>
            <a:r>
              <a:rPr lang="en-US" sz="700" dirty="0" smtClean="0"/>
              <a:t> </a:t>
            </a:r>
            <a:r>
              <a:rPr lang="en-US" sz="700" dirty="0" err="1" smtClean="0"/>
              <a:t>суд</a:t>
            </a:r>
            <a:r>
              <a:rPr lang="en-US" sz="700" dirty="0" smtClean="0"/>
              <a:t> </a:t>
            </a:r>
            <a:r>
              <a:rPr lang="en-US" sz="700" dirty="0" err="1" smtClean="0"/>
              <a:t>во</a:t>
            </a:r>
            <a:r>
              <a:rPr lang="en-US" sz="700" dirty="0" smtClean="0"/>
              <a:t> </a:t>
            </a:r>
            <a:r>
              <a:rPr lang="en-US" sz="700" dirty="0" err="1" smtClean="0"/>
              <a:t>Загреб</a:t>
            </a:r>
            <a:r>
              <a:rPr lang="en-US" sz="700" dirty="0" smtClean="0"/>
              <a:t> Ko-74/15 27 </a:t>
            </a:r>
            <a:r>
              <a:rPr lang="en-US" sz="700" dirty="0" err="1" smtClean="0"/>
              <a:t>јануари</a:t>
            </a:r>
            <a:r>
              <a:rPr lang="en-US" sz="700" dirty="0" smtClean="0"/>
              <a:t> 2015 </a:t>
            </a:r>
            <a:r>
              <a:rPr lang="en-US" sz="700" dirty="0" err="1" smtClean="0"/>
              <a:t>година</a:t>
            </a:r>
            <a:r>
              <a:rPr lang="en-US" sz="700" dirty="0" smtClean="0"/>
              <a:t>).</a:t>
            </a:r>
          </a:p>
          <a:p>
            <a:pPr eaLnBrk="1" hangingPunct="1">
              <a:lnSpc>
                <a:spcPct val="80000"/>
              </a:lnSpc>
            </a:pPr>
            <a:endParaRPr lang="en-US" altLang="en-US" sz="700" dirty="0" smtClean="0"/>
          </a:p>
          <a:p>
            <a:pPr>
              <a:lnSpc>
                <a:spcPct val="80000"/>
              </a:lnSpc>
            </a:pPr>
            <a:r>
              <a:rPr lang="en-US" sz="700" dirty="0" err="1" smtClean="0"/>
              <a:t>Според</a:t>
            </a:r>
            <a:r>
              <a:rPr lang="en-US" sz="700" dirty="0" smtClean="0"/>
              <a:t> </a:t>
            </a:r>
            <a:r>
              <a:rPr lang="en-US" sz="700" dirty="0" err="1" smtClean="0"/>
              <a:t>националното</a:t>
            </a:r>
            <a:r>
              <a:rPr lang="en-US" sz="700" dirty="0" smtClean="0"/>
              <a:t> </a:t>
            </a:r>
            <a:r>
              <a:rPr lang="en-US" sz="700" dirty="0" err="1" smtClean="0"/>
              <a:t>законодавство</a:t>
            </a:r>
            <a:r>
              <a:rPr lang="en-US" sz="700" dirty="0" smtClean="0"/>
              <a:t>, </a:t>
            </a:r>
            <a:r>
              <a:rPr lang="en-US" sz="700" dirty="0" err="1" smtClean="0"/>
              <a:t>учесниците</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одговорат</a:t>
            </a:r>
            <a:r>
              <a:rPr lang="en-US" sz="700" dirty="0" smtClean="0"/>
              <a:t> </a:t>
            </a:r>
            <a:r>
              <a:rPr lang="en-US" sz="700" dirty="0" err="1" smtClean="0"/>
              <a:t>на</a:t>
            </a:r>
            <a:r>
              <a:rPr lang="en-US" sz="700" dirty="0" smtClean="0"/>
              <a:t> </a:t>
            </a:r>
            <a:r>
              <a:rPr lang="en-US" sz="700" dirty="0" err="1" smtClean="0"/>
              <a:t>следново</a:t>
            </a:r>
            <a:r>
              <a:rPr lang="en-US" sz="700" dirty="0" smtClean="0"/>
              <a:t> </a:t>
            </a:r>
            <a:r>
              <a:rPr lang="en-US" sz="700" dirty="0" err="1" smtClean="0"/>
              <a:t>прашање</a:t>
            </a:r>
            <a:r>
              <a:rPr lang="en-US" sz="700" dirty="0" smtClean="0"/>
              <a:t>: </a:t>
            </a:r>
            <a:r>
              <a:rPr lang="en-US" sz="700" dirty="0" err="1" smtClean="0"/>
              <a:t>дали</a:t>
            </a:r>
            <a:r>
              <a:rPr lang="en-US" sz="700" dirty="0" smtClean="0"/>
              <a:t> </a:t>
            </a:r>
            <a:r>
              <a:rPr lang="en-US" sz="700" dirty="0" err="1" smtClean="0"/>
              <a:t>ова</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биде</a:t>
            </a:r>
            <a:r>
              <a:rPr lang="en-US" sz="700" dirty="0" smtClean="0"/>
              <a:t> </a:t>
            </a:r>
            <a:r>
              <a:rPr lang="en-US" sz="700" dirty="0" err="1" smtClean="0"/>
              <a:t>обвинение</a:t>
            </a:r>
            <a:r>
              <a:rPr lang="en-US" sz="700" dirty="0" smtClean="0"/>
              <a:t> </a:t>
            </a:r>
            <a:r>
              <a:rPr lang="en-US" sz="700" dirty="0" err="1" smtClean="0"/>
              <a:t>за</a:t>
            </a:r>
            <a:r>
              <a:rPr lang="en-US" sz="700" dirty="0" smtClean="0"/>
              <a:t> </a:t>
            </a:r>
            <a:r>
              <a:rPr lang="en-US" sz="700" dirty="0" err="1" smtClean="0"/>
              <a:t>две</a:t>
            </a:r>
            <a:r>
              <a:rPr lang="en-US" sz="700" dirty="0" smtClean="0"/>
              <a:t> </a:t>
            </a:r>
            <a:r>
              <a:rPr lang="en-US" sz="700" dirty="0" err="1" smtClean="0"/>
              <a:t>кривични</a:t>
            </a:r>
            <a:r>
              <a:rPr lang="en-US" sz="700" dirty="0" smtClean="0"/>
              <a:t> </a:t>
            </a:r>
            <a:r>
              <a:rPr lang="en-US" sz="700" dirty="0" err="1" smtClean="0"/>
              <a:t>дела</a:t>
            </a:r>
            <a:r>
              <a:rPr lang="en-US" sz="700" dirty="0" smtClean="0"/>
              <a:t> </a:t>
            </a:r>
            <a:r>
              <a:rPr lang="en-US" sz="700" dirty="0" err="1" smtClean="0"/>
              <a:t>или</a:t>
            </a:r>
            <a:r>
              <a:rPr lang="en-US" sz="700" dirty="0" smtClean="0"/>
              <a:t> </a:t>
            </a:r>
            <a:r>
              <a:rPr lang="en-US" sz="700" dirty="0" err="1" smtClean="0"/>
              <a:t>само</a:t>
            </a:r>
            <a:r>
              <a:rPr lang="en-US" sz="700" dirty="0" smtClean="0"/>
              <a:t> </a:t>
            </a:r>
            <a:r>
              <a:rPr lang="en-US" sz="700" dirty="0" err="1" smtClean="0"/>
              <a:t>за</a:t>
            </a:r>
            <a:r>
              <a:rPr lang="en-US" sz="700" dirty="0" smtClean="0"/>
              <a:t> </a:t>
            </a:r>
            <a:r>
              <a:rPr lang="en-US" sz="700" dirty="0" err="1" smtClean="0"/>
              <a:t>едно</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i="1" dirty="0" smtClean="0"/>
              <a:t>–</a:t>
            </a:r>
            <a:r>
              <a:rPr lang="en-US" sz="700" dirty="0" smtClean="0"/>
              <a:t> </a:t>
            </a:r>
            <a:r>
              <a:rPr lang="en-US" sz="700" dirty="0" err="1" smtClean="0"/>
              <a:t>Попречување</a:t>
            </a:r>
            <a:r>
              <a:rPr lang="en-US" sz="700" dirty="0" smtClean="0"/>
              <a:t> </a:t>
            </a:r>
            <a:r>
              <a:rPr lang="en-US" sz="700" dirty="0" err="1" smtClean="0"/>
              <a:t>на</a:t>
            </a:r>
            <a:r>
              <a:rPr lang="en-US" sz="700" dirty="0" smtClean="0"/>
              <a:t> </a:t>
            </a:r>
            <a:r>
              <a:rPr lang="en-US" sz="700" dirty="0" err="1" smtClean="0"/>
              <a:t>систем</a:t>
            </a:r>
            <a:r>
              <a:rPr lang="en-US" sz="700" dirty="0" smtClean="0"/>
              <a:t> (</a:t>
            </a:r>
            <a:r>
              <a:rPr lang="en-US" sz="700" dirty="0" err="1" smtClean="0"/>
              <a:t>уништување</a:t>
            </a:r>
            <a:r>
              <a:rPr lang="en-US" sz="700" dirty="0" smtClean="0"/>
              <a:t>) </a:t>
            </a:r>
            <a:r>
              <a:rPr lang="en-US" sz="700" dirty="0" err="1" smtClean="0"/>
              <a:t>ако</a:t>
            </a:r>
            <a:r>
              <a:rPr lang="en-US" sz="700" dirty="0" smtClean="0"/>
              <a:t> </a:t>
            </a:r>
            <a:r>
              <a:rPr lang="en-US" sz="700" dirty="0" err="1" smtClean="0"/>
              <a:t>извршителот</a:t>
            </a:r>
            <a:r>
              <a:rPr lang="en-US" sz="700" dirty="0" smtClean="0"/>
              <a:t> </a:t>
            </a:r>
            <a:r>
              <a:rPr lang="en-US" sz="700" dirty="0" err="1" smtClean="0"/>
              <a:t>немал</a:t>
            </a:r>
            <a:r>
              <a:rPr lang="en-US" sz="700" dirty="0" smtClean="0"/>
              <a:t> </a:t>
            </a:r>
            <a:r>
              <a:rPr lang="en-US" sz="700" dirty="0" err="1" smtClean="0"/>
              <a:t>право</a:t>
            </a:r>
            <a:r>
              <a:rPr lang="en-US" sz="700" dirty="0" smtClean="0"/>
              <a:t> </a:t>
            </a:r>
            <a:r>
              <a:rPr lang="en-US" sz="700" dirty="0" err="1" smtClean="0"/>
              <a:t>да</a:t>
            </a:r>
            <a:r>
              <a:rPr lang="en-US" sz="700" dirty="0" smtClean="0"/>
              <a:t> </a:t>
            </a:r>
            <a:r>
              <a:rPr lang="en-US" sz="700" dirty="0" err="1" smtClean="0"/>
              <a:t>ја</a:t>
            </a:r>
            <a:r>
              <a:rPr lang="en-US" sz="700" dirty="0" smtClean="0"/>
              <a:t> </a:t>
            </a:r>
            <a:r>
              <a:rPr lang="en-US" sz="700" dirty="0" err="1" smtClean="0"/>
              <a:t>менува</a:t>
            </a:r>
            <a:r>
              <a:rPr lang="en-US" sz="700" dirty="0" smtClean="0"/>
              <a:t> </a:t>
            </a:r>
            <a:r>
              <a:rPr lang="en-US" sz="700" dirty="0" err="1" smtClean="0"/>
              <a:t>лозинката</a:t>
            </a:r>
            <a:r>
              <a:rPr lang="en-US" sz="700" dirty="0" smtClean="0"/>
              <a:t>?</a:t>
            </a:r>
            <a:endParaRPr lang="en-US" altLang="en-US" sz="700" dirty="0" smtClean="0"/>
          </a:p>
          <a:p>
            <a:pPr>
              <a:lnSpc>
                <a:spcPct val="80000"/>
              </a:lnSpc>
            </a:pPr>
            <a:endParaRPr lang="en-US" altLang="en-US" sz="700" dirty="0" smtClean="0"/>
          </a:p>
          <a:p>
            <a:pPr>
              <a:lnSpc>
                <a:spcPct val="80000"/>
              </a:lnSpc>
            </a:pPr>
            <a:r>
              <a:rPr lang="en-US" sz="700" dirty="0" smtClean="0"/>
              <a:t>И </a:t>
            </a:r>
            <a:r>
              <a:rPr lang="en-US" sz="700" dirty="0" err="1" smtClean="0"/>
              <a:t>ако</a:t>
            </a:r>
            <a:r>
              <a:rPr lang="en-US" sz="700" dirty="0" smtClean="0"/>
              <a:t> </a:t>
            </a:r>
            <a:r>
              <a:rPr lang="en-US" sz="700" dirty="0" err="1" smtClean="0"/>
              <a:t>одговорот</a:t>
            </a:r>
            <a:r>
              <a:rPr lang="en-US" sz="700" dirty="0" smtClean="0"/>
              <a:t> е </a:t>
            </a:r>
            <a:r>
              <a:rPr lang="en-US" sz="700" dirty="0" err="1" smtClean="0"/>
              <a:t>две</a:t>
            </a:r>
            <a:r>
              <a:rPr lang="en-US" sz="700" dirty="0" smtClean="0"/>
              <a:t> </a:t>
            </a:r>
            <a:r>
              <a:rPr lang="en-US" sz="700" dirty="0" err="1" smtClean="0"/>
              <a:t>кривични</a:t>
            </a:r>
            <a:r>
              <a:rPr lang="en-US" sz="700" dirty="0" smtClean="0"/>
              <a:t> </a:t>
            </a:r>
            <a:r>
              <a:rPr lang="en-US" sz="700" dirty="0" err="1" smtClean="0"/>
              <a:t>дела</a:t>
            </a:r>
            <a:r>
              <a:rPr lang="en-US" sz="700" dirty="0" smtClean="0"/>
              <a:t> – </a:t>
            </a:r>
            <a:r>
              <a:rPr lang="en-US" sz="700" dirty="0" err="1" smtClean="0"/>
              <a:t>кое</a:t>
            </a:r>
            <a:r>
              <a:rPr lang="en-US" sz="700" dirty="0" smtClean="0"/>
              <a:t>: </a:t>
            </a:r>
            <a:r>
              <a:rPr lang="en-US" sz="700" dirty="0" err="1" smtClean="0"/>
              <a:t>попречување</a:t>
            </a:r>
            <a:r>
              <a:rPr lang="en-US" sz="700" dirty="0" smtClean="0"/>
              <a:t> </a:t>
            </a:r>
            <a:r>
              <a:rPr lang="en-US" sz="700" dirty="0" err="1" smtClean="0"/>
              <a:t>на</a:t>
            </a:r>
            <a:r>
              <a:rPr lang="en-US" sz="700" dirty="0" smtClean="0"/>
              <a:t> </a:t>
            </a:r>
            <a:r>
              <a:rPr lang="en-US" sz="700" dirty="0" err="1" smtClean="0"/>
              <a:t>податоци</a:t>
            </a:r>
            <a:r>
              <a:rPr lang="en-US" sz="700" dirty="0" smtClean="0"/>
              <a:t> </a:t>
            </a:r>
            <a:r>
              <a:rPr lang="en-US" sz="700" dirty="0" err="1" smtClean="0"/>
              <a:t>или</a:t>
            </a:r>
            <a:r>
              <a:rPr lang="en-US" sz="700" dirty="0" smtClean="0"/>
              <a:t> </a:t>
            </a:r>
            <a:r>
              <a:rPr lang="en-US" sz="700" dirty="0" err="1" smtClean="0"/>
              <a:t>недозволен</a:t>
            </a:r>
            <a:r>
              <a:rPr lang="en-US" sz="700" dirty="0" smtClean="0"/>
              <a:t> </a:t>
            </a:r>
            <a:r>
              <a:rPr lang="en-US" sz="700" dirty="0" err="1" smtClean="0"/>
              <a:t>пристап</a:t>
            </a:r>
            <a:r>
              <a:rPr lang="en-US" sz="700" dirty="0" smtClean="0"/>
              <a:t>?</a:t>
            </a:r>
            <a:endParaRPr lang="en-US" altLang="en-US" sz="700" dirty="0" smtClean="0"/>
          </a:p>
          <a:p>
            <a:pPr>
              <a:lnSpc>
                <a:spcPct val="80000"/>
              </a:lnSpc>
            </a:pPr>
            <a:endParaRPr lang="en-US" altLang="en-US" sz="700" dirty="0" smtClean="0"/>
          </a:p>
          <a:p>
            <a:pPr>
              <a:lnSpc>
                <a:spcPct val="80000"/>
              </a:lnSpc>
            </a:pPr>
            <a:r>
              <a:rPr lang="en-US" sz="700" dirty="0" err="1" smtClean="0"/>
              <a:t>Обично</a:t>
            </a:r>
            <a:r>
              <a:rPr lang="en-US" sz="700" dirty="0" smtClean="0"/>
              <a:t> </a:t>
            </a:r>
            <a:r>
              <a:rPr lang="en-US" sz="700" dirty="0" err="1" smtClean="0"/>
              <a:t>тоа</a:t>
            </a:r>
            <a:r>
              <a:rPr lang="en-US" sz="700" dirty="0" smtClean="0"/>
              <a:t> </a:t>
            </a:r>
            <a:r>
              <a:rPr lang="en-US" sz="700" dirty="0" err="1" smtClean="0"/>
              <a:t>одговара</a:t>
            </a:r>
            <a:r>
              <a:rPr lang="en-US" sz="700" dirty="0" smtClean="0"/>
              <a:t> </a:t>
            </a:r>
            <a:r>
              <a:rPr lang="en-US" sz="700" dirty="0" err="1" smtClean="0"/>
              <a:t>на</a:t>
            </a:r>
            <a:r>
              <a:rPr lang="en-US" sz="700" dirty="0" smtClean="0"/>
              <a:t> </a:t>
            </a:r>
            <a:r>
              <a:rPr lang="en-US" sz="700" dirty="0" err="1" smtClean="0"/>
              <a:t>едно</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со</a:t>
            </a:r>
            <a:r>
              <a:rPr lang="en-US" sz="700" dirty="0" smtClean="0"/>
              <a:t> </a:t>
            </a:r>
            <a:r>
              <a:rPr lang="en-US" sz="700" dirty="0" err="1" smtClean="0"/>
              <a:t>еден</a:t>
            </a:r>
            <a:r>
              <a:rPr lang="en-US" sz="700" dirty="0" smtClean="0"/>
              <a:t> </a:t>
            </a:r>
            <a:r>
              <a:rPr lang="en-US" sz="700" dirty="0" err="1" smtClean="0"/>
              <a:t>или</a:t>
            </a:r>
            <a:r>
              <a:rPr lang="en-US" sz="700" dirty="0" smtClean="0"/>
              <a:t> </a:t>
            </a:r>
            <a:r>
              <a:rPr lang="en-US" sz="700" dirty="0" err="1" smtClean="0"/>
              <a:t>повеќе</a:t>
            </a:r>
            <a:r>
              <a:rPr lang="en-US" sz="700" dirty="0" smtClean="0"/>
              <a:t> </a:t>
            </a:r>
            <a:r>
              <a:rPr lang="en-US" sz="700" dirty="0" err="1" smtClean="0"/>
              <a:t>квалификациски</a:t>
            </a:r>
            <a:r>
              <a:rPr lang="en-US" sz="700" dirty="0" smtClean="0"/>
              <a:t> </a:t>
            </a:r>
            <a:r>
              <a:rPr lang="en-US" sz="700" dirty="0" err="1" smtClean="0"/>
              <a:t>елементи</a:t>
            </a:r>
            <a:r>
              <a:rPr lang="en-US" sz="700" dirty="0" smtClean="0"/>
              <a:t>, </a:t>
            </a:r>
            <a:r>
              <a:rPr lang="en-US" sz="700" dirty="0" err="1" smtClean="0"/>
              <a:t>но</a:t>
            </a:r>
            <a:r>
              <a:rPr lang="en-US" sz="700" dirty="0" smtClean="0"/>
              <a:t> </a:t>
            </a:r>
            <a:r>
              <a:rPr lang="en-US" sz="700" dirty="0" err="1" smtClean="0"/>
              <a:t>постои</a:t>
            </a:r>
            <a:r>
              <a:rPr lang="en-US" sz="700" dirty="0" smtClean="0"/>
              <a:t> </a:t>
            </a:r>
            <a:r>
              <a:rPr lang="en-US" sz="700" dirty="0" err="1" smtClean="0"/>
              <a:t>основа</a:t>
            </a:r>
            <a:r>
              <a:rPr lang="en-US" sz="700" dirty="0" smtClean="0"/>
              <a:t> </a:t>
            </a:r>
            <a:r>
              <a:rPr lang="en-US" sz="700" dirty="0" err="1" smtClean="0"/>
              <a:t>за</a:t>
            </a:r>
            <a:r>
              <a:rPr lang="en-US" sz="700" dirty="0" smtClean="0"/>
              <a:t> </a:t>
            </a:r>
            <a:r>
              <a:rPr lang="en-US" sz="700" dirty="0" err="1" smtClean="0"/>
              <a:t>две</a:t>
            </a:r>
            <a:r>
              <a:rPr lang="en-US" sz="700" dirty="0" smtClean="0"/>
              <a:t> </a:t>
            </a:r>
            <a:r>
              <a:rPr lang="en-US" sz="700" dirty="0" err="1" smtClean="0"/>
              <a:t>кривични</a:t>
            </a:r>
            <a:r>
              <a:rPr lang="en-US" sz="700" dirty="0" smtClean="0"/>
              <a:t> </a:t>
            </a:r>
            <a:r>
              <a:rPr lang="en-US" sz="700" dirty="0" err="1" smtClean="0"/>
              <a:t>дела</a:t>
            </a:r>
            <a:r>
              <a:rPr lang="en-US" sz="700" dirty="0" smtClean="0"/>
              <a:t>: </a:t>
            </a:r>
            <a:r>
              <a:rPr lang="en-US" sz="700" dirty="0" err="1" smtClean="0"/>
              <a:t>Попречување</a:t>
            </a:r>
            <a:r>
              <a:rPr lang="en-US" sz="700" dirty="0" smtClean="0"/>
              <a:t> </a:t>
            </a:r>
            <a:r>
              <a:rPr lang="en-US" sz="700" dirty="0" err="1" smtClean="0"/>
              <a:t>на</a:t>
            </a:r>
            <a:r>
              <a:rPr lang="en-US" sz="700" dirty="0" smtClean="0"/>
              <a:t> </a:t>
            </a:r>
            <a:r>
              <a:rPr lang="en-US" sz="700" dirty="0" err="1" smtClean="0"/>
              <a:t>податоци</a:t>
            </a:r>
            <a:r>
              <a:rPr lang="en-US" sz="700" dirty="0" smtClean="0"/>
              <a:t> и </a:t>
            </a:r>
            <a:r>
              <a:rPr lang="en-US" sz="700" dirty="0" err="1" smtClean="0"/>
              <a:t>попречување</a:t>
            </a:r>
            <a:r>
              <a:rPr lang="en-US" sz="700" dirty="0" smtClean="0"/>
              <a:t> </a:t>
            </a:r>
            <a:r>
              <a:rPr lang="en-US" sz="700" dirty="0" err="1" smtClean="0"/>
              <a:t>на</a:t>
            </a:r>
            <a:r>
              <a:rPr lang="en-US" sz="700" dirty="0" smtClean="0"/>
              <a:t> </a:t>
            </a:r>
            <a:r>
              <a:rPr lang="en-US" sz="700" dirty="0" err="1" smtClean="0"/>
              <a:t>системот</a:t>
            </a:r>
            <a:r>
              <a:rPr lang="en-US" sz="700" dirty="0" smtClean="0"/>
              <a:t>. (</a:t>
            </a:r>
            <a:r>
              <a:rPr lang="en-US" sz="700" dirty="0" err="1" smtClean="0"/>
              <a:t>Хрватска</a:t>
            </a:r>
            <a:r>
              <a:rPr lang="en-US" sz="700" dirty="0" smtClean="0"/>
              <a:t> </a:t>
            </a:r>
            <a:r>
              <a:rPr lang="en-US" sz="700" dirty="0" err="1" smtClean="0"/>
              <a:t>нема</a:t>
            </a:r>
            <a:r>
              <a:rPr lang="en-US" sz="700" dirty="0" smtClean="0"/>
              <a:t> </a:t>
            </a:r>
            <a:r>
              <a:rPr lang="en-US" sz="700" dirty="0" err="1" smtClean="0"/>
              <a:t>несоодветна</a:t>
            </a:r>
            <a:r>
              <a:rPr lang="en-US" sz="700" dirty="0" smtClean="0"/>
              <a:t> </a:t>
            </a:r>
            <a:r>
              <a:rPr lang="en-US" sz="700" dirty="0" err="1" smtClean="0"/>
              <a:t>практика</a:t>
            </a:r>
            <a:r>
              <a:rPr lang="en-US" sz="700" dirty="0" smtClean="0"/>
              <a:t>)</a:t>
            </a:r>
            <a:endParaRPr lang="en-US" altLang="en-US" sz="700" dirty="0" smtClean="0"/>
          </a:p>
          <a:p>
            <a:pPr>
              <a:lnSpc>
                <a:spcPct val="80000"/>
              </a:lnSpc>
            </a:pPr>
            <a:endParaRPr lang="en-US" altLang="en-US" sz="700" dirty="0" smtClean="0"/>
          </a:p>
          <a:p>
            <a:pPr eaLnBrk="1" hangingPunct="1">
              <a:lnSpc>
                <a:spcPct val="80000"/>
              </a:lnSpc>
            </a:pPr>
            <a:r>
              <a:rPr lang="en-US" sz="700" dirty="0" err="1" smtClean="0"/>
              <a:t>Инструкторот</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ги</a:t>
            </a:r>
            <a:r>
              <a:rPr lang="en-US" sz="700" dirty="0" smtClean="0"/>
              <a:t> </a:t>
            </a:r>
            <a:r>
              <a:rPr lang="en-US" sz="700" dirty="0" err="1" smtClean="0"/>
              <a:t>знае</a:t>
            </a:r>
            <a:r>
              <a:rPr lang="en-US" sz="700" dirty="0" smtClean="0"/>
              <a:t> </a:t>
            </a:r>
            <a:r>
              <a:rPr lang="en-US" sz="700" dirty="0" err="1" smtClean="0"/>
              <a:t>одговорите</a:t>
            </a:r>
            <a:r>
              <a:rPr lang="en-US" sz="700" dirty="0" smtClean="0"/>
              <a:t> </a:t>
            </a:r>
            <a:r>
              <a:rPr lang="en-US" sz="700" dirty="0" err="1" smtClean="0"/>
              <a:t>на</a:t>
            </a:r>
            <a:r>
              <a:rPr lang="en-US" sz="700" dirty="0" smtClean="0"/>
              <a:t> </a:t>
            </a:r>
            <a:r>
              <a:rPr lang="en-US" sz="700" dirty="0" err="1" smtClean="0"/>
              <a:t>прашањата</a:t>
            </a:r>
            <a:r>
              <a:rPr lang="en-US" sz="700" dirty="0" smtClean="0"/>
              <a:t> </a:t>
            </a:r>
            <a:r>
              <a:rPr lang="en-US" sz="700" dirty="0" err="1" smtClean="0"/>
              <a:t>во</a:t>
            </a:r>
            <a:r>
              <a:rPr lang="en-US" sz="700" dirty="0" smtClean="0"/>
              <a:t> </a:t>
            </a:r>
            <a:r>
              <a:rPr lang="en-US" sz="700" dirty="0" err="1" smtClean="0"/>
              <a:t>согласност</a:t>
            </a:r>
            <a:r>
              <a:rPr lang="en-US" sz="700" dirty="0" smtClean="0"/>
              <a:t> </a:t>
            </a:r>
            <a:r>
              <a:rPr lang="en-US" sz="700" dirty="0" err="1" smtClean="0"/>
              <a:t>со</a:t>
            </a:r>
            <a:r>
              <a:rPr lang="en-US" sz="700" dirty="0" smtClean="0"/>
              <a:t> </a:t>
            </a:r>
            <a:r>
              <a:rPr lang="en-US" sz="700" dirty="0" err="1" smtClean="0"/>
              <a:t>националното</a:t>
            </a:r>
            <a:r>
              <a:rPr lang="en-US" sz="700" dirty="0" smtClean="0"/>
              <a:t> </a:t>
            </a:r>
            <a:r>
              <a:rPr lang="en-US" sz="700" dirty="0" err="1" smtClean="0"/>
              <a:t>законодавство</a:t>
            </a:r>
            <a:r>
              <a:rPr lang="en-US" sz="700" dirty="0" smtClean="0"/>
              <a:t> </a:t>
            </a:r>
            <a:r>
              <a:rPr lang="en-US" sz="700" dirty="0" err="1" smtClean="0"/>
              <a:t>или</a:t>
            </a:r>
            <a:r>
              <a:rPr lang="en-US" sz="700" dirty="0" smtClean="0"/>
              <a:t> </a:t>
            </a:r>
            <a:r>
              <a:rPr lang="en-US" sz="700" dirty="0" err="1" smtClean="0"/>
              <a:t>за</a:t>
            </a:r>
            <a:r>
              <a:rPr lang="en-US" sz="700" dirty="0" smtClean="0"/>
              <a:t> </a:t>
            </a:r>
            <a:r>
              <a:rPr lang="en-US" sz="700" dirty="0" err="1" smtClean="0"/>
              <a:t>ова</a:t>
            </a:r>
            <a:r>
              <a:rPr lang="en-US" sz="700" dirty="0" smtClean="0"/>
              <a:t> </a:t>
            </a:r>
            <a:r>
              <a:rPr lang="en-US" sz="700" dirty="0" err="1" smtClean="0"/>
              <a:t>прашање</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дискутира</a:t>
            </a:r>
            <a:r>
              <a:rPr lang="en-US" sz="700" dirty="0" smtClean="0"/>
              <a:t> </a:t>
            </a:r>
            <a:r>
              <a:rPr lang="en-US" sz="700" dirty="0" err="1" smtClean="0"/>
              <a:t>од</a:t>
            </a:r>
            <a:r>
              <a:rPr lang="en-US" sz="700" dirty="0" smtClean="0"/>
              <a:t> </a:t>
            </a:r>
            <a:r>
              <a:rPr lang="en-US" sz="700" dirty="0" err="1" smtClean="0"/>
              <a:t>аспект</a:t>
            </a:r>
            <a:r>
              <a:rPr lang="en-US" sz="700" dirty="0" smtClean="0"/>
              <a:t> </a:t>
            </a:r>
            <a:r>
              <a:rPr lang="en-US" sz="700" dirty="0" err="1" smtClean="0"/>
              <a:t>на</a:t>
            </a:r>
            <a:r>
              <a:rPr lang="en-US" sz="700" dirty="0" smtClean="0"/>
              <a:t> </a:t>
            </a:r>
            <a:r>
              <a:rPr lang="en-US" sz="700" dirty="0" err="1" smtClean="0"/>
              <a:t>судските</a:t>
            </a:r>
            <a:r>
              <a:rPr lang="en-US" sz="700" dirty="0" smtClean="0"/>
              <a:t> </a:t>
            </a:r>
            <a:r>
              <a:rPr lang="en-US" sz="700" dirty="0" err="1" smtClean="0"/>
              <a:t>практики</a:t>
            </a:r>
            <a:r>
              <a:rPr lang="en-US" sz="700" dirty="0" smtClean="0"/>
              <a:t>, </a:t>
            </a:r>
            <a:r>
              <a:rPr lang="en-US" sz="700" dirty="0" err="1" smtClean="0"/>
              <a:t>ако</a:t>
            </a:r>
            <a:r>
              <a:rPr lang="en-US" sz="700" dirty="0" smtClean="0"/>
              <a:t> </a:t>
            </a:r>
            <a:r>
              <a:rPr lang="en-US" sz="700" dirty="0" err="1" smtClean="0"/>
              <a:t>не</a:t>
            </a:r>
            <a:r>
              <a:rPr lang="en-US" sz="700" dirty="0" smtClean="0"/>
              <a:t> </a:t>
            </a:r>
            <a:r>
              <a:rPr lang="en-US" sz="700" dirty="0" err="1" smtClean="0"/>
              <a:t>се</a:t>
            </a:r>
            <a:r>
              <a:rPr lang="en-US" sz="700" dirty="0" smtClean="0"/>
              <a:t> </a:t>
            </a:r>
            <a:r>
              <a:rPr lang="en-US" sz="700" dirty="0" err="1" smtClean="0"/>
              <a:t>унифицирани</a:t>
            </a:r>
            <a:r>
              <a:rPr lang="en-US" sz="700" dirty="0" smtClean="0"/>
              <a:t>.</a:t>
            </a:r>
          </a:p>
          <a:p>
            <a:pPr eaLnBrk="1" hangingPunct="1">
              <a:lnSpc>
                <a:spcPct val="80000"/>
              </a:lnSpc>
            </a:pPr>
            <a:endParaRPr lang="en-US" altLang="en-US" sz="700" dirty="0" smtClean="0"/>
          </a:p>
          <a:p>
            <a:pPr eaLnBrk="1" hangingPunct="1">
              <a:lnSpc>
                <a:spcPct val="80000"/>
              </a:lnSpc>
            </a:pPr>
            <a:endParaRPr lang="en-US" altLang="en-US" sz="700" dirty="0" smtClean="0"/>
          </a:p>
          <a:p>
            <a:pPr eaLnBrk="1" hangingPunct="1">
              <a:lnSpc>
                <a:spcPct val="80000"/>
              </a:lnSpc>
            </a:pPr>
            <a:endParaRPr lang="en-US" altLang="en-US" sz="700" dirty="0" smtClean="0"/>
          </a:p>
          <a:p>
            <a:pPr eaLnBrk="1" hangingPunct="1">
              <a:lnSpc>
                <a:spcPct val="80000"/>
              </a:lnSpc>
            </a:pPr>
            <a:endParaRPr lang="en-US" altLang="en-US" sz="700" dirty="0" smtClean="0"/>
          </a:p>
        </p:txBody>
      </p:sp>
      <p:sp>
        <p:nvSpPr>
          <p:cNvPr id="2723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2A10FFEB-E22A-49F2-94AC-D877EBDAE35D}" type="slidenum">
              <a:rPr lang="en-US" smtClean="0">
                <a:latin typeface="Calibri" pitchFamily="34" charset="0"/>
              </a:rPr>
              <a:pPr algn="l" eaLnBrk="1" hangingPunct="1"/>
              <a:t>119</a:t>
            </a:fld>
            <a:endParaRPr lang="en-US" altLang="en-US" smtClean="0">
              <a:latin typeface="Calibri"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1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2</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341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800" b="1" dirty="0" err="1" smtClean="0"/>
              <a:t>Потсетување</a:t>
            </a:r>
            <a:r>
              <a:rPr lang="en-US" sz="800" b="1" dirty="0" smtClean="0"/>
              <a:t> </a:t>
            </a:r>
            <a:r>
              <a:rPr lang="en-US" sz="800" b="1" dirty="0" err="1" smtClean="0"/>
              <a:t>за</a:t>
            </a:r>
            <a:r>
              <a:rPr lang="en-US" sz="800" b="1" dirty="0" smtClean="0"/>
              <a:t> </a:t>
            </a:r>
            <a:r>
              <a:rPr lang="en-US" sz="800" b="1" dirty="0" err="1" smtClean="0"/>
              <a:t>инструкторот</a:t>
            </a:r>
            <a:r>
              <a:rPr lang="en-US" sz="800" b="1" dirty="0" smtClean="0"/>
              <a:t>:</a:t>
            </a:r>
            <a:endParaRPr lang="en-US" altLang="en-US" sz="800" dirty="0" smtClean="0"/>
          </a:p>
          <a:p>
            <a:pPr>
              <a:lnSpc>
                <a:spcPct val="80000"/>
              </a:lnSpc>
            </a:pPr>
            <a:r>
              <a:rPr lang="en-US" sz="800" dirty="0" err="1" smtClean="0"/>
              <a:t>Член</a:t>
            </a:r>
            <a:r>
              <a:rPr lang="en-US" sz="800" dirty="0" smtClean="0"/>
              <a:t> 8 - ИЗМАМА ПОВРЗАНА СО КОМПЈУТЕР </a:t>
            </a:r>
          </a:p>
          <a:p>
            <a:pPr>
              <a:lnSpc>
                <a:spcPct val="80000"/>
              </a:lnSpc>
            </a:pPr>
            <a:r>
              <a:rPr lang="en-US" sz="800" dirty="0" err="1" smtClean="0"/>
              <a:t>Секоја</a:t>
            </a:r>
            <a:r>
              <a:rPr lang="en-US" sz="800" dirty="0" smtClean="0"/>
              <a:t> </a:t>
            </a:r>
            <a:r>
              <a:rPr lang="en-US" sz="800" dirty="0" err="1" smtClean="0"/>
              <a:t>страна</a:t>
            </a:r>
            <a:r>
              <a:rPr lang="en-US" sz="800" dirty="0" smtClean="0"/>
              <a:t> </a:t>
            </a:r>
            <a:r>
              <a:rPr lang="en-US" sz="800" dirty="0" err="1" smtClean="0"/>
              <a:t>треба</a:t>
            </a:r>
            <a:r>
              <a:rPr lang="en-US" sz="800" dirty="0" smtClean="0"/>
              <a:t> </a:t>
            </a:r>
            <a:r>
              <a:rPr lang="en-US" sz="800" dirty="0" err="1" smtClean="0"/>
              <a:t>да</a:t>
            </a:r>
            <a:r>
              <a:rPr lang="en-US" sz="800" dirty="0" smtClean="0"/>
              <a:t> </a:t>
            </a:r>
            <a:r>
              <a:rPr lang="en-US" sz="800" dirty="0" err="1" smtClean="0"/>
              <a:t>усвои</a:t>
            </a:r>
            <a:r>
              <a:rPr lang="en-US" sz="800" dirty="0" smtClean="0"/>
              <a:t> </a:t>
            </a:r>
            <a:r>
              <a:rPr lang="en-US" sz="800" dirty="0" err="1" smtClean="0"/>
              <a:t>такви</a:t>
            </a:r>
            <a:r>
              <a:rPr lang="en-US" sz="800" dirty="0" smtClean="0"/>
              <a:t> </a:t>
            </a:r>
            <a:r>
              <a:rPr lang="en-US" sz="800" dirty="0" err="1" smtClean="0"/>
              <a:t>законодавни</a:t>
            </a:r>
            <a:r>
              <a:rPr lang="en-US" sz="800" dirty="0" smtClean="0"/>
              <a:t> и </a:t>
            </a:r>
            <a:r>
              <a:rPr lang="en-US" sz="800" dirty="0" err="1" smtClean="0"/>
              <a:t>други</a:t>
            </a:r>
            <a:r>
              <a:rPr lang="en-US" sz="800" dirty="0" smtClean="0"/>
              <a:t> </a:t>
            </a:r>
            <a:r>
              <a:rPr lang="en-US" sz="800" dirty="0" err="1" smtClean="0"/>
              <a:t>неопходни</a:t>
            </a:r>
            <a:r>
              <a:rPr lang="en-US" sz="800" dirty="0" smtClean="0"/>
              <a:t> </a:t>
            </a:r>
            <a:r>
              <a:rPr lang="en-US" sz="800" dirty="0" err="1" smtClean="0"/>
              <a:t>мерки</a:t>
            </a:r>
            <a:r>
              <a:rPr lang="en-US" sz="800" dirty="0" smtClean="0"/>
              <a:t> </a:t>
            </a:r>
            <a:r>
              <a:rPr lang="en-US" sz="800" dirty="0" err="1" smtClean="0"/>
              <a:t>со</a:t>
            </a:r>
            <a:r>
              <a:rPr lang="en-US" sz="800" dirty="0" smtClean="0"/>
              <a:t> </a:t>
            </a:r>
            <a:r>
              <a:rPr lang="en-US" sz="800" dirty="0" err="1" smtClean="0"/>
              <a:t>цел</a:t>
            </a:r>
            <a:r>
              <a:rPr lang="en-US" sz="800" dirty="0" smtClean="0"/>
              <a:t> </a:t>
            </a:r>
            <a:r>
              <a:rPr lang="en-US" sz="800" dirty="0" err="1" smtClean="0"/>
              <a:t>нејзиното</a:t>
            </a:r>
            <a:r>
              <a:rPr lang="en-US" sz="800" dirty="0" smtClean="0"/>
              <a:t> </a:t>
            </a:r>
            <a:r>
              <a:rPr lang="en-US" sz="800" dirty="0" err="1" smtClean="0"/>
              <a:t>национално</a:t>
            </a:r>
            <a:r>
              <a:rPr lang="en-US" sz="800" dirty="0" smtClean="0"/>
              <a:t> </a:t>
            </a:r>
            <a:r>
              <a:rPr lang="en-US" sz="800" dirty="0" err="1" smtClean="0"/>
              <a:t>право</a:t>
            </a:r>
            <a:r>
              <a:rPr lang="en-US" sz="800" dirty="0" smtClean="0"/>
              <a:t> </a:t>
            </a:r>
            <a:r>
              <a:rPr lang="en-US" sz="800" dirty="0" err="1" smtClean="0"/>
              <a:t>да</a:t>
            </a:r>
            <a:r>
              <a:rPr lang="en-US" sz="800" dirty="0" smtClean="0"/>
              <a:t> </a:t>
            </a:r>
            <a:r>
              <a:rPr lang="en-US" sz="800" dirty="0" err="1" smtClean="0"/>
              <a:t>го</a:t>
            </a:r>
            <a:r>
              <a:rPr lang="en-US" sz="800" dirty="0" smtClean="0"/>
              <a:t> </a:t>
            </a:r>
            <a:r>
              <a:rPr lang="en-US" sz="800" dirty="0" err="1" smtClean="0"/>
              <a:t>квалификува</a:t>
            </a:r>
            <a:r>
              <a:rPr lang="en-US" sz="800" dirty="0" smtClean="0"/>
              <a:t> </a:t>
            </a:r>
            <a:r>
              <a:rPr lang="en-US" sz="800" dirty="0" err="1" smtClean="0"/>
              <a:t>како</a:t>
            </a:r>
            <a:r>
              <a:rPr lang="en-US" sz="800" dirty="0" smtClean="0"/>
              <a:t> </a:t>
            </a:r>
            <a:r>
              <a:rPr lang="en-US" sz="800" dirty="0" err="1" smtClean="0"/>
              <a:t>кривично</a:t>
            </a:r>
            <a:r>
              <a:rPr lang="en-US" sz="800" dirty="0" smtClean="0"/>
              <a:t> </a:t>
            </a:r>
            <a:r>
              <a:rPr lang="en-US" sz="800" dirty="0" err="1" smtClean="0"/>
              <a:t>дело</a:t>
            </a:r>
            <a:r>
              <a:rPr lang="en-US" sz="800" dirty="0" smtClean="0"/>
              <a:t>, </a:t>
            </a:r>
            <a:r>
              <a:rPr lang="en-US" sz="800" dirty="0" err="1" smtClean="0"/>
              <a:t>ако</a:t>
            </a:r>
            <a:r>
              <a:rPr lang="en-US" sz="800" dirty="0" smtClean="0"/>
              <a:t> е </a:t>
            </a:r>
            <a:r>
              <a:rPr lang="en-US" sz="800" dirty="0" err="1" smtClean="0"/>
              <a:t>извршено</a:t>
            </a:r>
            <a:r>
              <a:rPr lang="en-US" sz="800" dirty="0" smtClean="0"/>
              <a:t> </a:t>
            </a:r>
            <a:r>
              <a:rPr lang="en-US" sz="800" dirty="0" err="1" smtClean="0"/>
              <a:t>со</a:t>
            </a:r>
            <a:r>
              <a:rPr lang="en-US" sz="800" dirty="0" smtClean="0"/>
              <a:t> </a:t>
            </a:r>
            <a:r>
              <a:rPr lang="en-US" sz="800" dirty="0" err="1" smtClean="0"/>
              <a:t>намера</a:t>
            </a:r>
            <a:r>
              <a:rPr lang="en-US" sz="800" dirty="0" smtClean="0"/>
              <a:t> и </a:t>
            </a:r>
            <a:r>
              <a:rPr lang="en-US" sz="800" dirty="0" err="1" smtClean="0"/>
              <a:t>бесправно</a:t>
            </a:r>
            <a:r>
              <a:rPr lang="en-US" sz="800" dirty="0" smtClean="0"/>
              <a:t>, </a:t>
            </a:r>
            <a:r>
              <a:rPr lang="en-US" sz="800" dirty="0" err="1" smtClean="0"/>
              <a:t>предизвикувањето</a:t>
            </a:r>
            <a:r>
              <a:rPr lang="en-US" sz="800" dirty="0" smtClean="0"/>
              <a:t> </a:t>
            </a:r>
            <a:r>
              <a:rPr lang="en-US" sz="800" dirty="0" err="1" smtClean="0"/>
              <a:t>имотна</a:t>
            </a:r>
            <a:r>
              <a:rPr lang="en-US" sz="800" dirty="0" smtClean="0"/>
              <a:t> </a:t>
            </a:r>
            <a:r>
              <a:rPr lang="en-US" sz="800" dirty="0" err="1" smtClean="0"/>
              <a:t>загуба</a:t>
            </a:r>
            <a:r>
              <a:rPr lang="en-US" sz="800" dirty="0" smtClean="0"/>
              <a:t> </a:t>
            </a:r>
            <a:r>
              <a:rPr lang="en-US" sz="800" dirty="0" err="1" smtClean="0"/>
              <a:t>на</a:t>
            </a:r>
            <a:r>
              <a:rPr lang="en-US" sz="800" dirty="0" smtClean="0"/>
              <a:t> </a:t>
            </a:r>
            <a:r>
              <a:rPr lang="en-US" sz="800" dirty="0" err="1" smtClean="0"/>
              <a:t>друго</a:t>
            </a:r>
            <a:r>
              <a:rPr lang="en-US" sz="800" dirty="0" smtClean="0"/>
              <a:t> </a:t>
            </a:r>
            <a:r>
              <a:rPr lang="en-US" sz="800" dirty="0" err="1" smtClean="0"/>
              <a:t>лице</a:t>
            </a:r>
            <a:r>
              <a:rPr lang="en-US" sz="800" dirty="0" smtClean="0"/>
              <a:t> </a:t>
            </a:r>
            <a:r>
              <a:rPr lang="en-US" sz="800" dirty="0" err="1" smtClean="0"/>
              <a:t>преку</a:t>
            </a:r>
            <a:r>
              <a:rPr lang="en-US" sz="800" dirty="0" smtClean="0"/>
              <a:t>: </a:t>
            </a:r>
          </a:p>
          <a:p>
            <a:pPr>
              <a:lnSpc>
                <a:spcPct val="80000"/>
              </a:lnSpc>
            </a:pPr>
            <a:r>
              <a:rPr lang="en-US" sz="800" dirty="0" smtClean="0"/>
              <a:t>a. </a:t>
            </a:r>
            <a:r>
              <a:rPr lang="en-US" sz="800" dirty="0" err="1" smtClean="0"/>
              <a:t>какво</a:t>
            </a:r>
            <a:r>
              <a:rPr lang="en-US" sz="800" dirty="0" smtClean="0"/>
              <a:t> </a:t>
            </a:r>
            <a:r>
              <a:rPr lang="en-US" sz="800" dirty="0" err="1" smtClean="0"/>
              <a:t>било</a:t>
            </a:r>
            <a:r>
              <a:rPr lang="en-US" sz="800" dirty="0" smtClean="0"/>
              <a:t> </a:t>
            </a:r>
            <a:r>
              <a:rPr lang="en-US" sz="800" dirty="0" err="1" smtClean="0"/>
              <a:t>внесување</a:t>
            </a:r>
            <a:r>
              <a:rPr lang="en-US" sz="800" dirty="0" smtClean="0"/>
              <a:t>, </a:t>
            </a:r>
            <a:r>
              <a:rPr lang="en-US" sz="800" dirty="0" err="1" smtClean="0"/>
              <a:t>менување</a:t>
            </a:r>
            <a:r>
              <a:rPr lang="en-US" sz="800" dirty="0" smtClean="0"/>
              <a:t>, </a:t>
            </a:r>
            <a:r>
              <a:rPr lang="en-US" sz="800" dirty="0" err="1" smtClean="0"/>
              <a:t>бришење</a:t>
            </a:r>
            <a:r>
              <a:rPr lang="en-US" sz="800" dirty="0" smtClean="0"/>
              <a:t> </a:t>
            </a:r>
            <a:r>
              <a:rPr lang="en-US" sz="800" dirty="0" err="1" smtClean="0"/>
              <a:t>или</a:t>
            </a:r>
            <a:r>
              <a:rPr lang="en-US" sz="800" dirty="0" smtClean="0"/>
              <a:t> </a:t>
            </a:r>
            <a:r>
              <a:rPr lang="en-US" sz="800" dirty="0" err="1" smtClean="0"/>
              <a:t>прикривање</a:t>
            </a:r>
            <a:r>
              <a:rPr lang="en-US" sz="800" dirty="0" smtClean="0"/>
              <a:t> </a:t>
            </a:r>
            <a:r>
              <a:rPr lang="en-US" sz="800" dirty="0" err="1" smtClean="0"/>
              <a:t>на</a:t>
            </a:r>
            <a:r>
              <a:rPr lang="en-US" sz="800" dirty="0" smtClean="0"/>
              <a:t> </a:t>
            </a:r>
            <a:r>
              <a:rPr lang="en-US" sz="800" dirty="0" err="1" smtClean="0"/>
              <a:t>компјутерски</a:t>
            </a:r>
            <a:r>
              <a:rPr lang="en-US" sz="800" dirty="0" smtClean="0"/>
              <a:t> </a:t>
            </a:r>
            <a:r>
              <a:rPr lang="en-US" sz="800" dirty="0" err="1" smtClean="0"/>
              <a:t>податоци</a:t>
            </a:r>
            <a:r>
              <a:rPr lang="en-US" sz="800" dirty="0" smtClean="0"/>
              <a:t>, </a:t>
            </a:r>
          </a:p>
          <a:p>
            <a:pPr>
              <a:lnSpc>
                <a:spcPct val="80000"/>
              </a:lnSpc>
            </a:pPr>
            <a:r>
              <a:rPr lang="en-US" sz="800" dirty="0" smtClean="0"/>
              <a:t>б. </a:t>
            </a:r>
            <a:r>
              <a:rPr lang="en-US" sz="800" dirty="0" err="1" smtClean="0"/>
              <a:t>попречување</a:t>
            </a:r>
            <a:r>
              <a:rPr lang="en-US" sz="800" dirty="0" smtClean="0"/>
              <a:t> </a:t>
            </a:r>
            <a:r>
              <a:rPr lang="en-US" sz="800" dirty="0" err="1" smtClean="0"/>
              <a:t>на</a:t>
            </a:r>
            <a:r>
              <a:rPr lang="en-US" sz="800" dirty="0" smtClean="0"/>
              <a:t> </a:t>
            </a:r>
            <a:r>
              <a:rPr lang="en-US" sz="800" dirty="0" err="1" smtClean="0"/>
              <a:t>функционирањето</a:t>
            </a:r>
            <a:r>
              <a:rPr lang="en-US" sz="800" dirty="0" smtClean="0"/>
              <a:t> </a:t>
            </a:r>
            <a:r>
              <a:rPr lang="en-US" sz="800" dirty="0" err="1" smtClean="0"/>
              <a:t>на</a:t>
            </a:r>
            <a:r>
              <a:rPr lang="en-US" sz="800" dirty="0" smtClean="0"/>
              <a:t> </a:t>
            </a:r>
            <a:r>
              <a:rPr lang="en-US" sz="800" dirty="0" err="1" smtClean="0"/>
              <a:t>компјутерскиот</a:t>
            </a:r>
            <a:r>
              <a:rPr lang="en-US" sz="800" dirty="0" smtClean="0"/>
              <a:t> </a:t>
            </a:r>
            <a:r>
              <a:rPr lang="en-US" sz="800" dirty="0" err="1" smtClean="0"/>
              <a:t>систем</a:t>
            </a:r>
            <a:r>
              <a:rPr lang="en-US" sz="800" dirty="0" smtClean="0"/>
              <a:t>, </a:t>
            </a:r>
          </a:p>
          <a:p>
            <a:pPr>
              <a:lnSpc>
                <a:spcPct val="80000"/>
              </a:lnSpc>
            </a:pPr>
            <a:r>
              <a:rPr lang="en-US" sz="800" dirty="0" err="1" smtClean="0"/>
              <a:t>со</a:t>
            </a:r>
            <a:r>
              <a:rPr lang="en-US" sz="800" dirty="0" smtClean="0"/>
              <a:t> </a:t>
            </a:r>
            <a:r>
              <a:rPr lang="en-US" sz="800" dirty="0" err="1" smtClean="0"/>
              <a:t>измамничка</a:t>
            </a:r>
            <a:r>
              <a:rPr lang="en-US" sz="800" dirty="0" smtClean="0"/>
              <a:t> </a:t>
            </a:r>
            <a:r>
              <a:rPr lang="en-US" sz="800" dirty="0" err="1" smtClean="0"/>
              <a:t>или</a:t>
            </a:r>
            <a:r>
              <a:rPr lang="en-US" sz="800" dirty="0" smtClean="0"/>
              <a:t> </a:t>
            </a:r>
            <a:r>
              <a:rPr lang="en-US" sz="800" dirty="0" err="1" smtClean="0"/>
              <a:t>нечесна</a:t>
            </a:r>
            <a:r>
              <a:rPr lang="en-US" sz="800" dirty="0" smtClean="0"/>
              <a:t> </a:t>
            </a:r>
            <a:r>
              <a:rPr lang="en-US" sz="800" dirty="0" err="1" smtClean="0"/>
              <a:t>бесправнa</a:t>
            </a:r>
            <a:r>
              <a:rPr lang="en-US" sz="800" dirty="0" smtClean="0"/>
              <a:t> </a:t>
            </a:r>
            <a:r>
              <a:rPr lang="en-US" sz="800" dirty="0" err="1" smtClean="0"/>
              <a:t>намера</a:t>
            </a:r>
            <a:r>
              <a:rPr lang="en-US" sz="800" dirty="0" smtClean="0"/>
              <a:t> </a:t>
            </a:r>
            <a:r>
              <a:rPr lang="en-US" sz="800" dirty="0" err="1" smtClean="0"/>
              <a:t>да</a:t>
            </a:r>
            <a:r>
              <a:rPr lang="en-US" sz="800" dirty="0" smtClean="0"/>
              <a:t> </a:t>
            </a:r>
            <a:r>
              <a:rPr lang="en-US" sz="800" dirty="0" err="1" smtClean="0"/>
              <a:t>дојде</a:t>
            </a:r>
            <a:r>
              <a:rPr lang="en-US" sz="800" dirty="0" smtClean="0"/>
              <a:t> </a:t>
            </a:r>
            <a:r>
              <a:rPr lang="en-US" sz="800" dirty="0" err="1" smtClean="0"/>
              <a:t>до</a:t>
            </a:r>
            <a:r>
              <a:rPr lang="en-US" sz="800" dirty="0" smtClean="0"/>
              <a:t> </a:t>
            </a:r>
            <a:r>
              <a:rPr lang="en-US" sz="800" dirty="0" err="1" smtClean="0"/>
              <a:t>економска</a:t>
            </a:r>
            <a:r>
              <a:rPr lang="en-US" sz="800" dirty="0" smtClean="0"/>
              <a:t> </a:t>
            </a:r>
            <a:r>
              <a:rPr lang="en-US" sz="800" dirty="0" err="1" smtClean="0"/>
              <a:t>корист</a:t>
            </a:r>
            <a:r>
              <a:rPr lang="en-US" sz="800" dirty="0" smtClean="0"/>
              <a:t> </a:t>
            </a:r>
            <a:r>
              <a:rPr lang="en-US" sz="800" dirty="0" err="1" smtClean="0"/>
              <a:t>за</a:t>
            </a:r>
            <a:r>
              <a:rPr lang="en-US" sz="800" dirty="0" smtClean="0"/>
              <a:t> </a:t>
            </a:r>
            <a:r>
              <a:rPr lang="en-US" sz="800" dirty="0" err="1" smtClean="0"/>
              <a:t>себе</a:t>
            </a:r>
            <a:r>
              <a:rPr lang="en-US" sz="800" dirty="0" smtClean="0"/>
              <a:t> </a:t>
            </a:r>
            <a:r>
              <a:rPr lang="en-US" sz="800" dirty="0" err="1" smtClean="0"/>
              <a:t>или</a:t>
            </a:r>
            <a:r>
              <a:rPr lang="en-US" sz="800" dirty="0" smtClean="0"/>
              <a:t> </a:t>
            </a:r>
            <a:r>
              <a:rPr lang="en-US" sz="800" dirty="0" err="1" smtClean="0"/>
              <a:t>за</a:t>
            </a:r>
            <a:r>
              <a:rPr lang="en-US" sz="800" dirty="0" smtClean="0"/>
              <a:t> </a:t>
            </a:r>
            <a:r>
              <a:rPr lang="en-US" sz="800" dirty="0" err="1" smtClean="0"/>
              <a:t>некое</a:t>
            </a:r>
            <a:r>
              <a:rPr lang="en-US" sz="800" dirty="0" smtClean="0"/>
              <a:t> </a:t>
            </a:r>
            <a:r>
              <a:rPr lang="en-US" sz="800" dirty="0" err="1" smtClean="0"/>
              <a:t>друго</a:t>
            </a:r>
            <a:r>
              <a:rPr lang="en-US" sz="800" dirty="0" smtClean="0"/>
              <a:t> </a:t>
            </a:r>
            <a:r>
              <a:rPr lang="en-US" sz="800" dirty="0" err="1" smtClean="0"/>
              <a:t>лице</a:t>
            </a:r>
            <a:r>
              <a:rPr lang="en-US" sz="800" dirty="0" smtClean="0"/>
              <a:t>. </a:t>
            </a:r>
          </a:p>
          <a:p>
            <a:pPr>
              <a:lnSpc>
                <a:spcPct val="80000"/>
              </a:lnSpc>
            </a:pPr>
            <a:r>
              <a:rPr lang="en-US" sz="800" dirty="0" err="1" smtClean="0"/>
              <a:t>Член</a:t>
            </a:r>
            <a:r>
              <a:rPr lang="en-US" sz="800" dirty="0" smtClean="0"/>
              <a:t> 11 - ОБИД И ПОМАГАЊЕ И ПОТТИКНУВАЊЕ </a:t>
            </a:r>
          </a:p>
          <a:p>
            <a:pPr>
              <a:lnSpc>
                <a:spcPct val="80000"/>
              </a:lnSpc>
            </a:pPr>
            <a:r>
              <a:rPr lang="en-US" sz="800" dirty="0" smtClean="0"/>
              <a:t>1. </a:t>
            </a:r>
            <a:r>
              <a:rPr lang="en-US" sz="800" dirty="0" err="1" smtClean="0"/>
              <a:t>Секоја</a:t>
            </a:r>
            <a:r>
              <a:rPr lang="en-US" sz="800" dirty="0" smtClean="0"/>
              <a:t> </a:t>
            </a:r>
            <a:r>
              <a:rPr lang="en-US" sz="800" dirty="0" err="1" smtClean="0"/>
              <a:t>страна</a:t>
            </a:r>
            <a:r>
              <a:rPr lang="en-US" sz="800" dirty="0" smtClean="0"/>
              <a:t> </a:t>
            </a:r>
            <a:r>
              <a:rPr lang="en-US" sz="800" dirty="0" err="1" smtClean="0"/>
              <a:t>треба</a:t>
            </a:r>
            <a:r>
              <a:rPr lang="en-US" sz="800" dirty="0" smtClean="0"/>
              <a:t> </a:t>
            </a:r>
            <a:r>
              <a:rPr lang="en-US" sz="800" dirty="0" err="1" smtClean="0"/>
              <a:t>да</a:t>
            </a:r>
            <a:r>
              <a:rPr lang="en-US" sz="800" dirty="0" smtClean="0"/>
              <a:t> </a:t>
            </a:r>
            <a:r>
              <a:rPr lang="en-US" sz="800" dirty="0" err="1" smtClean="0"/>
              <a:t>усвои</a:t>
            </a:r>
            <a:r>
              <a:rPr lang="en-US" sz="800" dirty="0" smtClean="0"/>
              <a:t> </a:t>
            </a:r>
            <a:r>
              <a:rPr lang="en-US" sz="800" dirty="0" err="1" smtClean="0"/>
              <a:t>такви</a:t>
            </a:r>
            <a:r>
              <a:rPr lang="en-US" sz="800" dirty="0" smtClean="0"/>
              <a:t> </a:t>
            </a:r>
            <a:r>
              <a:rPr lang="en-US" sz="800" dirty="0" err="1" smtClean="0"/>
              <a:t>законодавни</a:t>
            </a:r>
            <a:r>
              <a:rPr lang="en-US" sz="800" dirty="0" smtClean="0"/>
              <a:t> и </a:t>
            </a:r>
            <a:r>
              <a:rPr lang="en-US" sz="800" dirty="0" err="1" smtClean="0"/>
              <a:t>други</a:t>
            </a:r>
            <a:r>
              <a:rPr lang="en-US" sz="800" dirty="0" smtClean="0"/>
              <a:t> </a:t>
            </a:r>
            <a:r>
              <a:rPr lang="en-US" sz="800" dirty="0" err="1" smtClean="0"/>
              <a:t>неопходни</a:t>
            </a:r>
            <a:r>
              <a:rPr lang="en-US" sz="800" dirty="0" smtClean="0"/>
              <a:t> </a:t>
            </a:r>
            <a:r>
              <a:rPr lang="en-US" sz="800" dirty="0" err="1" smtClean="0"/>
              <a:t>мерки</a:t>
            </a:r>
            <a:r>
              <a:rPr lang="en-US" sz="800" dirty="0" smtClean="0"/>
              <a:t>, </a:t>
            </a:r>
            <a:r>
              <a:rPr lang="en-US" sz="800" dirty="0" err="1" smtClean="0"/>
              <a:t>со</a:t>
            </a:r>
            <a:r>
              <a:rPr lang="en-US" sz="800" dirty="0" smtClean="0"/>
              <a:t> </a:t>
            </a:r>
            <a:r>
              <a:rPr lang="en-US" sz="800" dirty="0" err="1" smtClean="0"/>
              <a:t>цел</a:t>
            </a:r>
            <a:r>
              <a:rPr lang="en-US" sz="800" dirty="0" smtClean="0"/>
              <a:t> </a:t>
            </a:r>
            <a:r>
              <a:rPr lang="en-US" sz="800" dirty="0" err="1" smtClean="0"/>
              <a:t>во</a:t>
            </a:r>
            <a:r>
              <a:rPr lang="en-US" sz="800" dirty="0" smtClean="0"/>
              <a:t> </a:t>
            </a:r>
            <a:r>
              <a:rPr lang="en-US" sz="800" dirty="0" err="1" smtClean="0"/>
              <a:t>нејзиното</a:t>
            </a:r>
            <a:r>
              <a:rPr lang="en-US" sz="800" dirty="0" smtClean="0"/>
              <a:t> </a:t>
            </a:r>
            <a:r>
              <a:rPr lang="en-US" sz="800" dirty="0" err="1" smtClean="0"/>
              <a:t>национално</a:t>
            </a:r>
            <a:r>
              <a:rPr lang="en-US" sz="800" dirty="0" smtClean="0"/>
              <a:t> </a:t>
            </a:r>
            <a:r>
              <a:rPr lang="en-US" sz="800" dirty="0" err="1" smtClean="0"/>
              <a:t>право</a:t>
            </a:r>
            <a:r>
              <a:rPr lang="en-US" sz="800" dirty="0" smtClean="0"/>
              <a:t>, </a:t>
            </a:r>
            <a:r>
              <a:rPr lang="en-US" sz="800" dirty="0" err="1" smtClean="0"/>
              <a:t>како</a:t>
            </a:r>
            <a:r>
              <a:rPr lang="en-US" sz="800" dirty="0" smtClean="0"/>
              <a:t> </a:t>
            </a:r>
            <a:r>
              <a:rPr lang="en-US" sz="800" dirty="0" err="1" smtClean="0"/>
              <a:t>кривично</a:t>
            </a:r>
            <a:r>
              <a:rPr lang="en-US" sz="800" dirty="0" smtClean="0"/>
              <a:t> </a:t>
            </a:r>
            <a:r>
              <a:rPr lang="en-US" sz="800" dirty="0" err="1" smtClean="0"/>
              <a:t>дело</a:t>
            </a:r>
            <a:r>
              <a:rPr lang="en-US" sz="800" dirty="0" smtClean="0"/>
              <a:t>, </a:t>
            </a:r>
            <a:r>
              <a:rPr lang="en-US" sz="800" dirty="0" err="1" smtClean="0"/>
              <a:t>ако</a:t>
            </a:r>
            <a:r>
              <a:rPr lang="en-US" sz="800" dirty="0" smtClean="0"/>
              <a:t> е </a:t>
            </a:r>
            <a:r>
              <a:rPr lang="en-US" sz="800" dirty="0" err="1" smtClean="0"/>
              <a:t>извршено</a:t>
            </a:r>
            <a:r>
              <a:rPr lang="en-US" sz="800" dirty="0" smtClean="0"/>
              <a:t> </a:t>
            </a:r>
            <a:r>
              <a:rPr lang="en-US" sz="800" dirty="0" err="1" smtClean="0"/>
              <a:t>со</a:t>
            </a:r>
            <a:r>
              <a:rPr lang="en-US" sz="800" dirty="0" smtClean="0"/>
              <a:t> </a:t>
            </a:r>
            <a:r>
              <a:rPr lang="en-US" sz="800" dirty="0" err="1" smtClean="0"/>
              <a:t>намера</a:t>
            </a:r>
            <a:r>
              <a:rPr lang="en-US" sz="800" dirty="0" smtClean="0"/>
              <a:t>, </a:t>
            </a:r>
            <a:r>
              <a:rPr lang="en-US" sz="800" dirty="0" err="1" smtClean="0"/>
              <a:t>да</a:t>
            </a:r>
            <a:r>
              <a:rPr lang="en-US" sz="800" dirty="0" smtClean="0"/>
              <a:t> </a:t>
            </a:r>
            <a:r>
              <a:rPr lang="en-US" sz="800" dirty="0" err="1" smtClean="0"/>
              <a:t>се</a:t>
            </a:r>
            <a:r>
              <a:rPr lang="en-US" sz="800" dirty="0" smtClean="0"/>
              <a:t> </a:t>
            </a:r>
            <a:r>
              <a:rPr lang="en-US" sz="800" dirty="0" err="1" smtClean="0"/>
              <a:t>квалификуваат</a:t>
            </a:r>
            <a:r>
              <a:rPr lang="en-US" sz="800" dirty="0" smtClean="0"/>
              <a:t> </a:t>
            </a:r>
            <a:r>
              <a:rPr lang="en-US" sz="800" dirty="0" err="1" smtClean="0"/>
              <a:t>некои</a:t>
            </a:r>
            <a:r>
              <a:rPr lang="en-US" sz="800" dirty="0" smtClean="0"/>
              <a:t> </a:t>
            </a:r>
            <a:r>
              <a:rPr lang="en-US" sz="800" dirty="0" err="1" smtClean="0"/>
              <a:t>кривични</a:t>
            </a:r>
            <a:r>
              <a:rPr lang="en-US" sz="800" dirty="0" smtClean="0"/>
              <a:t> </a:t>
            </a:r>
            <a:r>
              <a:rPr lang="en-US" sz="800" dirty="0" err="1" smtClean="0"/>
              <a:t>дела</a:t>
            </a:r>
            <a:r>
              <a:rPr lang="en-US" sz="800" dirty="0" smtClean="0"/>
              <a:t> </a:t>
            </a:r>
            <a:r>
              <a:rPr lang="en-US" sz="800" dirty="0" err="1" smtClean="0"/>
              <a:t>што</a:t>
            </a:r>
            <a:r>
              <a:rPr lang="en-US" sz="800" dirty="0" smtClean="0"/>
              <a:t> </a:t>
            </a:r>
            <a:r>
              <a:rPr lang="en-US" sz="800" dirty="0" err="1" smtClean="0"/>
              <a:t>се</a:t>
            </a:r>
            <a:r>
              <a:rPr lang="en-US" sz="800" dirty="0" smtClean="0"/>
              <a:t> </a:t>
            </a:r>
            <a:r>
              <a:rPr lang="en-US" sz="800" dirty="0" err="1" smtClean="0"/>
              <a:t>утврдени</a:t>
            </a:r>
            <a:r>
              <a:rPr lang="en-US" sz="800" dirty="0" smtClean="0"/>
              <a:t> </a:t>
            </a:r>
            <a:r>
              <a:rPr lang="en-US" sz="800" dirty="0" err="1" smtClean="0"/>
              <a:t>со</a:t>
            </a:r>
            <a:r>
              <a:rPr lang="en-US" sz="800" dirty="0" smtClean="0"/>
              <a:t> </a:t>
            </a:r>
            <a:r>
              <a:rPr lang="en-US" sz="800" dirty="0" err="1" smtClean="0"/>
              <a:t>членовите</a:t>
            </a:r>
            <a:r>
              <a:rPr lang="en-US" sz="800" dirty="0" smtClean="0"/>
              <a:t> </a:t>
            </a:r>
            <a:r>
              <a:rPr lang="en-US" sz="800" dirty="0" err="1" smtClean="0"/>
              <a:t>од</a:t>
            </a:r>
            <a:r>
              <a:rPr lang="en-US" sz="800" dirty="0" smtClean="0"/>
              <a:t> 2 </a:t>
            </a:r>
            <a:r>
              <a:rPr lang="en-US" sz="800" dirty="0" err="1" smtClean="0"/>
              <a:t>до</a:t>
            </a:r>
            <a:r>
              <a:rPr lang="en-US" sz="800" dirty="0" smtClean="0"/>
              <a:t> 10 </a:t>
            </a:r>
            <a:r>
              <a:rPr lang="en-US" sz="800" dirty="0" err="1" smtClean="0"/>
              <a:t>на</a:t>
            </a:r>
            <a:r>
              <a:rPr lang="en-US" sz="800" dirty="0" smtClean="0"/>
              <a:t> </a:t>
            </a:r>
            <a:r>
              <a:rPr lang="en-US" sz="800" dirty="0" err="1" smtClean="0"/>
              <a:t>оваа</a:t>
            </a:r>
            <a:r>
              <a:rPr lang="en-US" sz="800" dirty="0" smtClean="0"/>
              <a:t> </a:t>
            </a:r>
            <a:r>
              <a:rPr lang="en-US" sz="800" dirty="0" err="1" smtClean="0"/>
              <a:t>Конвенција</a:t>
            </a:r>
            <a:r>
              <a:rPr lang="en-US" sz="800" dirty="0" smtClean="0"/>
              <a:t> </a:t>
            </a:r>
            <a:r>
              <a:rPr lang="en-US" sz="800" dirty="0" err="1" smtClean="0"/>
              <a:t>со</a:t>
            </a:r>
            <a:r>
              <a:rPr lang="en-US" sz="800" dirty="0" smtClean="0"/>
              <a:t> </a:t>
            </a:r>
            <a:r>
              <a:rPr lang="en-US" sz="800" dirty="0" err="1" smtClean="0"/>
              <a:t>намера</a:t>
            </a:r>
            <a:r>
              <a:rPr lang="en-US" sz="800" dirty="0" smtClean="0"/>
              <a:t> </a:t>
            </a:r>
            <a:r>
              <a:rPr lang="en-US" sz="800" dirty="0" err="1" smtClean="0"/>
              <a:t>да</a:t>
            </a:r>
            <a:r>
              <a:rPr lang="en-US" sz="800" dirty="0" smtClean="0"/>
              <a:t> </a:t>
            </a:r>
            <a:r>
              <a:rPr lang="en-US" sz="800" dirty="0" err="1" smtClean="0"/>
              <a:t>се</a:t>
            </a:r>
            <a:r>
              <a:rPr lang="en-US" sz="800" dirty="0" smtClean="0"/>
              <a:t> </a:t>
            </a:r>
            <a:r>
              <a:rPr lang="en-US" sz="800" dirty="0" err="1" smtClean="0"/>
              <a:t>изврши</a:t>
            </a:r>
            <a:r>
              <a:rPr lang="en-US" sz="800" dirty="0" smtClean="0"/>
              <a:t> </a:t>
            </a:r>
            <a:r>
              <a:rPr lang="en-US" sz="800" dirty="0" err="1" smtClean="0"/>
              <a:t>таквото</a:t>
            </a:r>
            <a:r>
              <a:rPr lang="en-US" sz="800" dirty="0" smtClean="0"/>
              <a:t> </a:t>
            </a:r>
            <a:r>
              <a:rPr lang="en-US" sz="800" dirty="0" err="1" smtClean="0"/>
              <a:t>дело</a:t>
            </a:r>
            <a:r>
              <a:rPr lang="en-US" sz="800" dirty="0" smtClean="0"/>
              <a:t>. </a:t>
            </a:r>
          </a:p>
          <a:p>
            <a:pPr>
              <a:lnSpc>
                <a:spcPct val="80000"/>
              </a:lnSpc>
            </a:pPr>
            <a:r>
              <a:rPr lang="en-US" sz="800" dirty="0" smtClean="0"/>
              <a:t>2 </a:t>
            </a:r>
            <a:r>
              <a:rPr lang="en-US" sz="800" dirty="0" err="1" smtClean="0"/>
              <a:t>Секоја</a:t>
            </a:r>
            <a:r>
              <a:rPr lang="en-US" sz="800" dirty="0" smtClean="0"/>
              <a:t> </a:t>
            </a:r>
            <a:r>
              <a:rPr lang="en-US" sz="800" dirty="0" err="1" smtClean="0"/>
              <a:t>страна</a:t>
            </a:r>
            <a:r>
              <a:rPr lang="en-US" sz="800" dirty="0" smtClean="0"/>
              <a:t> </a:t>
            </a:r>
            <a:r>
              <a:rPr lang="en-US" sz="800" dirty="0" err="1" smtClean="0"/>
              <a:t>треба</a:t>
            </a:r>
            <a:r>
              <a:rPr lang="en-US" sz="800" dirty="0" smtClean="0"/>
              <a:t> </a:t>
            </a:r>
            <a:r>
              <a:rPr lang="en-US" sz="800" dirty="0" err="1" smtClean="0"/>
              <a:t>да</a:t>
            </a:r>
            <a:r>
              <a:rPr lang="en-US" sz="800" dirty="0" smtClean="0"/>
              <a:t> </a:t>
            </a:r>
            <a:r>
              <a:rPr lang="en-US" sz="800" dirty="0" err="1" smtClean="0"/>
              <a:t>усвои</a:t>
            </a:r>
            <a:r>
              <a:rPr lang="en-US" sz="800" dirty="0" smtClean="0"/>
              <a:t> </a:t>
            </a:r>
            <a:r>
              <a:rPr lang="en-US" sz="800" dirty="0" err="1" smtClean="0"/>
              <a:t>такви</a:t>
            </a:r>
            <a:r>
              <a:rPr lang="en-US" sz="800" dirty="0" smtClean="0"/>
              <a:t> </a:t>
            </a:r>
            <a:r>
              <a:rPr lang="en-US" sz="800" dirty="0" err="1" smtClean="0"/>
              <a:t>законодавни</a:t>
            </a:r>
            <a:r>
              <a:rPr lang="en-US" sz="800" dirty="0" smtClean="0"/>
              <a:t> и </a:t>
            </a:r>
            <a:r>
              <a:rPr lang="en-US" sz="800" dirty="0" err="1" smtClean="0"/>
              <a:t>други</a:t>
            </a:r>
            <a:r>
              <a:rPr lang="en-US" sz="800" dirty="0" smtClean="0"/>
              <a:t> </a:t>
            </a:r>
            <a:r>
              <a:rPr lang="en-US" sz="800" dirty="0" err="1" smtClean="0"/>
              <a:t>неопходни</a:t>
            </a:r>
            <a:r>
              <a:rPr lang="en-US" sz="800" dirty="0" smtClean="0"/>
              <a:t> </a:t>
            </a:r>
            <a:r>
              <a:rPr lang="en-US" sz="800" dirty="0" err="1" smtClean="0"/>
              <a:t>мерки</a:t>
            </a:r>
            <a:r>
              <a:rPr lang="en-US" sz="800" dirty="0" smtClean="0"/>
              <a:t>, </a:t>
            </a:r>
            <a:r>
              <a:rPr lang="en-US" sz="800" dirty="0" err="1" smtClean="0"/>
              <a:t>со</a:t>
            </a:r>
            <a:r>
              <a:rPr lang="en-US" sz="800" dirty="0" smtClean="0"/>
              <a:t> </a:t>
            </a:r>
            <a:r>
              <a:rPr lang="en-US" sz="800" dirty="0" err="1" smtClean="0"/>
              <a:t>цел</a:t>
            </a:r>
            <a:r>
              <a:rPr lang="en-US" sz="800" dirty="0" smtClean="0"/>
              <a:t> </a:t>
            </a:r>
            <a:r>
              <a:rPr lang="en-US" sz="800" dirty="0" err="1" smtClean="0"/>
              <a:t>во</a:t>
            </a:r>
            <a:r>
              <a:rPr lang="en-US" sz="800" dirty="0" smtClean="0"/>
              <a:t> </a:t>
            </a:r>
            <a:r>
              <a:rPr lang="en-US" sz="800" dirty="0" err="1" smtClean="0"/>
              <a:t>нејзиното</a:t>
            </a:r>
            <a:r>
              <a:rPr lang="en-US" sz="800" dirty="0" smtClean="0"/>
              <a:t> </a:t>
            </a:r>
            <a:r>
              <a:rPr lang="en-US" sz="800" dirty="0" err="1" smtClean="0"/>
              <a:t>национално</a:t>
            </a:r>
            <a:r>
              <a:rPr lang="en-US" sz="800" dirty="0" smtClean="0"/>
              <a:t> </a:t>
            </a:r>
            <a:r>
              <a:rPr lang="en-US" sz="800" dirty="0" err="1" smtClean="0"/>
              <a:t>право</a:t>
            </a:r>
            <a:r>
              <a:rPr lang="en-US" sz="800" dirty="0" smtClean="0"/>
              <a:t> </a:t>
            </a:r>
            <a:r>
              <a:rPr lang="en-US" sz="800" dirty="0" err="1" smtClean="0"/>
              <a:t>како</a:t>
            </a:r>
            <a:r>
              <a:rPr lang="en-US" sz="800" dirty="0" smtClean="0"/>
              <a:t> </a:t>
            </a:r>
            <a:r>
              <a:rPr lang="en-US" sz="800" dirty="0" err="1" smtClean="0"/>
              <a:t>кривично</a:t>
            </a:r>
            <a:r>
              <a:rPr lang="en-US" sz="800" dirty="0" smtClean="0"/>
              <a:t> </a:t>
            </a:r>
            <a:r>
              <a:rPr lang="en-US" sz="800" dirty="0" err="1" smtClean="0"/>
              <a:t>дело</a:t>
            </a:r>
            <a:r>
              <a:rPr lang="en-US" sz="800" dirty="0" smtClean="0"/>
              <a:t> </a:t>
            </a:r>
            <a:r>
              <a:rPr lang="en-US" sz="800" dirty="0" err="1" smtClean="0"/>
              <a:t>да</a:t>
            </a:r>
            <a:r>
              <a:rPr lang="en-US" sz="800" dirty="0" smtClean="0"/>
              <a:t> </a:t>
            </a:r>
            <a:r>
              <a:rPr lang="en-US" sz="800" dirty="0" err="1" smtClean="0"/>
              <a:t>се</a:t>
            </a:r>
            <a:r>
              <a:rPr lang="en-US" sz="800" dirty="0" smtClean="0"/>
              <a:t> </a:t>
            </a:r>
            <a:r>
              <a:rPr lang="en-US" sz="800" dirty="0" err="1" smtClean="0"/>
              <a:t>квалификува</a:t>
            </a:r>
            <a:r>
              <a:rPr lang="en-US" sz="800" dirty="0" smtClean="0"/>
              <a:t>, </a:t>
            </a:r>
            <a:r>
              <a:rPr lang="en-US" sz="800" dirty="0" err="1" smtClean="0"/>
              <a:t>кога</a:t>
            </a:r>
            <a:r>
              <a:rPr lang="en-US" sz="800" dirty="0" smtClean="0"/>
              <a:t> е </a:t>
            </a:r>
            <a:r>
              <a:rPr lang="en-US" sz="800" dirty="0" err="1" smtClean="0"/>
              <a:t>извршен</a:t>
            </a:r>
            <a:r>
              <a:rPr lang="en-US" sz="800" dirty="0" smtClean="0"/>
              <a:t> </a:t>
            </a:r>
            <a:r>
              <a:rPr lang="en-US" sz="800" dirty="0" err="1" smtClean="0"/>
              <a:t>намерно</a:t>
            </a:r>
            <a:r>
              <a:rPr lang="en-US" sz="800" dirty="0" smtClean="0"/>
              <a:t>, </a:t>
            </a:r>
            <a:r>
              <a:rPr lang="en-US" sz="800" dirty="0" err="1" smtClean="0"/>
              <a:t>обид</a:t>
            </a:r>
            <a:r>
              <a:rPr lang="en-US" sz="800" dirty="0" smtClean="0"/>
              <a:t> </a:t>
            </a:r>
            <a:r>
              <a:rPr lang="en-US" sz="800" dirty="0" err="1" smtClean="0"/>
              <a:t>за</a:t>
            </a:r>
            <a:r>
              <a:rPr lang="en-US" sz="800" dirty="0" smtClean="0"/>
              <a:t> </a:t>
            </a:r>
            <a:r>
              <a:rPr lang="en-US" sz="800" dirty="0" err="1" smtClean="0"/>
              <a:t>извршување</a:t>
            </a:r>
            <a:r>
              <a:rPr lang="en-US" sz="800" dirty="0" smtClean="0"/>
              <a:t> </a:t>
            </a:r>
            <a:r>
              <a:rPr lang="en-US" sz="800" dirty="0" err="1" smtClean="0"/>
              <a:t>на</a:t>
            </a:r>
            <a:r>
              <a:rPr lang="en-US" sz="800" dirty="0" smtClean="0"/>
              <a:t> </a:t>
            </a:r>
            <a:r>
              <a:rPr lang="en-US" sz="800" dirty="0" err="1" smtClean="0"/>
              <a:t>некои</a:t>
            </a:r>
            <a:r>
              <a:rPr lang="en-US" sz="800" dirty="0" smtClean="0"/>
              <a:t> </a:t>
            </a:r>
            <a:r>
              <a:rPr lang="en-US" sz="800" dirty="0" err="1" smtClean="0"/>
              <a:t>од</a:t>
            </a:r>
            <a:r>
              <a:rPr lang="en-US" sz="800" dirty="0" smtClean="0"/>
              <a:t> </a:t>
            </a:r>
            <a:r>
              <a:rPr lang="en-US" sz="800" dirty="0" err="1" smtClean="0"/>
              <a:t>делата</a:t>
            </a:r>
            <a:r>
              <a:rPr lang="en-US" sz="800" dirty="0" smtClean="0"/>
              <a:t> </a:t>
            </a:r>
            <a:r>
              <a:rPr lang="en-US" sz="800" dirty="0" err="1" smtClean="0"/>
              <a:t>дефинирани</a:t>
            </a:r>
            <a:r>
              <a:rPr lang="en-US" sz="800" dirty="0" smtClean="0"/>
              <a:t> </a:t>
            </a:r>
            <a:r>
              <a:rPr lang="en-US" sz="800" dirty="0" err="1" smtClean="0"/>
              <a:t>во</a:t>
            </a:r>
            <a:r>
              <a:rPr lang="en-US" sz="800" dirty="0" smtClean="0"/>
              <a:t> </a:t>
            </a:r>
            <a:r>
              <a:rPr lang="en-US" sz="800" dirty="0" err="1" smtClean="0"/>
              <a:t>членовите</a:t>
            </a:r>
            <a:r>
              <a:rPr lang="en-US" sz="800" dirty="0" smtClean="0"/>
              <a:t> </a:t>
            </a:r>
            <a:r>
              <a:rPr lang="en-US" sz="800" dirty="0" err="1" smtClean="0"/>
              <a:t>од</a:t>
            </a:r>
            <a:r>
              <a:rPr lang="en-US" sz="800" dirty="0" smtClean="0"/>
              <a:t> 3 </a:t>
            </a:r>
            <a:r>
              <a:rPr lang="en-US" sz="800" dirty="0" err="1" smtClean="0"/>
              <a:t>до</a:t>
            </a:r>
            <a:r>
              <a:rPr lang="en-US" sz="800" dirty="0" smtClean="0"/>
              <a:t> 5, 7, и 9.1 а и в </a:t>
            </a:r>
            <a:r>
              <a:rPr lang="en-US" sz="800" dirty="0" err="1" smtClean="0"/>
              <a:t>од</a:t>
            </a:r>
            <a:r>
              <a:rPr lang="en-US" sz="800" dirty="0" smtClean="0"/>
              <a:t> </a:t>
            </a:r>
            <a:r>
              <a:rPr lang="en-US" sz="800" dirty="0" err="1" smtClean="0"/>
              <a:t>оваа</a:t>
            </a:r>
            <a:r>
              <a:rPr lang="en-US" sz="800" dirty="0" smtClean="0"/>
              <a:t> </a:t>
            </a:r>
            <a:r>
              <a:rPr lang="en-US" sz="800" dirty="0" err="1" smtClean="0"/>
              <a:t>Конвенција</a:t>
            </a:r>
            <a:r>
              <a:rPr lang="en-US" sz="800" dirty="0" smtClean="0"/>
              <a:t>. </a:t>
            </a:r>
          </a:p>
          <a:p>
            <a:pPr>
              <a:lnSpc>
                <a:spcPct val="80000"/>
              </a:lnSpc>
            </a:pPr>
            <a:r>
              <a:rPr lang="en-US" sz="800" dirty="0" smtClean="0"/>
              <a:t>3 </a:t>
            </a:r>
            <a:r>
              <a:rPr lang="en-US" sz="800" dirty="0" err="1" smtClean="0"/>
              <a:t>Секоја</a:t>
            </a:r>
            <a:r>
              <a:rPr lang="en-US" sz="800" dirty="0" smtClean="0"/>
              <a:t> </a:t>
            </a:r>
            <a:r>
              <a:rPr lang="en-US" sz="800" dirty="0" err="1" smtClean="0"/>
              <a:t>страна</a:t>
            </a:r>
            <a:r>
              <a:rPr lang="en-US" sz="800" dirty="0" smtClean="0"/>
              <a:t> </a:t>
            </a:r>
            <a:r>
              <a:rPr lang="en-US" sz="800" dirty="0" err="1" smtClean="0"/>
              <a:t>може</a:t>
            </a:r>
            <a:r>
              <a:rPr lang="en-US" sz="800" dirty="0" smtClean="0"/>
              <a:t> </a:t>
            </a:r>
            <a:r>
              <a:rPr lang="en-US" sz="800" dirty="0" err="1" smtClean="0"/>
              <a:t>да</a:t>
            </a:r>
            <a:r>
              <a:rPr lang="en-US" sz="800" dirty="0" smtClean="0"/>
              <a:t> </a:t>
            </a:r>
            <a:r>
              <a:rPr lang="en-US" sz="800" dirty="0" err="1" smtClean="0"/>
              <a:t>го</a:t>
            </a:r>
            <a:r>
              <a:rPr lang="en-US" sz="800" dirty="0" smtClean="0"/>
              <a:t> </a:t>
            </a:r>
            <a:r>
              <a:rPr lang="en-US" sz="800" dirty="0" err="1" smtClean="0"/>
              <a:t>задржи</a:t>
            </a:r>
            <a:r>
              <a:rPr lang="en-US" sz="800" dirty="0" smtClean="0"/>
              <a:t> </a:t>
            </a:r>
            <a:r>
              <a:rPr lang="en-US" sz="800" dirty="0" err="1" smtClean="0"/>
              <a:t>правото</a:t>
            </a:r>
            <a:r>
              <a:rPr lang="en-US" sz="800" dirty="0" smtClean="0"/>
              <a:t> </a:t>
            </a:r>
            <a:r>
              <a:rPr lang="en-US" sz="800" dirty="0" err="1" smtClean="0"/>
              <a:t>да</a:t>
            </a:r>
            <a:r>
              <a:rPr lang="en-US" sz="800" dirty="0" smtClean="0"/>
              <a:t> </a:t>
            </a:r>
            <a:r>
              <a:rPr lang="en-US" sz="800" dirty="0" err="1" smtClean="0"/>
              <a:t>не</a:t>
            </a:r>
            <a:r>
              <a:rPr lang="en-US" sz="800" dirty="0" smtClean="0"/>
              <a:t> </a:t>
            </a:r>
            <a:r>
              <a:rPr lang="en-US" sz="800" dirty="0" err="1" smtClean="0"/>
              <a:t>го</a:t>
            </a:r>
            <a:r>
              <a:rPr lang="en-US" sz="800" dirty="0" smtClean="0"/>
              <a:t> </a:t>
            </a:r>
            <a:r>
              <a:rPr lang="en-US" sz="800" dirty="0" err="1" smtClean="0"/>
              <a:t>применува</a:t>
            </a:r>
            <a:r>
              <a:rPr lang="en-US" sz="800" dirty="0" smtClean="0"/>
              <a:t>, </a:t>
            </a:r>
            <a:r>
              <a:rPr lang="en-US" sz="800" dirty="0" err="1" smtClean="0"/>
              <a:t>целосно</a:t>
            </a:r>
            <a:r>
              <a:rPr lang="en-US" sz="800" dirty="0" smtClean="0"/>
              <a:t> </a:t>
            </a:r>
            <a:r>
              <a:rPr lang="en-US" sz="800" dirty="0" err="1" smtClean="0"/>
              <a:t>или</a:t>
            </a:r>
            <a:r>
              <a:rPr lang="en-US" sz="800" dirty="0" smtClean="0"/>
              <a:t> </a:t>
            </a:r>
            <a:r>
              <a:rPr lang="en-US" sz="800" dirty="0" err="1" smtClean="0"/>
              <a:t>делумно</a:t>
            </a:r>
            <a:r>
              <a:rPr lang="en-US" sz="800" dirty="0" smtClean="0"/>
              <a:t>, </a:t>
            </a:r>
            <a:r>
              <a:rPr lang="en-US" sz="800" dirty="0" err="1" smtClean="0"/>
              <a:t>став</a:t>
            </a:r>
            <a:r>
              <a:rPr lang="en-US" sz="800" dirty="0" smtClean="0"/>
              <a:t> 2 </a:t>
            </a:r>
            <a:r>
              <a:rPr lang="en-US" sz="800" dirty="0" err="1" smtClean="0"/>
              <a:t>од</a:t>
            </a:r>
            <a:r>
              <a:rPr lang="en-US" sz="800" dirty="0" smtClean="0"/>
              <a:t> </a:t>
            </a:r>
            <a:r>
              <a:rPr lang="en-US" sz="800" dirty="0" err="1" smtClean="0"/>
              <a:t>овој</a:t>
            </a:r>
            <a:r>
              <a:rPr lang="en-US" sz="800" dirty="0" smtClean="0"/>
              <a:t> </a:t>
            </a:r>
            <a:r>
              <a:rPr lang="en-US" sz="800" dirty="0" err="1" smtClean="0"/>
              <a:t>член</a:t>
            </a:r>
            <a:r>
              <a:rPr lang="en-US" sz="800" dirty="0" smtClean="0"/>
              <a:t>. </a:t>
            </a:r>
          </a:p>
          <a:p>
            <a:pPr>
              <a:lnSpc>
                <a:spcPct val="80000"/>
              </a:lnSpc>
            </a:pPr>
            <a:r>
              <a:rPr lang="en-US" sz="800" b="1" dirty="0" err="1" smtClean="0"/>
              <a:t>Прашања</a:t>
            </a:r>
            <a:endParaRPr lang="en-US" altLang="en-US" sz="800" dirty="0" smtClean="0"/>
          </a:p>
          <a:p>
            <a:pPr>
              <a:lnSpc>
                <a:spcPct val="80000"/>
              </a:lnSpc>
            </a:pPr>
            <a:r>
              <a:rPr lang="en-US" sz="800" i="1" dirty="0" smtClean="0"/>
              <a:t>- </a:t>
            </a:r>
            <a:r>
              <a:rPr lang="en-US" sz="800" i="1" dirty="0" err="1" smtClean="0"/>
              <a:t>Во</a:t>
            </a:r>
            <a:r>
              <a:rPr lang="en-US" sz="800" i="1" dirty="0" smtClean="0"/>
              <a:t> </a:t>
            </a:r>
            <a:r>
              <a:rPr lang="en-US" sz="800" i="1" dirty="0" err="1" smtClean="0"/>
              <a:t>улога</a:t>
            </a:r>
            <a:r>
              <a:rPr lang="en-US" sz="800" i="1" dirty="0" smtClean="0"/>
              <a:t> </a:t>
            </a:r>
            <a:r>
              <a:rPr lang="en-US" sz="800" i="1" dirty="0" err="1" smtClean="0"/>
              <a:t>на</a:t>
            </a:r>
            <a:r>
              <a:rPr lang="en-US" sz="800" i="1" dirty="0" smtClean="0"/>
              <a:t> </a:t>
            </a:r>
            <a:r>
              <a:rPr lang="en-US" sz="800" i="1" dirty="0" err="1" smtClean="0"/>
              <a:t>јавен</a:t>
            </a:r>
            <a:r>
              <a:rPr lang="en-US" sz="800" i="1" dirty="0" smtClean="0"/>
              <a:t> </a:t>
            </a:r>
            <a:r>
              <a:rPr lang="en-US" sz="800" i="1" dirty="0" err="1" smtClean="0"/>
              <a:t>обвинител</a:t>
            </a:r>
            <a:r>
              <a:rPr lang="en-US" sz="800" i="1" dirty="0" smtClean="0"/>
              <a:t>, </a:t>
            </a:r>
            <a:r>
              <a:rPr lang="en-US" sz="800" i="1" dirty="0" err="1" smtClean="0"/>
              <a:t>дали</a:t>
            </a:r>
            <a:r>
              <a:rPr lang="en-US" sz="800" i="1" dirty="0" smtClean="0"/>
              <a:t> </a:t>
            </a:r>
            <a:r>
              <a:rPr lang="en-US" sz="800" i="1" dirty="0" err="1" smtClean="0"/>
              <a:t>би</a:t>
            </a:r>
            <a:r>
              <a:rPr lang="en-US" sz="800" i="1" dirty="0" smtClean="0"/>
              <a:t> </a:t>
            </a:r>
            <a:r>
              <a:rPr lang="en-US" sz="800" i="1" dirty="0" err="1" smtClean="0"/>
              <a:t>ги</a:t>
            </a:r>
            <a:r>
              <a:rPr lang="en-US" sz="800" i="1" dirty="0" smtClean="0"/>
              <a:t> </a:t>
            </a:r>
            <a:r>
              <a:rPr lang="en-US" sz="800" i="1" dirty="0" err="1" smtClean="0"/>
              <a:t>обвиниле</a:t>
            </a:r>
            <a:r>
              <a:rPr lang="en-US" sz="800" i="1" dirty="0" smtClean="0"/>
              <a:t> Х и Z </a:t>
            </a:r>
            <a:r>
              <a:rPr lang="en-US" sz="800" i="1" dirty="0" err="1" smtClean="0"/>
              <a:t>за</a:t>
            </a:r>
            <a:r>
              <a:rPr lang="en-US" sz="800" i="1" dirty="0" smtClean="0"/>
              <a:t> </a:t>
            </a:r>
            <a:r>
              <a:rPr lang="en-US" sz="800" i="1" dirty="0" err="1" smtClean="0"/>
              <a:t>исто</a:t>
            </a:r>
            <a:r>
              <a:rPr lang="en-US" sz="800" i="1" dirty="0" smtClean="0"/>
              <a:t> </a:t>
            </a:r>
            <a:r>
              <a:rPr lang="en-US" sz="800" i="1" dirty="0" err="1" smtClean="0"/>
              <a:t>кривично</a:t>
            </a:r>
            <a:r>
              <a:rPr lang="en-US" sz="800" i="1" dirty="0" smtClean="0"/>
              <a:t> </a:t>
            </a:r>
            <a:r>
              <a:rPr lang="en-US" sz="800" i="1" dirty="0" err="1" smtClean="0"/>
              <a:t>дело</a:t>
            </a:r>
            <a:r>
              <a:rPr lang="en-US" sz="800" i="1" dirty="0" smtClean="0"/>
              <a:t> </a:t>
            </a:r>
            <a:r>
              <a:rPr lang="en-US" sz="800" i="1" dirty="0" err="1" smtClean="0"/>
              <a:t>или</a:t>
            </a:r>
            <a:r>
              <a:rPr lang="en-US" sz="800" i="1" dirty="0" smtClean="0"/>
              <a:t> </a:t>
            </a:r>
            <a:r>
              <a:rPr lang="en-US" sz="800" i="1" dirty="0" err="1" smtClean="0"/>
              <a:t>не</a:t>
            </a:r>
            <a:r>
              <a:rPr lang="en-US" sz="800" i="1" dirty="0" smtClean="0"/>
              <a:t>? </a:t>
            </a:r>
            <a:endParaRPr lang="en-US" altLang="en-US" sz="800" dirty="0" smtClean="0"/>
          </a:p>
          <a:p>
            <a:pPr>
              <a:lnSpc>
                <a:spcPct val="80000"/>
              </a:lnSpc>
            </a:pPr>
            <a:r>
              <a:rPr lang="en-US" sz="800" i="1" dirty="0" smtClean="0"/>
              <a:t>- </a:t>
            </a:r>
            <a:r>
              <a:rPr lang="en-US" sz="800" i="1" dirty="0" err="1" smtClean="0"/>
              <a:t>Кои</a:t>
            </a:r>
            <a:r>
              <a:rPr lang="en-US" sz="800" i="1" dirty="0" smtClean="0"/>
              <a:t> </a:t>
            </a:r>
            <a:r>
              <a:rPr lang="en-US" sz="800" i="1" dirty="0" err="1" smtClean="0"/>
              <a:t>кривични</a:t>
            </a:r>
            <a:r>
              <a:rPr lang="en-US" sz="800" i="1" dirty="0" smtClean="0"/>
              <a:t> </a:t>
            </a:r>
            <a:r>
              <a:rPr lang="en-US" sz="800" i="1" dirty="0" err="1" smtClean="0"/>
              <a:t>дела</a:t>
            </a:r>
            <a:r>
              <a:rPr lang="en-US" sz="800" i="1" dirty="0" smtClean="0"/>
              <a:t> </a:t>
            </a:r>
            <a:r>
              <a:rPr lang="en-US" sz="800" i="1" dirty="0" err="1" smtClean="0"/>
              <a:t>може</a:t>
            </a:r>
            <a:r>
              <a:rPr lang="en-US" sz="800" i="1" dirty="0" smtClean="0"/>
              <a:t> </a:t>
            </a:r>
            <a:r>
              <a:rPr lang="en-US" sz="800" i="1" dirty="0" err="1" smtClean="0"/>
              <a:t>да</a:t>
            </a:r>
            <a:r>
              <a:rPr lang="en-US" sz="800" i="1" dirty="0" smtClean="0"/>
              <a:t> </a:t>
            </a:r>
            <a:r>
              <a:rPr lang="en-US" sz="800" i="1" dirty="0" err="1" smtClean="0"/>
              <a:t>се</a:t>
            </a:r>
            <a:r>
              <a:rPr lang="en-US" sz="800" i="1" dirty="0" smtClean="0"/>
              <a:t> </a:t>
            </a:r>
            <a:r>
              <a:rPr lang="en-US" sz="800" i="1" dirty="0" err="1" smtClean="0"/>
              <a:t>дефинираат</a:t>
            </a:r>
            <a:r>
              <a:rPr lang="en-US" sz="800" i="1" dirty="0" smtClean="0"/>
              <a:t>?</a:t>
            </a:r>
            <a:endParaRPr lang="en-US" altLang="en-US" sz="800" dirty="0" smtClean="0"/>
          </a:p>
          <a:p>
            <a:pPr>
              <a:lnSpc>
                <a:spcPct val="80000"/>
              </a:lnSpc>
            </a:pPr>
            <a:r>
              <a:rPr lang="en-US" sz="800" dirty="0" smtClean="0"/>
              <a:t> </a:t>
            </a:r>
            <a:endParaRPr lang="en-US" altLang="en-US" sz="800" dirty="0" smtClean="0"/>
          </a:p>
          <a:p>
            <a:pPr>
              <a:lnSpc>
                <a:spcPct val="80000"/>
              </a:lnSpc>
            </a:pPr>
            <a:r>
              <a:rPr lang="en-US" sz="800" dirty="0" smtClean="0"/>
              <a:t> </a:t>
            </a:r>
            <a:r>
              <a:rPr lang="en-US" sz="800" b="1" dirty="0" err="1" smtClean="0"/>
              <a:t>Прашања</a:t>
            </a:r>
            <a:r>
              <a:rPr lang="en-US" sz="800" b="1" dirty="0" smtClean="0"/>
              <a:t> </a:t>
            </a:r>
            <a:r>
              <a:rPr lang="en-US" sz="800" b="1" dirty="0" err="1" smtClean="0"/>
              <a:t>за</a:t>
            </a:r>
            <a:r>
              <a:rPr lang="en-US" sz="800" b="1" dirty="0" smtClean="0"/>
              <a:t> </a:t>
            </a:r>
            <a:r>
              <a:rPr lang="en-US" sz="800" b="1" dirty="0" err="1" smtClean="0"/>
              <a:t>дискусија</a:t>
            </a:r>
            <a:r>
              <a:rPr lang="en-US" sz="800" dirty="0" smtClean="0"/>
              <a:t> </a:t>
            </a:r>
            <a:endParaRPr lang="en-US" altLang="en-US" sz="800" dirty="0" smtClean="0"/>
          </a:p>
          <a:p>
            <a:pPr>
              <a:lnSpc>
                <a:spcPct val="80000"/>
              </a:lnSpc>
            </a:pPr>
            <a:r>
              <a:rPr lang="en-US" sz="800" dirty="0" err="1" smtClean="0"/>
              <a:t>Ова</a:t>
            </a:r>
            <a:r>
              <a:rPr lang="en-US" sz="800" dirty="0" smtClean="0"/>
              <a:t> е </a:t>
            </a:r>
            <a:r>
              <a:rPr lang="en-US" sz="800" dirty="0" err="1" smtClean="0"/>
              <a:t>еден</a:t>
            </a:r>
            <a:r>
              <a:rPr lang="en-US" sz="800" dirty="0" smtClean="0"/>
              <a:t> </a:t>
            </a:r>
            <a:r>
              <a:rPr lang="en-US" sz="800" dirty="0" err="1" smtClean="0"/>
              <a:t>од</a:t>
            </a:r>
            <a:r>
              <a:rPr lang="en-US" sz="800" dirty="0" smtClean="0"/>
              <a:t> </a:t>
            </a:r>
            <a:r>
              <a:rPr lang="en-US" sz="800" dirty="0" err="1" smtClean="0"/>
              <a:t>најчестите</a:t>
            </a:r>
            <a:r>
              <a:rPr lang="en-US" sz="800" dirty="0" smtClean="0"/>
              <a:t> </a:t>
            </a:r>
            <a:r>
              <a:rPr lang="en-US" sz="800" dirty="0" err="1" smtClean="0"/>
              <a:t>примери</a:t>
            </a:r>
            <a:r>
              <a:rPr lang="en-US" sz="800" dirty="0" smtClean="0"/>
              <a:t> </a:t>
            </a:r>
            <a:r>
              <a:rPr lang="en-US" sz="800" dirty="0" err="1" smtClean="0"/>
              <a:t>на</a:t>
            </a:r>
            <a:r>
              <a:rPr lang="en-US" sz="800" dirty="0" smtClean="0"/>
              <a:t> </a:t>
            </a:r>
            <a:r>
              <a:rPr lang="en-US" sz="800" dirty="0" err="1" smtClean="0"/>
              <a:t>фалсификување</a:t>
            </a:r>
            <a:r>
              <a:rPr lang="en-US" sz="800" dirty="0" smtClean="0"/>
              <a:t> </a:t>
            </a:r>
            <a:r>
              <a:rPr lang="en-US" sz="800" dirty="0" err="1" smtClean="0"/>
              <a:t>поврзано</a:t>
            </a:r>
            <a:r>
              <a:rPr lang="en-US" sz="800" dirty="0" smtClean="0"/>
              <a:t> </a:t>
            </a:r>
            <a:r>
              <a:rPr lang="en-US" sz="800" dirty="0" err="1" smtClean="0"/>
              <a:t>со</a:t>
            </a:r>
            <a:r>
              <a:rPr lang="en-US" sz="800" dirty="0" smtClean="0"/>
              <a:t> </a:t>
            </a:r>
            <a:r>
              <a:rPr lang="en-US" sz="800" dirty="0" err="1" smtClean="0"/>
              <a:t>компјутер</a:t>
            </a:r>
            <a:r>
              <a:rPr lang="en-US" sz="800" dirty="0" smtClean="0"/>
              <a:t>. </a:t>
            </a:r>
            <a:r>
              <a:rPr lang="en-US" sz="800" dirty="0" err="1" smtClean="0"/>
              <a:t>Секој</a:t>
            </a:r>
            <a:r>
              <a:rPr lang="en-US" sz="800" dirty="0" smtClean="0"/>
              <a:t> </a:t>
            </a:r>
            <a:r>
              <a:rPr lang="en-US" sz="800" dirty="0" err="1" smtClean="0"/>
              <a:t>еден</a:t>
            </a:r>
            <a:r>
              <a:rPr lang="en-US" sz="800" dirty="0" smtClean="0"/>
              <a:t> </a:t>
            </a:r>
            <a:r>
              <a:rPr lang="en-US" sz="800" dirty="0" err="1" smtClean="0"/>
              <a:t>елемент</a:t>
            </a:r>
            <a:r>
              <a:rPr lang="en-US" sz="800" dirty="0" smtClean="0"/>
              <a:t> </a:t>
            </a:r>
            <a:r>
              <a:rPr lang="en-US" sz="800" dirty="0" err="1" smtClean="0"/>
              <a:t>од</a:t>
            </a:r>
            <a:r>
              <a:rPr lang="en-US" sz="800" dirty="0" smtClean="0"/>
              <a:t> </a:t>
            </a:r>
            <a:r>
              <a:rPr lang="en-US" sz="800" dirty="0" err="1" smtClean="0"/>
              <a:t>ова</a:t>
            </a:r>
            <a:r>
              <a:rPr lang="en-US" sz="800" dirty="0" smtClean="0"/>
              <a:t> </a:t>
            </a:r>
            <a:r>
              <a:rPr lang="en-US" sz="800" dirty="0" err="1" smtClean="0"/>
              <a:t>кривично</a:t>
            </a:r>
            <a:r>
              <a:rPr lang="en-US" sz="800" dirty="0" smtClean="0"/>
              <a:t> </a:t>
            </a:r>
            <a:r>
              <a:rPr lang="en-US" sz="800" dirty="0" err="1" smtClean="0"/>
              <a:t>дело</a:t>
            </a:r>
            <a:r>
              <a:rPr lang="en-US" sz="800" dirty="0" smtClean="0"/>
              <a:t> </a:t>
            </a:r>
            <a:r>
              <a:rPr lang="en-US" sz="800" dirty="0" err="1" smtClean="0"/>
              <a:t>бил</a:t>
            </a:r>
            <a:r>
              <a:rPr lang="en-US" sz="800" dirty="0" smtClean="0"/>
              <a:t> </a:t>
            </a:r>
            <a:r>
              <a:rPr lang="en-US" sz="800" dirty="0" err="1" smtClean="0"/>
              <a:t>извршен</a:t>
            </a:r>
            <a:r>
              <a:rPr lang="en-US" sz="800" dirty="0" smtClean="0"/>
              <a:t> </a:t>
            </a:r>
            <a:r>
              <a:rPr lang="en-US" sz="800" dirty="0" err="1" smtClean="0"/>
              <a:t>од</a:t>
            </a:r>
            <a:r>
              <a:rPr lang="en-US" sz="800" dirty="0" smtClean="0"/>
              <a:t> Х. </a:t>
            </a:r>
            <a:r>
              <a:rPr lang="en-US" sz="800" dirty="0" err="1" smtClean="0"/>
              <a:t>Тој</a:t>
            </a:r>
            <a:r>
              <a:rPr lang="en-US" sz="800" dirty="0" smtClean="0"/>
              <a:t> </a:t>
            </a:r>
            <a:r>
              <a:rPr lang="en-US" sz="800" dirty="0" err="1" smtClean="0"/>
              <a:t>ја</a:t>
            </a:r>
            <a:r>
              <a:rPr lang="en-US" sz="800" dirty="0" smtClean="0"/>
              <a:t> </a:t>
            </a:r>
            <a:r>
              <a:rPr lang="en-US" sz="800" dirty="0" err="1" smtClean="0"/>
              <a:t>искористил</a:t>
            </a:r>
            <a:r>
              <a:rPr lang="en-US" sz="800" dirty="0" smtClean="0"/>
              <a:t> </a:t>
            </a:r>
            <a:r>
              <a:rPr lang="en-US" sz="800" dirty="0" err="1" smtClean="0"/>
              <a:t>банкарската</a:t>
            </a:r>
            <a:r>
              <a:rPr lang="en-US" sz="800" dirty="0" smtClean="0"/>
              <a:t> </a:t>
            </a:r>
            <a:r>
              <a:rPr lang="en-US" sz="800" dirty="0" err="1" smtClean="0"/>
              <a:t>сметка</a:t>
            </a:r>
            <a:r>
              <a:rPr lang="en-US" sz="800" dirty="0" smtClean="0"/>
              <a:t> </a:t>
            </a:r>
            <a:r>
              <a:rPr lang="en-US" sz="800" dirty="0" err="1" smtClean="0"/>
              <a:t>на</a:t>
            </a:r>
            <a:r>
              <a:rPr lang="en-US" sz="800" dirty="0" smtClean="0"/>
              <a:t> Z </a:t>
            </a:r>
            <a:r>
              <a:rPr lang="en-US" sz="800" dirty="0" err="1" smtClean="0"/>
              <a:t>само</a:t>
            </a:r>
            <a:r>
              <a:rPr lang="en-US" sz="800" dirty="0" smtClean="0"/>
              <a:t> </a:t>
            </a:r>
            <a:r>
              <a:rPr lang="en-US" sz="800" dirty="0" err="1" smtClean="0"/>
              <a:t>за</a:t>
            </a:r>
            <a:r>
              <a:rPr lang="en-US" sz="800" dirty="0" smtClean="0"/>
              <a:t> </a:t>
            </a:r>
            <a:r>
              <a:rPr lang="en-US" sz="800" dirty="0" err="1" smtClean="0"/>
              <a:t>да</a:t>
            </a:r>
            <a:r>
              <a:rPr lang="en-US" sz="800" dirty="0" smtClean="0"/>
              <a:t> </a:t>
            </a:r>
            <a:r>
              <a:rPr lang="en-US" sz="800" dirty="0" err="1" smtClean="0"/>
              <a:t>ги</a:t>
            </a:r>
            <a:r>
              <a:rPr lang="en-US" sz="800" dirty="0" smtClean="0"/>
              <a:t> </a:t>
            </a:r>
            <a:r>
              <a:rPr lang="en-US" sz="800" dirty="0" err="1" smtClean="0"/>
              <a:t>земе</a:t>
            </a:r>
            <a:r>
              <a:rPr lang="en-US" sz="800" dirty="0" smtClean="0"/>
              <a:t> </a:t>
            </a:r>
            <a:r>
              <a:rPr lang="en-US" sz="800" dirty="0" err="1" smtClean="0"/>
              <a:t>парите</a:t>
            </a:r>
            <a:r>
              <a:rPr lang="en-US" sz="800" dirty="0" smtClean="0"/>
              <a:t> </a:t>
            </a:r>
            <a:r>
              <a:rPr lang="en-US" sz="800" dirty="0" err="1" smtClean="0"/>
              <a:t>без</a:t>
            </a:r>
            <a:r>
              <a:rPr lang="en-US" sz="800" dirty="0" smtClean="0"/>
              <a:t> </a:t>
            </a:r>
            <a:r>
              <a:rPr lang="en-US" sz="800" dirty="0" err="1" smtClean="0"/>
              <a:t>да</a:t>
            </a:r>
            <a:r>
              <a:rPr lang="en-US" sz="800" dirty="0" smtClean="0"/>
              <a:t> </a:t>
            </a:r>
            <a:r>
              <a:rPr lang="en-US" sz="800" dirty="0" err="1" smtClean="0"/>
              <a:t>отвора</a:t>
            </a:r>
            <a:r>
              <a:rPr lang="en-US" sz="800" dirty="0" smtClean="0"/>
              <a:t> </a:t>
            </a:r>
            <a:r>
              <a:rPr lang="en-US" sz="800" dirty="0" err="1" smtClean="0"/>
              <a:t>своја</a:t>
            </a:r>
            <a:r>
              <a:rPr lang="en-US" sz="800" dirty="0" smtClean="0"/>
              <a:t> </a:t>
            </a:r>
            <a:r>
              <a:rPr lang="en-US" sz="800" dirty="0" err="1" smtClean="0"/>
              <a:t>сопствена</a:t>
            </a:r>
            <a:r>
              <a:rPr lang="en-US" sz="800" dirty="0" smtClean="0"/>
              <a:t> </a:t>
            </a:r>
            <a:r>
              <a:rPr lang="en-US" sz="800" dirty="0" err="1" smtClean="0"/>
              <a:t>банкарска</a:t>
            </a:r>
            <a:r>
              <a:rPr lang="en-US" sz="800" dirty="0" smtClean="0"/>
              <a:t> </a:t>
            </a:r>
            <a:r>
              <a:rPr lang="en-US" sz="800" dirty="0" err="1" smtClean="0"/>
              <a:t>сметка</a:t>
            </a:r>
            <a:r>
              <a:rPr lang="en-US" sz="800" dirty="0" smtClean="0"/>
              <a:t>.</a:t>
            </a:r>
          </a:p>
          <a:p>
            <a:pPr>
              <a:lnSpc>
                <a:spcPct val="80000"/>
              </a:lnSpc>
            </a:pPr>
            <a:r>
              <a:rPr lang="en-US" sz="800" dirty="0" smtClean="0"/>
              <a:t>И Z </a:t>
            </a:r>
            <a:r>
              <a:rPr lang="en-US" sz="800" dirty="0" err="1" smtClean="0"/>
              <a:t>извршил</a:t>
            </a:r>
            <a:r>
              <a:rPr lang="en-US" sz="800" dirty="0" smtClean="0"/>
              <a:t> </a:t>
            </a:r>
            <a:r>
              <a:rPr lang="en-US" sz="800" dirty="0" err="1" smtClean="0"/>
              <a:t>кривично</a:t>
            </a:r>
            <a:r>
              <a:rPr lang="en-US" sz="800" dirty="0" smtClean="0"/>
              <a:t> </a:t>
            </a:r>
            <a:r>
              <a:rPr lang="en-US" sz="800" dirty="0" err="1" smtClean="0"/>
              <a:t>дело</a:t>
            </a:r>
            <a:r>
              <a:rPr lang="en-US" sz="800" dirty="0" smtClean="0"/>
              <a:t> - </a:t>
            </a:r>
            <a:r>
              <a:rPr lang="en-US" sz="800" dirty="0" err="1" smtClean="0"/>
              <a:t>помагање</a:t>
            </a:r>
            <a:r>
              <a:rPr lang="en-US" sz="800" dirty="0" smtClean="0"/>
              <a:t> </a:t>
            </a:r>
            <a:r>
              <a:rPr lang="en-US" sz="800" dirty="0" err="1" smtClean="0"/>
              <a:t>или</a:t>
            </a:r>
            <a:r>
              <a:rPr lang="en-US" sz="800" dirty="0" smtClean="0"/>
              <a:t> </a:t>
            </a:r>
            <a:r>
              <a:rPr lang="en-US" sz="800" dirty="0" err="1" smtClean="0"/>
              <a:t>поттикнување</a:t>
            </a:r>
            <a:r>
              <a:rPr lang="en-US" sz="800" dirty="0" smtClean="0"/>
              <a:t> </a:t>
            </a:r>
            <a:r>
              <a:rPr lang="en-US" sz="800" dirty="0" err="1" smtClean="0"/>
              <a:t>на</a:t>
            </a:r>
            <a:r>
              <a:rPr lang="en-US" sz="800" dirty="0" smtClean="0"/>
              <a:t> </a:t>
            </a:r>
            <a:r>
              <a:rPr lang="en-US" sz="800" dirty="0" err="1" smtClean="0"/>
              <a:t>извршување</a:t>
            </a:r>
            <a:r>
              <a:rPr lang="en-US" sz="800" dirty="0" smtClean="0"/>
              <a:t> </a:t>
            </a:r>
            <a:r>
              <a:rPr lang="en-US" sz="800" dirty="0" err="1" smtClean="0"/>
              <a:t>на</a:t>
            </a:r>
            <a:r>
              <a:rPr lang="en-US" sz="800" dirty="0" smtClean="0"/>
              <a:t> </a:t>
            </a:r>
            <a:r>
              <a:rPr lang="en-US" sz="800" dirty="0" err="1" smtClean="0"/>
              <a:t>кривично</a:t>
            </a:r>
            <a:r>
              <a:rPr lang="en-US" sz="800" dirty="0" smtClean="0"/>
              <a:t> </a:t>
            </a:r>
            <a:r>
              <a:rPr lang="en-US" sz="800" dirty="0" err="1" smtClean="0"/>
              <a:t>дело</a:t>
            </a:r>
            <a:r>
              <a:rPr lang="en-US" sz="800" dirty="0" smtClean="0"/>
              <a:t> </a:t>
            </a:r>
            <a:r>
              <a:rPr lang="en-US" sz="800" dirty="0" err="1" smtClean="0"/>
              <a:t>измама</a:t>
            </a:r>
            <a:r>
              <a:rPr lang="en-US" sz="800" dirty="0" smtClean="0"/>
              <a:t> </a:t>
            </a:r>
            <a:r>
              <a:rPr lang="en-US" sz="800" dirty="0" err="1" smtClean="0"/>
              <a:t>поврзана</a:t>
            </a:r>
            <a:r>
              <a:rPr lang="en-US" sz="800" dirty="0" smtClean="0"/>
              <a:t> </a:t>
            </a:r>
            <a:r>
              <a:rPr lang="en-US" sz="800" dirty="0" err="1" smtClean="0"/>
              <a:t>со</a:t>
            </a:r>
            <a:r>
              <a:rPr lang="en-US" sz="800" dirty="0" smtClean="0"/>
              <a:t> </a:t>
            </a:r>
            <a:r>
              <a:rPr lang="en-US" sz="800" dirty="0" err="1" smtClean="0"/>
              <a:t>компјутер</a:t>
            </a:r>
            <a:r>
              <a:rPr lang="en-US" sz="800" dirty="0" smtClean="0"/>
              <a:t>. </a:t>
            </a:r>
            <a:r>
              <a:rPr lang="en-US" sz="800" dirty="0" err="1" smtClean="0"/>
              <a:t>Казниво</a:t>
            </a:r>
            <a:r>
              <a:rPr lang="en-US" sz="800" dirty="0" smtClean="0"/>
              <a:t> </a:t>
            </a:r>
            <a:r>
              <a:rPr lang="en-US" sz="800" dirty="0" err="1" smtClean="0"/>
              <a:t>со</a:t>
            </a:r>
            <a:r>
              <a:rPr lang="en-US" sz="800" dirty="0" smtClean="0"/>
              <a:t> </a:t>
            </a:r>
            <a:r>
              <a:rPr lang="en-US" sz="800" dirty="0" err="1" smtClean="0"/>
              <a:t>иста</a:t>
            </a:r>
            <a:r>
              <a:rPr lang="en-US" sz="800" dirty="0" smtClean="0"/>
              <a:t> </a:t>
            </a:r>
            <a:r>
              <a:rPr lang="en-US" sz="800" dirty="0" err="1" smtClean="0"/>
              <a:t>казна</a:t>
            </a:r>
            <a:r>
              <a:rPr lang="en-US" sz="800" dirty="0" smtClean="0"/>
              <a:t>. (</a:t>
            </a:r>
            <a:r>
              <a:rPr lang="en-US" sz="800" dirty="0" err="1" smtClean="0"/>
              <a:t>Хрватска</a:t>
            </a:r>
            <a:r>
              <a:rPr lang="en-US" sz="800" dirty="0" smtClean="0"/>
              <a:t> - </a:t>
            </a:r>
            <a:r>
              <a:rPr lang="en-US" sz="800" dirty="0" err="1" smtClean="0"/>
              <a:t>Општински</a:t>
            </a:r>
            <a:r>
              <a:rPr lang="en-US" sz="800" dirty="0" smtClean="0"/>
              <a:t> </a:t>
            </a:r>
            <a:r>
              <a:rPr lang="en-US" sz="800" dirty="0" err="1" smtClean="0"/>
              <a:t>суд</a:t>
            </a:r>
            <a:r>
              <a:rPr lang="en-US" sz="800" dirty="0" smtClean="0"/>
              <a:t> </a:t>
            </a:r>
            <a:r>
              <a:rPr lang="en-US" sz="800" dirty="0" err="1" smtClean="0"/>
              <a:t>во</a:t>
            </a:r>
            <a:r>
              <a:rPr lang="en-US" sz="800" dirty="0" smtClean="0"/>
              <a:t> </a:t>
            </a:r>
            <a:r>
              <a:rPr lang="en-US" sz="800" dirty="0" err="1" smtClean="0"/>
              <a:t>Велика</a:t>
            </a:r>
            <a:r>
              <a:rPr lang="en-US" sz="800" dirty="0" smtClean="0"/>
              <a:t> </a:t>
            </a:r>
            <a:r>
              <a:rPr lang="en-US" sz="800" dirty="0" err="1" smtClean="0"/>
              <a:t>Горица</a:t>
            </a:r>
            <a:r>
              <a:rPr lang="en-US" sz="800" dirty="0" smtClean="0"/>
              <a:t> K-545/15 </a:t>
            </a:r>
            <a:r>
              <a:rPr lang="en-US" sz="800" dirty="0" err="1" smtClean="0"/>
              <a:t>од</a:t>
            </a:r>
            <a:r>
              <a:rPr lang="en-US" sz="800" dirty="0" smtClean="0"/>
              <a:t> 18 </a:t>
            </a:r>
            <a:r>
              <a:rPr lang="en-US" sz="800" dirty="0" err="1" smtClean="0"/>
              <a:t>декември</a:t>
            </a:r>
            <a:r>
              <a:rPr lang="en-US" sz="800" dirty="0" smtClean="0"/>
              <a:t> 2015 </a:t>
            </a:r>
            <a:r>
              <a:rPr lang="en-US" sz="800" dirty="0" err="1" smtClean="0"/>
              <a:t>година</a:t>
            </a:r>
            <a:r>
              <a:rPr lang="en-US" sz="800" dirty="0" smtClean="0"/>
              <a:t>)</a:t>
            </a:r>
          </a:p>
          <a:p>
            <a:pPr>
              <a:lnSpc>
                <a:spcPct val="80000"/>
              </a:lnSpc>
            </a:pPr>
            <a:r>
              <a:rPr lang="en-US" sz="800" dirty="0" err="1" smtClean="0"/>
              <a:t>Инструкторот</a:t>
            </a:r>
            <a:r>
              <a:rPr lang="en-US" sz="800" dirty="0" smtClean="0"/>
              <a:t> </a:t>
            </a:r>
            <a:r>
              <a:rPr lang="en-US" sz="800" dirty="0" err="1" smtClean="0"/>
              <a:t>треба</a:t>
            </a:r>
            <a:r>
              <a:rPr lang="en-US" sz="800" dirty="0" smtClean="0"/>
              <a:t> </a:t>
            </a:r>
            <a:r>
              <a:rPr lang="en-US" sz="800" dirty="0" err="1" smtClean="0"/>
              <a:t>да</a:t>
            </a:r>
            <a:r>
              <a:rPr lang="en-US" sz="800" dirty="0" smtClean="0"/>
              <a:t> </a:t>
            </a:r>
            <a:r>
              <a:rPr lang="en-US" sz="800" dirty="0" err="1" smtClean="0"/>
              <a:t>ги</a:t>
            </a:r>
            <a:r>
              <a:rPr lang="en-US" sz="800" dirty="0" smtClean="0"/>
              <a:t> </a:t>
            </a:r>
            <a:r>
              <a:rPr lang="en-US" sz="800" dirty="0" err="1" smtClean="0"/>
              <a:t>знае</a:t>
            </a:r>
            <a:r>
              <a:rPr lang="en-US" sz="800" dirty="0" smtClean="0"/>
              <a:t> </a:t>
            </a:r>
            <a:r>
              <a:rPr lang="en-US" sz="800" dirty="0" err="1" smtClean="0"/>
              <a:t>одговорите</a:t>
            </a:r>
            <a:r>
              <a:rPr lang="en-US" sz="800" dirty="0" smtClean="0"/>
              <a:t> </a:t>
            </a:r>
            <a:r>
              <a:rPr lang="en-US" sz="800" dirty="0" err="1" smtClean="0"/>
              <a:t>на</a:t>
            </a:r>
            <a:r>
              <a:rPr lang="en-US" sz="800" dirty="0" smtClean="0"/>
              <a:t> </a:t>
            </a:r>
            <a:r>
              <a:rPr lang="en-US" sz="800" dirty="0" err="1" smtClean="0"/>
              <a:t>прашањата</a:t>
            </a:r>
            <a:r>
              <a:rPr lang="en-US" sz="800" dirty="0" smtClean="0"/>
              <a:t> </a:t>
            </a:r>
            <a:r>
              <a:rPr lang="en-US" sz="800" dirty="0" err="1" smtClean="0"/>
              <a:t>во</a:t>
            </a:r>
            <a:r>
              <a:rPr lang="en-US" sz="800" dirty="0" smtClean="0"/>
              <a:t> </a:t>
            </a:r>
            <a:r>
              <a:rPr lang="en-US" sz="800" dirty="0" err="1" smtClean="0"/>
              <a:t>согласност</a:t>
            </a:r>
            <a:r>
              <a:rPr lang="en-US" sz="800" dirty="0" smtClean="0"/>
              <a:t> </a:t>
            </a:r>
            <a:r>
              <a:rPr lang="en-US" sz="800" dirty="0" err="1" smtClean="0"/>
              <a:t>со</a:t>
            </a:r>
            <a:r>
              <a:rPr lang="en-US" sz="800" dirty="0" smtClean="0"/>
              <a:t> </a:t>
            </a:r>
            <a:r>
              <a:rPr lang="en-US" sz="800" dirty="0" err="1" smtClean="0"/>
              <a:t>националното</a:t>
            </a:r>
            <a:r>
              <a:rPr lang="en-US" sz="800" dirty="0" smtClean="0"/>
              <a:t> </a:t>
            </a:r>
            <a:r>
              <a:rPr lang="en-US" sz="800" dirty="0" err="1" smtClean="0"/>
              <a:t>законодавство</a:t>
            </a:r>
            <a:r>
              <a:rPr lang="en-US" sz="800" dirty="0" smtClean="0"/>
              <a:t> </a:t>
            </a:r>
            <a:r>
              <a:rPr lang="en-US" sz="800" dirty="0" err="1" smtClean="0"/>
              <a:t>или</a:t>
            </a:r>
            <a:r>
              <a:rPr lang="en-US" sz="800" dirty="0" smtClean="0"/>
              <a:t> </a:t>
            </a:r>
            <a:r>
              <a:rPr lang="en-US" sz="800" dirty="0" err="1" smtClean="0"/>
              <a:t>за</a:t>
            </a:r>
            <a:r>
              <a:rPr lang="en-US" sz="800" dirty="0" smtClean="0"/>
              <a:t> </a:t>
            </a:r>
            <a:r>
              <a:rPr lang="en-US" sz="800" dirty="0" err="1" smtClean="0"/>
              <a:t>ова</a:t>
            </a:r>
            <a:r>
              <a:rPr lang="en-US" sz="800" dirty="0" smtClean="0"/>
              <a:t> </a:t>
            </a:r>
            <a:r>
              <a:rPr lang="en-US" sz="800" dirty="0" err="1" smtClean="0"/>
              <a:t>прашање</a:t>
            </a:r>
            <a:r>
              <a:rPr lang="en-US" sz="800" dirty="0" smtClean="0"/>
              <a:t> </a:t>
            </a:r>
            <a:r>
              <a:rPr lang="en-US" sz="800" dirty="0" err="1" smtClean="0"/>
              <a:t>треба</a:t>
            </a:r>
            <a:r>
              <a:rPr lang="en-US" sz="800" dirty="0" smtClean="0"/>
              <a:t> </a:t>
            </a:r>
            <a:r>
              <a:rPr lang="en-US" sz="800" dirty="0" err="1" smtClean="0"/>
              <a:t>да</a:t>
            </a:r>
            <a:r>
              <a:rPr lang="en-US" sz="800" dirty="0" smtClean="0"/>
              <a:t> </a:t>
            </a:r>
            <a:r>
              <a:rPr lang="en-US" sz="800" dirty="0" err="1" smtClean="0"/>
              <a:t>дискутира</a:t>
            </a:r>
            <a:r>
              <a:rPr lang="en-US" sz="800" dirty="0" smtClean="0"/>
              <a:t> </a:t>
            </a:r>
            <a:r>
              <a:rPr lang="en-US" sz="800" dirty="0" err="1" smtClean="0"/>
              <a:t>од</a:t>
            </a:r>
            <a:r>
              <a:rPr lang="en-US" sz="800" dirty="0" smtClean="0"/>
              <a:t> </a:t>
            </a:r>
            <a:r>
              <a:rPr lang="en-US" sz="800" dirty="0" err="1" smtClean="0"/>
              <a:t>аспект</a:t>
            </a:r>
            <a:r>
              <a:rPr lang="en-US" sz="800" dirty="0" smtClean="0"/>
              <a:t> </a:t>
            </a:r>
            <a:r>
              <a:rPr lang="en-US" sz="800" dirty="0" err="1" smtClean="0"/>
              <a:t>на</a:t>
            </a:r>
            <a:r>
              <a:rPr lang="en-US" sz="800" dirty="0" smtClean="0"/>
              <a:t> </a:t>
            </a:r>
            <a:r>
              <a:rPr lang="en-US" sz="800" dirty="0" err="1" smtClean="0"/>
              <a:t>судските</a:t>
            </a:r>
            <a:r>
              <a:rPr lang="en-US" sz="800" dirty="0" smtClean="0"/>
              <a:t> </a:t>
            </a:r>
            <a:r>
              <a:rPr lang="en-US" sz="800" dirty="0" err="1" smtClean="0"/>
              <a:t>практики</a:t>
            </a:r>
            <a:r>
              <a:rPr lang="en-US" sz="800" dirty="0" smtClean="0"/>
              <a:t>, </a:t>
            </a:r>
            <a:r>
              <a:rPr lang="en-US" sz="800" dirty="0" err="1" smtClean="0"/>
              <a:t>ако</a:t>
            </a:r>
            <a:r>
              <a:rPr lang="en-US" sz="800" dirty="0" smtClean="0"/>
              <a:t> </a:t>
            </a:r>
            <a:r>
              <a:rPr lang="en-US" sz="800" dirty="0" err="1" smtClean="0"/>
              <a:t>не</a:t>
            </a:r>
            <a:r>
              <a:rPr lang="en-US" sz="800" dirty="0" smtClean="0"/>
              <a:t> </a:t>
            </a:r>
            <a:r>
              <a:rPr lang="en-US" sz="800" dirty="0" err="1" smtClean="0"/>
              <a:t>се</a:t>
            </a:r>
            <a:r>
              <a:rPr lang="en-US" sz="800" dirty="0" smtClean="0"/>
              <a:t> </a:t>
            </a:r>
            <a:r>
              <a:rPr lang="en-US" sz="800" dirty="0" err="1" smtClean="0"/>
              <a:t>унифицирани</a:t>
            </a:r>
            <a:r>
              <a:rPr lang="en-US" sz="800" dirty="0" smtClean="0"/>
              <a:t>.</a:t>
            </a:r>
          </a:p>
          <a:p>
            <a:pPr eaLnBrk="1" hangingPunct="1">
              <a:lnSpc>
                <a:spcPct val="80000"/>
              </a:lnSpc>
            </a:pPr>
            <a:endParaRPr lang="en-US" altLang="en-US" sz="800" dirty="0" smtClean="0"/>
          </a:p>
        </p:txBody>
      </p:sp>
      <p:sp>
        <p:nvSpPr>
          <p:cNvPr id="27341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02958240-A09E-4F61-9B9A-F98DEA9F293A}" type="slidenum">
              <a:rPr lang="en-US" smtClean="0">
                <a:latin typeface="Calibri" pitchFamily="34" charset="0"/>
              </a:rPr>
              <a:pPr algn="l" eaLnBrk="1" hangingPunct="1"/>
              <a:t>120</a:t>
            </a:fld>
            <a:endParaRPr lang="en-US" altLang="en-US" smtClean="0">
              <a:latin typeface="Calibri" pitchFamily="34" charset="0"/>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44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600" dirty="0" err="1" smtClean="0"/>
              <a:t>Сторителот</a:t>
            </a:r>
            <a:r>
              <a:rPr lang="en-US" sz="600" dirty="0" smtClean="0"/>
              <a:t> </a:t>
            </a:r>
            <a:r>
              <a:rPr lang="en-US" sz="600" dirty="0" err="1" smtClean="0"/>
              <a:t>постојано</a:t>
            </a:r>
            <a:r>
              <a:rPr lang="en-US" sz="600" dirty="0" smtClean="0"/>
              <a:t> </a:t>
            </a:r>
            <a:r>
              <a:rPr lang="en-US" sz="600" dirty="0" err="1" smtClean="0"/>
              <a:t>посетувал</a:t>
            </a:r>
            <a:r>
              <a:rPr lang="en-US" sz="600" dirty="0" smtClean="0"/>
              <a:t> </a:t>
            </a:r>
            <a:r>
              <a:rPr lang="en-US" sz="600" dirty="0" err="1" smtClean="0"/>
              <a:t>порнографски</a:t>
            </a:r>
            <a:r>
              <a:rPr lang="en-US" sz="600" dirty="0" smtClean="0"/>
              <a:t> </a:t>
            </a:r>
            <a:r>
              <a:rPr lang="en-US" sz="600" dirty="0" err="1" smtClean="0"/>
              <a:t>веб-страници</a:t>
            </a:r>
            <a:r>
              <a:rPr lang="en-US" sz="600" dirty="0" smtClean="0"/>
              <a:t>, </a:t>
            </a:r>
            <a:r>
              <a:rPr lang="en-US" sz="600" dirty="0" err="1" smtClean="0"/>
              <a:t>вклучително</a:t>
            </a:r>
            <a:r>
              <a:rPr lang="en-US" sz="600" dirty="0" smtClean="0"/>
              <a:t> и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Тој</a:t>
            </a:r>
            <a:r>
              <a:rPr lang="en-US" sz="600" dirty="0" smtClean="0"/>
              <a:t> </a:t>
            </a:r>
            <a:r>
              <a:rPr lang="en-US" sz="600" dirty="0" err="1" smtClean="0"/>
              <a:t>никогаш</a:t>
            </a:r>
            <a:r>
              <a:rPr lang="en-US" sz="600" dirty="0" smtClean="0"/>
              <a:t> </a:t>
            </a:r>
            <a:r>
              <a:rPr lang="en-US" sz="600" dirty="0" err="1" smtClean="0"/>
              <a:t>не</a:t>
            </a:r>
            <a:r>
              <a:rPr lang="en-US" sz="600" dirty="0" smtClean="0"/>
              <a:t> </a:t>
            </a:r>
            <a:r>
              <a:rPr lang="en-US" sz="600" dirty="0" err="1" smtClean="0"/>
              <a:t>ги</a:t>
            </a:r>
            <a:r>
              <a:rPr lang="en-US" sz="600" dirty="0" smtClean="0"/>
              <a:t> </a:t>
            </a:r>
            <a:r>
              <a:rPr lang="en-US" sz="600" dirty="0" err="1" smtClean="0"/>
              <a:t>преземал</a:t>
            </a:r>
            <a:r>
              <a:rPr lang="en-US" sz="600" dirty="0" smtClean="0"/>
              <a:t> </a:t>
            </a:r>
            <a:r>
              <a:rPr lang="en-US" sz="600" dirty="0" err="1" smtClean="0"/>
              <a:t>материјалите</a:t>
            </a:r>
            <a:r>
              <a:rPr lang="en-US" sz="600" dirty="0" smtClean="0"/>
              <a:t>. </a:t>
            </a:r>
            <a:r>
              <a:rPr lang="en-US" sz="600" dirty="0" err="1" smtClean="0"/>
              <a:t>Но</a:t>
            </a:r>
            <a:r>
              <a:rPr lang="en-US" sz="600" dirty="0" smtClean="0"/>
              <a:t> </a:t>
            </a:r>
            <a:r>
              <a:rPr lang="en-US" sz="600" dirty="0" err="1" smtClean="0"/>
              <a:t>компјутерот</a:t>
            </a:r>
            <a:r>
              <a:rPr lang="en-US" sz="600" dirty="0" smtClean="0"/>
              <a:t> </a:t>
            </a:r>
            <a:r>
              <a:rPr lang="en-US" sz="600" dirty="0" err="1" smtClean="0"/>
              <a:t>автоматски</a:t>
            </a:r>
            <a:r>
              <a:rPr lang="en-US" sz="600" dirty="0" smtClean="0"/>
              <a:t> </a:t>
            </a:r>
            <a:r>
              <a:rPr lang="en-US" sz="600" dirty="0" err="1" smtClean="0"/>
              <a:t>ги</a:t>
            </a:r>
            <a:r>
              <a:rPr lang="en-US" sz="600" dirty="0" smtClean="0"/>
              <a:t> </a:t>
            </a:r>
            <a:r>
              <a:rPr lang="en-US" sz="600" dirty="0" err="1" smtClean="0"/>
              <a:t>чувал</a:t>
            </a:r>
            <a:r>
              <a:rPr lang="en-US" sz="600" dirty="0" smtClean="0"/>
              <a:t> </a:t>
            </a:r>
            <a:r>
              <a:rPr lang="en-US" sz="600" dirty="0" err="1" smtClean="0"/>
              <a:t>овие</a:t>
            </a:r>
            <a:r>
              <a:rPr lang="en-US" sz="600" dirty="0" smtClean="0"/>
              <a:t> </a:t>
            </a:r>
            <a:r>
              <a:rPr lang="en-US" sz="600" dirty="0" err="1" smtClean="0"/>
              <a:t>материјали</a:t>
            </a:r>
            <a:r>
              <a:rPr lang="en-US" sz="600" dirty="0" smtClean="0"/>
              <a:t> </a:t>
            </a:r>
            <a:r>
              <a:rPr lang="en-US" sz="600" dirty="0" err="1" smtClean="0"/>
              <a:t>во</a:t>
            </a:r>
            <a:r>
              <a:rPr lang="en-US" sz="600" dirty="0" smtClean="0"/>
              <a:t> </a:t>
            </a:r>
            <a:r>
              <a:rPr lang="en-US" sz="600" dirty="0" err="1" smtClean="0"/>
              <a:t>папката</a:t>
            </a:r>
            <a:r>
              <a:rPr lang="en-US" sz="600" dirty="0" smtClean="0"/>
              <a:t> C:/…, (</a:t>
            </a:r>
            <a:r>
              <a:rPr lang="en-US" sz="600" dirty="0" err="1" smtClean="0"/>
              <a:t>меѓу</a:t>
            </a:r>
            <a:r>
              <a:rPr lang="en-US" sz="600" dirty="0" smtClean="0"/>
              <a:t> - </a:t>
            </a:r>
            <a:r>
              <a:rPr lang="en-US" sz="600" dirty="0" err="1" smtClean="0"/>
              <a:t>слики</a:t>
            </a:r>
            <a:r>
              <a:rPr lang="en-US" sz="600" dirty="0" smtClean="0"/>
              <a:t> </a:t>
            </a:r>
            <a:r>
              <a:rPr lang="en-US" sz="600" dirty="0" err="1" smtClean="0"/>
              <a:t>што</a:t>
            </a:r>
            <a:r>
              <a:rPr lang="en-US" sz="600" dirty="0" smtClean="0"/>
              <a:t> </a:t>
            </a:r>
            <a:r>
              <a:rPr lang="en-US" sz="600" dirty="0" err="1" smtClean="0"/>
              <a:t>содржат</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без</a:t>
            </a:r>
            <a:r>
              <a:rPr lang="en-US" sz="600" dirty="0" smtClean="0"/>
              <a:t> </a:t>
            </a:r>
            <a:r>
              <a:rPr lang="en-US" sz="600" dirty="0" err="1" smtClean="0"/>
              <a:t>никакво</a:t>
            </a:r>
            <a:r>
              <a:rPr lang="en-US" sz="600" dirty="0" smtClean="0"/>
              <a:t> </a:t>
            </a:r>
            <a:r>
              <a:rPr lang="en-US" sz="600" dirty="0" err="1" smtClean="0"/>
              <a:t>знаење</a:t>
            </a:r>
            <a:r>
              <a:rPr lang="en-US" sz="600" dirty="0" smtClean="0"/>
              <a:t> </a:t>
            </a:r>
            <a:r>
              <a:rPr lang="en-US" sz="600" dirty="0" err="1" smtClean="0"/>
              <a:t>или</a:t>
            </a:r>
            <a:r>
              <a:rPr lang="en-US" sz="600" dirty="0" smtClean="0"/>
              <a:t> </a:t>
            </a:r>
            <a:r>
              <a:rPr lang="en-US" sz="600" dirty="0" err="1" smtClean="0"/>
              <a:t>активност</a:t>
            </a:r>
            <a:r>
              <a:rPr lang="en-US" sz="600" dirty="0" smtClean="0"/>
              <a:t> </a:t>
            </a:r>
            <a:r>
              <a:rPr lang="en-US" sz="600" dirty="0" err="1" smtClean="0"/>
              <a:t>од</a:t>
            </a:r>
            <a:r>
              <a:rPr lang="en-US" sz="600" dirty="0" smtClean="0"/>
              <a:t> </a:t>
            </a:r>
            <a:r>
              <a:rPr lang="en-US" sz="600" dirty="0" err="1" smtClean="0"/>
              <a:t>осомничениот</a:t>
            </a:r>
            <a:r>
              <a:rPr lang="en-US" sz="600" dirty="0" smtClean="0"/>
              <a:t>. </a:t>
            </a:r>
          </a:p>
          <a:p>
            <a:pPr>
              <a:lnSpc>
                <a:spcPct val="80000"/>
              </a:lnSpc>
            </a:pPr>
            <a:endParaRPr lang="en-US" altLang="en-US" sz="600" dirty="0" smtClean="0"/>
          </a:p>
          <a:p>
            <a:pPr>
              <a:lnSpc>
                <a:spcPct val="80000"/>
              </a:lnSpc>
            </a:pPr>
            <a:r>
              <a:rPr lang="en-US" sz="600" b="1" dirty="0" err="1" smtClean="0"/>
              <a:t>Потсетување</a:t>
            </a:r>
            <a:r>
              <a:rPr lang="en-US" sz="600" b="1" dirty="0" smtClean="0"/>
              <a:t> </a:t>
            </a:r>
            <a:r>
              <a:rPr lang="en-US" sz="600" b="1" dirty="0" err="1" smtClean="0"/>
              <a:t>за</a:t>
            </a:r>
            <a:r>
              <a:rPr lang="en-US" sz="600" b="1" dirty="0" smtClean="0"/>
              <a:t> </a:t>
            </a:r>
            <a:r>
              <a:rPr lang="en-US" sz="600" b="1" dirty="0" err="1" smtClean="0"/>
              <a:t>инструкторот</a:t>
            </a:r>
            <a:r>
              <a:rPr lang="en-US" sz="600" b="1" dirty="0" smtClean="0"/>
              <a:t>:</a:t>
            </a:r>
          </a:p>
          <a:p>
            <a:pPr>
              <a:lnSpc>
                <a:spcPct val="80000"/>
              </a:lnSpc>
            </a:pPr>
            <a:r>
              <a:rPr lang="en-US" sz="600" dirty="0" err="1" smtClean="0"/>
              <a:t>Член</a:t>
            </a:r>
            <a:r>
              <a:rPr lang="en-US" sz="600" dirty="0" smtClean="0"/>
              <a:t> 9 – КРИВИЧНИ ДЕЛА ПОВРЗАНИ СО ДЕТСКА ПОРНОГРАФИЈА</a:t>
            </a:r>
          </a:p>
          <a:p>
            <a:pPr>
              <a:lnSpc>
                <a:spcPct val="80000"/>
              </a:lnSpc>
            </a:pPr>
            <a:r>
              <a:rPr lang="en-US" sz="600" dirty="0" smtClean="0"/>
              <a:t>1 </a:t>
            </a:r>
            <a:r>
              <a:rPr lang="en-US" sz="600" dirty="0" err="1" smtClean="0"/>
              <a:t>Секоја</a:t>
            </a:r>
            <a:r>
              <a:rPr lang="en-US" sz="600" dirty="0" smtClean="0"/>
              <a:t> </a:t>
            </a:r>
            <a:r>
              <a:rPr lang="en-US" sz="600" dirty="0" err="1" smtClean="0"/>
              <a:t>страна</a:t>
            </a:r>
            <a:r>
              <a:rPr lang="en-US" sz="600" dirty="0" smtClean="0"/>
              <a:t> </a:t>
            </a:r>
            <a:r>
              <a:rPr lang="en-US" sz="600" dirty="0" err="1" smtClean="0"/>
              <a:t>треба</a:t>
            </a:r>
            <a:r>
              <a:rPr lang="en-US" sz="600" dirty="0" smtClean="0"/>
              <a:t> </a:t>
            </a:r>
            <a:r>
              <a:rPr lang="en-US" sz="600" dirty="0" err="1" smtClean="0"/>
              <a:t>да</a:t>
            </a:r>
            <a:r>
              <a:rPr lang="en-US" sz="600" dirty="0" smtClean="0"/>
              <a:t> </a:t>
            </a:r>
            <a:r>
              <a:rPr lang="en-US" sz="600" dirty="0" err="1" smtClean="0"/>
              <a:t>усвои</a:t>
            </a:r>
            <a:r>
              <a:rPr lang="en-US" sz="600" dirty="0" smtClean="0"/>
              <a:t> </a:t>
            </a:r>
            <a:r>
              <a:rPr lang="en-US" sz="600" dirty="0" err="1" smtClean="0"/>
              <a:t>такви</a:t>
            </a:r>
            <a:r>
              <a:rPr lang="en-US" sz="600" dirty="0" smtClean="0"/>
              <a:t> </a:t>
            </a:r>
            <a:r>
              <a:rPr lang="en-US" sz="600" dirty="0" err="1" smtClean="0"/>
              <a:t>законодавни</a:t>
            </a:r>
            <a:r>
              <a:rPr lang="en-US" sz="600" dirty="0" smtClean="0"/>
              <a:t> и </a:t>
            </a:r>
            <a:r>
              <a:rPr lang="en-US" sz="600" dirty="0" err="1" smtClean="0"/>
              <a:t>други</a:t>
            </a:r>
            <a:r>
              <a:rPr lang="en-US" sz="600" dirty="0" smtClean="0"/>
              <a:t> </a:t>
            </a:r>
            <a:r>
              <a:rPr lang="en-US" sz="600" dirty="0" err="1" smtClean="0"/>
              <a:t>неопходни</a:t>
            </a:r>
            <a:r>
              <a:rPr lang="en-US" sz="600" dirty="0" smtClean="0"/>
              <a:t> </a:t>
            </a:r>
            <a:r>
              <a:rPr lang="en-US" sz="600" dirty="0" err="1" smtClean="0"/>
              <a:t>мерки</a:t>
            </a:r>
            <a:r>
              <a:rPr lang="en-US" sz="600" dirty="0" smtClean="0"/>
              <a:t>, </a:t>
            </a:r>
            <a:r>
              <a:rPr lang="en-US" sz="600" dirty="0" err="1" smtClean="0"/>
              <a:t>со</a:t>
            </a:r>
            <a:r>
              <a:rPr lang="en-US" sz="600" dirty="0" smtClean="0"/>
              <a:t> </a:t>
            </a:r>
            <a:r>
              <a:rPr lang="en-US" sz="600" dirty="0" err="1" smtClean="0"/>
              <a:t>цел</a:t>
            </a:r>
            <a:r>
              <a:rPr lang="en-US" sz="600" dirty="0" smtClean="0"/>
              <a:t> </a:t>
            </a:r>
            <a:r>
              <a:rPr lang="en-US" sz="600" dirty="0" err="1" smtClean="0"/>
              <a:t>во</a:t>
            </a:r>
            <a:r>
              <a:rPr lang="en-US" sz="600" dirty="0" smtClean="0"/>
              <a:t> </a:t>
            </a:r>
            <a:r>
              <a:rPr lang="en-US" sz="600" dirty="0" err="1" smtClean="0"/>
              <a:t>нејзиното</a:t>
            </a:r>
            <a:r>
              <a:rPr lang="en-US" sz="600" dirty="0" smtClean="0"/>
              <a:t> </a:t>
            </a:r>
            <a:r>
              <a:rPr lang="en-US" sz="600" dirty="0" err="1" smtClean="0"/>
              <a:t>национално</a:t>
            </a:r>
            <a:r>
              <a:rPr lang="en-US" sz="600" dirty="0" smtClean="0"/>
              <a:t> </a:t>
            </a:r>
            <a:r>
              <a:rPr lang="en-US" sz="600" dirty="0" err="1" smtClean="0"/>
              <a:t>право</a:t>
            </a:r>
            <a:r>
              <a:rPr lang="en-US" sz="600" dirty="0" smtClean="0"/>
              <a:t> </a:t>
            </a:r>
            <a:r>
              <a:rPr lang="en-US" sz="600" dirty="0" err="1" smtClean="0"/>
              <a:t>како</a:t>
            </a:r>
            <a:r>
              <a:rPr lang="en-US" sz="600" dirty="0" smtClean="0"/>
              <a:t> </a:t>
            </a:r>
            <a:r>
              <a:rPr lang="en-US" sz="600" dirty="0" err="1" smtClean="0"/>
              <a:t>кривично</a:t>
            </a:r>
            <a:r>
              <a:rPr lang="en-US" sz="600" dirty="0" smtClean="0"/>
              <a:t> </a:t>
            </a:r>
            <a:r>
              <a:rPr lang="en-US" sz="600" dirty="0" err="1" smtClean="0"/>
              <a:t>дело</a:t>
            </a:r>
            <a:r>
              <a:rPr lang="en-US" sz="600" dirty="0" smtClean="0"/>
              <a:t>, </a:t>
            </a:r>
            <a:r>
              <a:rPr lang="en-US" sz="600" dirty="0" err="1" smtClean="0"/>
              <a:t>ако</a:t>
            </a:r>
            <a:r>
              <a:rPr lang="en-US" sz="600" dirty="0" smtClean="0"/>
              <a:t> е </a:t>
            </a:r>
            <a:r>
              <a:rPr lang="en-US" sz="600" dirty="0" err="1" smtClean="0"/>
              <a:t>извршено</a:t>
            </a:r>
            <a:r>
              <a:rPr lang="en-US" sz="600" dirty="0" smtClean="0"/>
              <a:t> </a:t>
            </a:r>
            <a:r>
              <a:rPr lang="en-US" sz="600" dirty="0" err="1" smtClean="0"/>
              <a:t>со</a:t>
            </a:r>
            <a:r>
              <a:rPr lang="en-US" sz="600" dirty="0" smtClean="0"/>
              <a:t> </a:t>
            </a:r>
            <a:r>
              <a:rPr lang="en-US" sz="600" dirty="0" err="1" smtClean="0"/>
              <a:t>намера</a:t>
            </a:r>
            <a:r>
              <a:rPr lang="en-US" sz="600" dirty="0" smtClean="0"/>
              <a:t> и </a:t>
            </a:r>
            <a:r>
              <a:rPr lang="en-US" sz="600" dirty="0" err="1" smtClean="0"/>
              <a:t>бесправно</a:t>
            </a:r>
            <a:r>
              <a:rPr lang="en-US" sz="600" dirty="0" smtClean="0"/>
              <a:t>, </a:t>
            </a:r>
            <a:r>
              <a:rPr lang="en-US" sz="600" dirty="0" err="1" smtClean="0"/>
              <a:t>да</a:t>
            </a:r>
            <a:r>
              <a:rPr lang="en-US" sz="600" dirty="0" smtClean="0"/>
              <a:t> </a:t>
            </a:r>
            <a:r>
              <a:rPr lang="en-US" sz="600" dirty="0" err="1" smtClean="0"/>
              <a:t>се</a:t>
            </a:r>
            <a:r>
              <a:rPr lang="en-US" sz="600" dirty="0" smtClean="0"/>
              <a:t> </a:t>
            </a:r>
            <a:r>
              <a:rPr lang="en-US" sz="600" dirty="0" err="1" smtClean="0"/>
              <a:t>квалификува</a:t>
            </a:r>
            <a:r>
              <a:rPr lang="en-US" sz="600" dirty="0" smtClean="0"/>
              <a:t> </a:t>
            </a:r>
            <a:r>
              <a:rPr lang="en-US" sz="600" dirty="0" err="1" smtClean="0"/>
              <a:t>следново</a:t>
            </a:r>
            <a:r>
              <a:rPr lang="en-US" sz="600" dirty="0" smtClean="0"/>
              <a:t> </a:t>
            </a:r>
            <a:r>
              <a:rPr lang="en-US" sz="600" dirty="0" err="1" smtClean="0"/>
              <a:t>однесување</a:t>
            </a:r>
            <a:r>
              <a:rPr lang="en-US" sz="600" dirty="0" smtClean="0"/>
              <a:t>: </a:t>
            </a:r>
          </a:p>
          <a:p>
            <a:pPr>
              <a:lnSpc>
                <a:spcPct val="80000"/>
              </a:lnSpc>
            </a:pPr>
            <a:r>
              <a:rPr lang="en-US" sz="600" dirty="0" smtClean="0"/>
              <a:t>а. </a:t>
            </a:r>
            <a:r>
              <a:rPr lang="en-US" sz="600" dirty="0" err="1" smtClean="0"/>
              <a:t>производство</a:t>
            </a:r>
            <a:r>
              <a:rPr lang="en-US" sz="600" dirty="0" smtClean="0"/>
              <a:t> </a:t>
            </a:r>
            <a:r>
              <a:rPr lang="en-US" sz="600" dirty="0" err="1" smtClean="0"/>
              <a:t>на</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со</a:t>
            </a:r>
            <a:r>
              <a:rPr lang="en-US" sz="600" dirty="0" smtClean="0"/>
              <a:t> </a:t>
            </a:r>
            <a:r>
              <a:rPr lang="en-US" sz="600" dirty="0" err="1" smtClean="0"/>
              <a:t>цел</a:t>
            </a:r>
            <a:r>
              <a:rPr lang="en-US" sz="600" dirty="0" smtClean="0"/>
              <a:t> </a:t>
            </a:r>
            <a:r>
              <a:rPr lang="en-US" sz="600" dirty="0" err="1" smtClean="0"/>
              <a:t>нејзино</a:t>
            </a:r>
            <a:r>
              <a:rPr lang="en-US" sz="600" dirty="0" smtClean="0"/>
              <a:t> </a:t>
            </a:r>
            <a:r>
              <a:rPr lang="en-US" sz="600" dirty="0" err="1" smtClean="0"/>
              <a:t>дистрибуирање</a:t>
            </a:r>
            <a:r>
              <a:rPr lang="en-US" sz="600" dirty="0" smtClean="0"/>
              <a:t> </a:t>
            </a:r>
            <a:r>
              <a:rPr lang="en-US" sz="600" dirty="0" err="1" smtClean="0"/>
              <a:t>преку</a:t>
            </a:r>
            <a:r>
              <a:rPr lang="en-US" sz="600" dirty="0" smtClean="0"/>
              <a:t> </a:t>
            </a:r>
            <a:r>
              <a:rPr lang="en-US" sz="600" dirty="0" err="1" smtClean="0"/>
              <a:t>компјутерски</a:t>
            </a:r>
            <a:r>
              <a:rPr lang="en-US" sz="600" dirty="0" smtClean="0"/>
              <a:t> </a:t>
            </a:r>
            <a:r>
              <a:rPr lang="en-US" sz="600" dirty="0" err="1" smtClean="0"/>
              <a:t>систем</a:t>
            </a:r>
            <a:r>
              <a:rPr lang="en-US" sz="600" dirty="0" smtClean="0"/>
              <a:t>; </a:t>
            </a:r>
          </a:p>
          <a:p>
            <a:pPr>
              <a:lnSpc>
                <a:spcPct val="80000"/>
              </a:lnSpc>
            </a:pPr>
            <a:r>
              <a:rPr lang="en-US" sz="600" dirty="0" smtClean="0"/>
              <a:t>б. </a:t>
            </a:r>
            <a:r>
              <a:rPr lang="en-US" sz="600" dirty="0" err="1" smtClean="0"/>
              <a:t>нудење</a:t>
            </a:r>
            <a:r>
              <a:rPr lang="en-US" sz="600" dirty="0" smtClean="0"/>
              <a:t> </a:t>
            </a:r>
            <a:r>
              <a:rPr lang="en-US" sz="600" dirty="0" err="1" smtClean="0"/>
              <a:t>или</a:t>
            </a:r>
            <a:r>
              <a:rPr lang="en-US" sz="600" dirty="0" smtClean="0"/>
              <a:t> </a:t>
            </a:r>
            <a:r>
              <a:rPr lang="en-US" sz="600" dirty="0" err="1" smtClean="0"/>
              <a:t>ставање</a:t>
            </a:r>
            <a:r>
              <a:rPr lang="en-US" sz="600" dirty="0" smtClean="0"/>
              <a:t> </a:t>
            </a:r>
            <a:r>
              <a:rPr lang="en-US" sz="600" dirty="0" err="1" smtClean="0"/>
              <a:t>на</a:t>
            </a:r>
            <a:r>
              <a:rPr lang="en-US" sz="600" dirty="0" smtClean="0"/>
              <a:t> </a:t>
            </a:r>
            <a:r>
              <a:rPr lang="en-US" sz="600" dirty="0" err="1" smtClean="0"/>
              <a:t>располагање</a:t>
            </a:r>
            <a:r>
              <a:rPr lang="en-US" sz="600" dirty="0" smtClean="0"/>
              <a:t> </a:t>
            </a:r>
            <a:r>
              <a:rPr lang="en-US" sz="600" dirty="0" err="1" smtClean="0"/>
              <a:t>на</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преку</a:t>
            </a:r>
            <a:r>
              <a:rPr lang="en-US" sz="600" dirty="0" smtClean="0"/>
              <a:t> </a:t>
            </a:r>
            <a:r>
              <a:rPr lang="en-US" sz="600" dirty="0" err="1" smtClean="0"/>
              <a:t>компјутерски</a:t>
            </a:r>
            <a:r>
              <a:rPr lang="en-US" sz="600" dirty="0" smtClean="0"/>
              <a:t> </a:t>
            </a:r>
            <a:r>
              <a:rPr lang="en-US" sz="600" dirty="0" err="1" smtClean="0"/>
              <a:t>систем</a:t>
            </a:r>
            <a:r>
              <a:rPr lang="en-US" sz="600" dirty="0" smtClean="0"/>
              <a:t>; </a:t>
            </a:r>
          </a:p>
          <a:p>
            <a:pPr>
              <a:lnSpc>
                <a:spcPct val="80000"/>
              </a:lnSpc>
            </a:pPr>
            <a:r>
              <a:rPr lang="en-US" sz="600" dirty="0" smtClean="0"/>
              <a:t>в. </a:t>
            </a:r>
            <a:r>
              <a:rPr lang="en-US" sz="600" dirty="0" err="1" smtClean="0"/>
              <a:t>дистрибуирање</a:t>
            </a:r>
            <a:r>
              <a:rPr lang="en-US" sz="600" dirty="0" smtClean="0"/>
              <a:t> </a:t>
            </a:r>
            <a:r>
              <a:rPr lang="en-US" sz="600" dirty="0" err="1" smtClean="0"/>
              <a:t>или</a:t>
            </a:r>
            <a:r>
              <a:rPr lang="en-US" sz="600" dirty="0" smtClean="0"/>
              <a:t> </a:t>
            </a:r>
            <a:r>
              <a:rPr lang="en-US" sz="600" dirty="0" err="1" smtClean="0"/>
              <a:t>пренос</a:t>
            </a:r>
            <a:r>
              <a:rPr lang="en-US" sz="600" dirty="0" smtClean="0"/>
              <a:t> </a:t>
            </a:r>
            <a:r>
              <a:rPr lang="en-US" sz="600" dirty="0" err="1" smtClean="0"/>
              <a:t>на</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преку</a:t>
            </a:r>
            <a:r>
              <a:rPr lang="en-US" sz="600" dirty="0" smtClean="0"/>
              <a:t> </a:t>
            </a:r>
            <a:r>
              <a:rPr lang="en-US" sz="600" dirty="0" err="1" smtClean="0"/>
              <a:t>компјутерски</a:t>
            </a:r>
            <a:r>
              <a:rPr lang="en-US" sz="600" dirty="0" smtClean="0"/>
              <a:t> </a:t>
            </a:r>
            <a:r>
              <a:rPr lang="en-US" sz="600" dirty="0" err="1" smtClean="0"/>
              <a:t>систем</a:t>
            </a:r>
            <a:r>
              <a:rPr lang="en-US" sz="600" dirty="0" smtClean="0"/>
              <a:t>; </a:t>
            </a:r>
          </a:p>
          <a:p>
            <a:pPr>
              <a:lnSpc>
                <a:spcPct val="80000"/>
              </a:lnSpc>
            </a:pPr>
            <a:r>
              <a:rPr lang="en-US" sz="600" dirty="0" smtClean="0"/>
              <a:t>г. </a:t>
            </a:r>
            <a:r>
              <a:rPr lang="en-US" sz="600" dirty="0" err="1" smtClean="0"/>
              <a:t>набавување</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преку</a:t>
            </a:r>
            <a:r>
              <a:rPr lang="en-US" sz="600" dirty="0" smtClean="0"/>
              <a:t> </a:t>
            </a:r>
            <a:r>
              <a:rPr lang="en-US" sz="600" dirty="0" err="1" smtClean="0"/>
              <a:t>компјутерски</a:t>
            </a:r>
            <a:r>
              <a:rPr lang="en-US" sz="600" dirty="0" smtClean="0"/>
              <a:t> </a:t>
            </a:r>
            <a:r>
              <a:rPr lang="en-US" sz="600" dirty="0" err="1" smtClean="0"/>
              <a:t>систем</a:t>
            </a:r>
            <a:r>
              <a:rPr lang="en-US" sz="600" dirty="0" smtClean="0"/>
              <a:t> </a:t>
            </a:r>
            <a:r>
              <a:rPr lang="en-US" sz="600" dirty="0" err="1" smtClean="0"/>
              <a:t>за</a:t>
            </a:r>
            <a:r>
              <a:rPr lang="en-US" sz="600" dirty="0" smtClean="0"/>
              <a:t> </a:t>
            </a:r>
            <a:r>
              <a:rPr lang="en-US" sz="600" dirty="0" err="1" smtClean="0"/>
              <a:t>себе</a:t>
            </a:r>
            <a:r>
              <a:rPr lang="en-US" sz="600" dirty="0" smtClean="0"/>
              <a:t> </a:t>
            </a:r>
            <a:r>
              <a:rPr lang="en-US" sz="600" dirty="0" err="1" smtClean="0"/>
              <a:t>или</a:t>
            </a:r>
            <a:r>
              <a:rPr lang="en-US" sz="600" dirty="0" smtClean="0"/>
              <a:t> </a:t>
            </a:r>
            <a:r>
              <a:rPr lang="en-US" sz="600" dirty="0" err="1" smtClean="0"/>
              <a:t>за</a:t>
            </a:r>
            <a:r>
              <a:rPr lang="en-US" sz="600" dirty="0" smtClean="0"/>
              <a:t> </a:t>
            </a:r>
            <a:r>
              <a:rPr lang="en-US" sz="600" dirty="0" err="1" smtClean="0"/>
              <a:t>некој</a:t>
            </a:r>
            <a:r>
              <a:rPr lang="en-US" sz="600" dirty="0" smtClean="0"/>
              <a:t> </a:t>
            </a:r>
            <a:r>
              <a:rPr lang="en-US" sz="600" dirty="0" err="1" smtClean="0"/>
              <a:t>друг</a:t>
            </a:r>
            <a:r>
              <a:rPr lang="en-US" sz="600" dirty="0" smtClean="0"/>
              <a:t>; </a:t>
            </a:r>
          </a:p>
          <a:p>
            <a:pPr>
              <a:lnSpc>
                <a:spcPct val="80000"/>
              </a:lnSpc>
            </a:pPr>
            <a:r>
              <a:rPr lang="en-US" sz="600" dirty="0" smtClean="0"/>
              <a:t>д. </a:t>
            </a:r>
            <a:r>
              <a:rPr lang="en-US" sz="600" dirty="0" err="1" smtClean="0"/>
              <a:t>поседување</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во</a:t>
            </a:r>
            <a:r>
              <a:rPr lang="en-US" sz="600" dirty="0" smtClean="0"/>
              <a:t> </a:t>
            </a:r>
            <a:r>
              <a:rPr lang="en-US" sz="600" dirty="0" err="1" smtClean="0"/>
              <a:t>компјутерски</a:t>
            </a:r>
            <a:r>
              <a:rPr lang="en-US" sz="600" dirty="0" smtClean="0"/>
              <a:t> </a:t>
            </a:r>
            <a:r>
              <a:rPr lang="en-US" sz="600" dirty="0" err="1" smtClean="0"/>
              <a:t>систем</a:t>
            </a:r>
            <a:r>
              <a:rPr lang="en-US" sz="600" dirty="0" smtClean="0"/>
              <a:t> </a:t>
            </a:r>
            <a:r>
              <a:rPr lang="en-US" sz="600" dirty="0" err="1" smtClean="0"/>
              <a:t>или</a:t>
            </a:r>
            <a:r>
              <a:rPr lang="en-US" sz="600" dirty="0" smtClean="0"/>
              <a:t> </a:t>
            </a:r>
            <a:r>
              <a:rPr lang="en-US" sz="600" dirty="0" err="1" smtClean="0"/>
              <a:t>на</a:t>
            </a:r>
            <a:r>
              <a:rPr lang="en-US" sz="600" dirty="0" smtClean="0"/>
              <a:t> </a:t>
            </a:r>
            <a:r>
              <a:rPr lang="en-US" sz="600" dirty="0" err="1" smtClean="0"/>
              <a:t>медиум</a:t>
            </a:r>
            <a:r>
              <a:rPr lang="en-US" sz="600" dirty="0" smtClean="0"/>
              <a:t> </a:t>
            </a:r>
            <a:r>
              <a:rPr lang="en-US" sz="600" dirty="0" err="1" smtClean="0"/>
              <a:t>за</a:t>
            </a:r>
            <a:r>
              <a:rPr lang="en-US" sz="600" dirty="0" smtClean="0"/>
              <a:t> </a:t>
            </a:r>
            <a:r>
              <a:rPr lang="en-US" sz="600" dirty="0" err="1" smtClean="0"/>
              <a:t>чување</a:t>
            </a:r>
            <a:r>
              <a:rPr lang="en-US" sz="600" dirty="0" smtClean="0"/>
              <a:t> </a:t>
            </a:r>
            <a:r>
              <a:rPr lang="en-US" sz="600" dirty="0" err="1" smtClean="0"/>
              <a:t>компјутерски</a:t>
            </a:r>
            <a:r>
              <a:rPr lang="en-US" sz="600" dirty="0" smtClean="0"/>
              <a:t> </a:t>
            </a:r>
            <a:r>
              <a:rPr lang="en-US" sz="600" dirty="0" err="1" smtClean="0"/>
              <a:t>податоци</a:t>
            </a:r>
            <a:r>
              <a:rPr lang="en-US" sz="600" dirty="0" smtClean="0"/>
              <a:t>. </a:t>
            </a:r>
          </a:p>
          <a:p>
            <a:pPr>
              <a:lnSpc>
                <a:spcPct val="80000"/>
              </a:lnSpc>
            </a:pPr>
            <a:r>
              <a:rPr lang="en-US" sz="600" dirty="0" smtClean="0"/>
              <a:t>2 </a:t>
            </a:r>
            <a:r>
              <a:rPr lang="en-US" sz="600" dirty="0" err="1" smtClean="0"/>
              <a:t>За</a:t>
            </a:r>
            <a:r>
              <a:rPr lang="en-US" sz="600" dirty="0" smtClean="0"/>
              <a:t> </a:t>
            </a:r>
            <a:r>
              <a:rPr lang="en-US" sz="600" dirty="0" err="1" smtClean="0"/>
              <a:t>потребите</a:t>
            </a:r>
            <a:r>
              <a:rPr lang="en-US" sz="600" dirty="0" smtClean="0"/>
              <a:t> </a:t>
            </a:r>
            <a:r>
              <a:rPr lang="en-US" sz="600" dirty="0" err="1" smtClean="0"/>
              <a:t>на</a:t>
            </a:r>
            <a:r>
              <a:rPr lang="en-US" sz="600" dirty="0" smtClean="0"/>
              <a:t> </a:t>
            </a:r>
            <a:r>
              <a:rPr lang="en-US" sz="600" dirty="0" err="1" smtClean="0"/>
              <a:t>став</a:t>
            </a:r>
            <a:r>
              <a:rPr lang="en-US" sz="600" dirty="0" smtClean="0"/>
              <a:t> 1 </a:t>
            </a:r>
            <a:r>
              <a:rPr lang="en-US" sz="600" dirty="0" err="1" smtClean="0"/>
              <a:t>погоре</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претставува</a:t>
            </a:r>
            <a:r>
              <a:rPr lang="en-US" sz="600" dirty="0" smtClean="0"/>
              <a:t> </a:t>
            </a:r>
            <a:r>
              <a:rPr lang="en-US" sz="600" dirty="0" err="1" smtClean="0"/>
              <a:t>порнографски</a:t>
            </a:r>
            <a:r>
              <a:rPr lang="en-US" sz="600" dirty="0" smtClean="0"/>
              <a:t> </a:t>
            </a:r>
            <a:r>
              <a:rPr lang="en-US" sz="600" dirty="0" err="1" smtClean="0"/>
              <a:t>материјал</a:t>
            </a:r>
            <a:r>
              <a:rPr lang="en-US" sz="600" dirty="0" smtClean="0"/>
              <a:t> </a:t>
            </a:r>
            <a:r>
              <a:rPr lang="en-US" sz="600" dirty="0" err="1" smtClean="0"/>
              <a:t>што</a:t>
            </a:r>
            <a:r>
              <a:rPr lang="en-US" sz="600" dirty="0" smtClean="0"/>
              <a:t> </a:t>
            </a:r>
            <a:r>
              <a:rPr lang="en-US" sz="600" dirty="0" err="1" smtClean="0"/>
              <a:t>визуелно</a:t>
            </a:r>
            <a:r>
              <a:rPr lang="en-US" sz="600" dirty="0" smtClean="0"/>
              <a:t> </a:t>
            </a:r>
            <a:r>
              <a:rPr lang="en-US" sz="600" dirty="0" err="1" smtClean="0"/>
              <a:t>претставува</a:t>
            </a:r>
            <a:r>
              <a:rPr lang="en-US" sz="600" dirty="0" smtClean="0"/>
              <a:t>: </a:t>
            </a:r>
          </a:p>
          <a:p>
            <a:pPr>
              <a:lnSpc>
                <a:spcPct val="80000"/>
              </a:lnSpc>
            </a:pPr>
            <a:r>
              <a:rPr lang="en-US" sz="600" dirty="0" smtClean="0"/>
              <a:t>а. </a:t>
            </a:r>
            <a:r>
              <a:rPr lang="en-US" sz="600" dirty="0" err="1" smtClean="0"/>
              <a:t>малолетно</a:t>
            </a:r>
            <a:r>
              <a:rPr lang="en-US" sz="600" dirty="0" smtClean="0"/>
              <a:t> </a:t>
            </a:r>
            <a:r>
              <a:rPr lang="en-US" sz="600" dirty="0" err="1" smtClean="0"/>
              <a:t>лице</a:t>
            </a:r>
            <a:r>
              <a:rPr lang="en-US" sz="600" dirty="0" smtClean="0"/>
              <a:t> </a:t>
            </a:r>
            <a:r>
              <a:rPr lang="en-US" sz="600" dirty="0" err="1" smtClean="0"/>
              <a:t>што</a:t>
            </a:r>
            <a:r>
              <a:rPr lang="en-US" sz="600" dirty="0" smtClean="0"/>
              <a:t> </a:t>
            </a:r>
            <a:r>
              <a:rPr lang="en-US" sz="600" dirty="0" err="1" smtClean="0"/>
              <a:t>учествува</a:t>
            </a:r>
            <a:r>
              <a:rPr lang="en-US" sz="600" dirty="0" smtClean="0"/>
              <a:t> </a:t>
            </a:r>
            <a:r>
              <a:rPr lang="en-US" sz="600" dirty="0" err="1" smtClean="0"/>
              <a:t>во</a:t>
            </a:r>
            <a:r>
              <a:rPr lang="en-US" sz="600" dirty="0" smtClean="0"/>
              <a:t> </a:t>
            </a:r>
            <a:r>
              <a:rPr lang="en-US" sz="600" dirty="0" err="1" smtClean="0"/>
              <a:t>експлицитен</a:t>
            </a:r>
            <a:r>
              <a:rPr lang="en-US" sz="600" dirty="0" smtClean="0"/>
              <a:t> </a:t>
            </a:r>
            <a:r>
              <a:rPr lang="en-US" sz="600" dirty="0" err="1" smtClean="0"/>
              <a:t>сексуален</a:t>
            </a:r>
            <a:r>
              <a:rPr lang="en-US" sz="600" dirty="0" smtClean="0"/>
              <a:t> </a:t>
            </a:r>
            <a:r>
              <a:rPr lang="en-US" sz="600" dirty="0" err="1" smtClean="0"/>
              <a:t>акт</a:t>
            </a:r>
            <a:r>
              <a:rPr lang="en-US" sz="600" dirty="0" smtClean="0"/>
              <a:t>; </a:t>
            </a:r>
          </a:p>
          <a:p>
            <a:pPr>
              <a:lnSpc>
                <a:spcPct val="80000"/>
              </a:lnSpc>
            </a:pPr>
            <a:r>
              <a:rPr lang="en-US" sz="600" dirty="0" smtClean="0"/>
              <a:t>б. </a:t>
            </a:r>
            <a:r>
              <a:rPr lang="en-US" sz="600" dirty="0" err="1" smtClean="0"/>
              <a:t>лице</a:t>
            </a:r>
            <a:r>
              <a:rPr lang="en-US" sz="600" dirty="0" smtClean="0"/>
              <a:t> </a:t>
            </a:r>
            <a:r>
              <a:rPr lang="en-US" sz="600" dirty="0" err="1" smtClean="0"/>
              <a:t>што</a:t>
            </a:r>
            <a:r>
              <a:rPr lang="en-US" sz="600" dirty="0" smtClean="0"/>
              <a:t> </a:t>
            </a:r>
            <a:r>
              <a:rPr lang="en-US" sz="600" dirty="0" err="1" smtClean="0"/>
              <a:t>изгледа</a:t>
            </a:r>
            <a:r>
              <a:rPr lang="en-US" sz="600" dirty="0" smtClean="0"/>
              <a:t> </a:t>
            </a:r>
            <a:r>
              <a:rPr lang="en-US" sz="600" dirty="0" err="1" smtClean="0"/>
              <a:t>како</a:t>
            </a:r>
            <a:r>
              <a:rPr lang="en-US" sz="600" dirty="0" smtClean="0"/>
              <a:t> </a:t>
            </a:r>
            <a:r>
              <a:rPr lang="en-US" sz="600" dirty="0" err="1" smtClean="0"/>
              <a:t>малолетно</a:t>
            </a:r>
            <a:r>
              <a:rPr lang="en-US" sz="600" dirty="0" smtClean="0"/>
              <a:t> </a:t>
            </a:r>
            <a:r>
              <a:rPr lang="en-US" sz="600" dirty="0" err="1" smtClean="0"/>
              <a:t>лице</a:t>
            </a:r>
            <a:r>
              <a:rPr lang="en-US" sz="600" dirty="0" smtClean="0"/>
              <a:t> </a:t>
            </a:r>
            <a:r>
              <a:rPr lang="en-US" sz="600" dirty="0" err="1" smtClean="0"/>
              <a:t>што</a:t>
            </a:r>
            <a:r>
              <a:rPr lang="en-US" sz="600" dirty="0" smtClean="0"/>
              <a:t> </a:t>
            </a:r>
            <a:r>
              <a:rPr lang="en-US" sz="600" dirty="0" err="1" smtClean="0"/>
              <a:t>учествува</a:t>
            </a:r>
            <a:r>
              <a:rPr lang="en-US" sz="600" dirty="0" smtClean="0"/>
              <a:t> </a:t>
            </a:r>
            <a:r>
              <a:rPr lang="en-US" sz="600" dirty="0" err="1" smtClean="0"/>
              <a:t>во</a:t>
            </a:r>
            <a:r>
              <a:rPr lang="en-US" sz="600" dirty="0" smtClean="0"/>
              <a:t> </a:t>
            </a:r>
            <a:r>
              <a:rPr lang="en-US" sz="600" dirty="0" err="1" smtClean="0"/>
              <a:t>експлицитен</a:t>
            </a:r>
            <a:r>
              <a:rPr lang="en-US" sz="600" dirty="0" smtClean="0"/>
              <a:t> </a:t>
            </a:r>
            <a:r>
              <a:rPr lang="en-US" sz="600" dirty="0" err="1" smtClean="0"/>
              <a:t>сексуален</a:t>
            </a:r>
            <a:r>
              <a:rPr lang="en-US" sz="600" dirty="0" smtClean="0"/>
              <a:t> </a:t>
            </a:r>
            <a:r>
              <a:rPr lang="en-US" sz="600" dirty="0" err="1" smtClean="0"/>
              <a:t>акт</a:t>
            </a:r>
            <a:r>
              <a:rPr lang="en-US" sz="600" dirty="0" smtClean="0"/>
              <a:t>; </a:t>
            </a:r>
          </a:p>
          <a:p>
            <a:pPr>
              <a:lnSpc>
                <a:spcPct val="80000"/>
              </a:lnSpc>
            </a:pPr>
            <a:r>
              <a:rPr lang="en-US" sz="600" dirty="0" smtClean="0"/>
              <a:t>в. </a:t>
            </a:r>
            <a:r>
              <a:rPr lang="en-US" sz="600" dirty="0" err="1" smtClean="0"/>
              <a:t>реалистични</a:t>
            </a:r>
            <a:r>
              <a:rPr lang="en-US" sz="600" dirty="0" smtClean="0"/>
              <a:t> </a:t>
            </a:r>
            <a:r>
              <a:rPr lang="en-US" sz="600" dirty="0" err="1" smtClean="0"/>
              <a:t>слики</a:t>
            </a:r>
            <a:r>
              <a:rPr lang="en-US" sz="600" dirty="0" smtClean="0"/>
              <a:t> </a:t>
            </a:r>
            <a:r>
              <a:rPr lang="en-US" sz="600" dirty="0" err="1" smtClean="0"/>
              <a:t>што</a:t>
            </a:r>
            <a:r>
              <a:rPr lang="en-US" sz="600" dirty="0" smtClean="0"/>
              <a:t> </a:t>
            </a:r>
            <a:r>
              <a:rPr lang="en-US" sz="600" dirty="0" err="1" smtClean="0"/>
              <a:t>претставуваат</a:t>
            </a:r>
            <a:r>
              <a:rPr lang="en-US" sz="600" dirty="0" smtClean="0"/>
              <a:t> </a:t>
            </a:r>
            <a:r>
              <a:rPr lang="en-US" sz="600" dirty="0" err="1" smtClean="0"/>
              <a:t>малолетно</a:t>
            </a:r>
            <a:r>
              <a:rPr lang="en-US" sz="600" dirty="0" smtClean="0"/>
              <a:t> </a:t>
            </a:r>
            <a:r>
              <a:rPr lang="en-US" sz="600" dirty="0" err="1" smtClean="0"/>
              <a:t>лице</a:t>
            </a:r>
            <a:r>
              <a:rPr lang="en-US" sz="600" dirty="0" smtClean="0"/>
              <a:t> </a:t>
            </a:r>
            <a:r>
              <a:rPr lang="en-US" sz="600" dirty="0" err="1" smtClean="0"/>
              <a:t>што</a:t>
            </a:r>
            <a:r>
              <a:rPr lang="en-US" sz="600" dirty="0" smtClean="0"/>
              <a:t> </a:t>
            </a:r>
            <a:r>
              <a:rPr lang="en-US" sz="600" dirty="0" err="1" smtClean="0"/>
              <a:t>учествува</a:t>
            </a:r>
            <a:r>
              <a:rPr lang="en-US" sz="600" dirty="0" smtClean="0"/>
              <a:t> </a:t>
            </a:r>
            <a:r>
              <a:rPr lang="en-US" sz="600" dirty="0" err="1" smtClean="0"/>
              <a:t>во</a:t>
            </a:r>
            <a:r>
              <a:rPr lang="en-US" sz="600" dirty="0" smtClean="0"/>
              <a:t> </a:t>
            </a:r>
            <a:r>
              <a:rPr lang="en-US" sz="600" dirty="0" err="1" smtClean="0"/>
              <a:t>експлицитен</a:t>
            </a:r>
            <a:r>
              <a:rPr lang="en-US" sz="600" dirty="0" smtClean="0"/>
              <a:t> </a:t>
            </a:r>
            <a:r>
              <a:rPr lang="en-US" sz="600" dirty="0" err="1" smtClean="0"/>
              <a:t>сексуален</a:t>
            </a:r>
            <a:r>
              <a:rPr lang="en-US" sz="600" dirty="0" smtClean="0"/>
              <a:t> </a:t>
            </a:r>
            <a:r>
              <a:rPr lang="en-US" sz="600" dirty="0" err="1" smtClean="0"/>
              <a:t>акт</a:t>
            </a:r>
            <a:r>
              <a:rPr lang="en-US" sz="600" dirty="0" smtClean="0"/>
              <a:t>;</a:t>
            </a:r>
          </a:p>
          <a:p>
            <a:pPr>
              <a:lnSpc>
                <a:spcPct val="80000"/>
              </a:lnSpc>
            </a:pPr>
            <a:r>
              <a:rPr lang="en-US" sz="600" dirty="0" smtClean="0"/>
              <a:t>3 </a:t>
            </a:r>
            <a:r>
              <a:rPr lang="en-US" sz="600" dirty="0" err="1" smtClean="0"/>
              <a:t>За</a:t>
            </a:r>
            <a:r>
              <a:rPr lang="en-US" sz="600" dirty="0" smtClean="0"/>
              <a:t> </a:t>
            </a:r>
            <a:r>
              <a:rPr lang="en-US" sz="600" dirty="0" err="1" smtClean="0"/>
              <a:t>потребите</a:t>
            </a:r>
            <a:r>
              <a:rPr lang="en-US" sz="600" dirty="0" smtClean="0"/>
              <a:t> </a:t>
            </a:r>
            <a:r>
              <a:rPr lang="en-US" sz="600" dirty="0" err="1" smtClean="0"/>
              <a:t>на</a:t>
            </a:r>
            <a:r>
              <a:rPr lang="en-US" sz="600" dirty="0" smtClean="0"/>
              <a:t> </a:t>
            </a:r>
            <a:r>
              <a:rPr lang="en-US" sz="600" dirty="0" err="1" smtClean="0"/>
              <a:t>став</a:t>
            </a:r>
            <a:r>
              <a:rPr lang="en-US" sz="600" dirty="0" smtClean="0"/>
              <a:t> 2 </a:t>
            </a:r>
            <a:r>
              <a:rPr lang="en-US" sz="600" dirty="0" err="1" smtClean="0"/>
              <a:t>погоре</a:t>
            </a:r>
            <a:r>
              <a:rPr lang="en-US" sz="600" dirty="0" smtClean="0"/>
              <a:t> </a:t>
            </a:r>
            <a:r>
              <a:rPr lang="en-US" sz="600" dirty="0" err="1" smtClean="0"/>
              <a:t>терминот</a:t>
            </a:r>
            <a:r>
              <a:rPr lang="en-US" sz="600" dirty="0" smtClean="0"/>
              <a:t> „</a:t>
            </a:r>
            <a:r>
              <a:rPr lang="en-US" sz="600" dirty="0" err="1" smtClean="0"/>
              <a:t>малолетно</a:t>
            </a:r>
            <a:r>
              <a:rPr lang="en-US" sz="600" dirty="0" smtClean="0"/>
              <a:t> </a:t>
            </a:r>
            <a:r>
              <a:rPr lang="en-US" sz="600" dirty="0" err="1" smtClean="0"/>
              <a:t>лице</a:t>
            </a:r>
            <a:r>
              <a:rPr lang="en-US" sz="600" dirty="0" smtClean="0"/>
              <a:t>“ </a:t>
            </a:r>
            <a:r>
              <a:rPr lang="en-US" sz="600" dirty="0" err="1" smtClean="0"/>
              <a:t>значи</a:t>
            </a:r>
            <a:r>
              <a:rPr lang="en-US" sz="600" dirty="0" smtClean="0"/>
              <a:t> </a:t>
            </a:r>
            <a:r>
              <a:rPr lang="en-US" sz="600" dirty="0" err="1" smtClean="0"/>
              <a:t>сите</a:t>
            </a:r>
            <a:r>
              <a:rPr lang="en-US" sz="600" dirty="0" smtClean="0"/>
              <a:t> </a:t>
            </a:r>
            <a:r>
              <a:rPr lang="en-US" sz="600" dirty="0" err="1" smtClean="0"/>
              <a:t>лица</a:t>
            </a:r>
            <a:r>
              <a:rPr lang="en-US" sz="600" dirty="0" smtClean="0"/>
              <a:t> </a:t>
            </a:r>
            <a:r>
              <a:rPr lang="en-US" sz="600" dirty="0" err="1" smtClean="0"/>
              <a:t>на</a:t>
            </a:r>
            <a:r>
              <a:rPr lang="en-US" sz="600" dirty="0" smtClean="0"/>
              <a:t> </a:t>
            </a:r>
            <a:r>
              <a:rPr lang="en-US" sz="600" dirty="0" err="1" smtClean="0"/>
              <a:t>возраст</a:t>
            </a:r>
            <a:r>
              <a:rPr lang="en-US" sz="600" dirty="0" smtClean="0"/>
              <a:t> </a:t>
            </a:r>
            <a:r>
              <a:rPr lang="en-US" sz="600" dirty="0" err="1" smtClean="0"/>
              <a:t>под</a:t>
            </a:r>
            <a:r>
              <a:rPr lang="en-US" sz="600" dirty="0" smtClean="0"/>
              <a:t> 18 </a:t>
            </a:r>
            <a:r>
              <a:rPr lang="en-US" sz="600" dirty="0" err="1" smtClean="0"/>
              <a:t>години</a:t>
            </a:r>
            <a:r>
              <a:rPr lang="en-US" sz="600" dirty="0" smtClean="0"/>
              <a:t>. </a:t>
            </a:r>
            <a:r>
              <a:rPr lang="en-US" sz="600" dirty="0" err="1" smtClean="0"/>
              <a:t>Меѓутоа</a:t>
            </a:r>
            <a:r>
              <a:rPr lang="en-US" sz="600" dirty="0" smtClean="0"/>
              <a:t>, </a:t>
            </a:r>
            <a:r>
              <a:rPr lang="en-US" sz="600" dirty="0" err="1" smtClean="0"/>
              <a:t>страната</a:t>
            </a:r>
            <a:r>
              <a:rPr lang="en-US" sz="600" dirty="0" smtClean="0"/>
              <a:t> </a:t>
            </a:r>
            <a:r>
              <a:rPr lang="en-US" sz="600" dirty="0" err="1" smtClean="0"/>
              <a:t>може</a:t>
            </a:r>
            <a:r>
              <a:rPr lang="en-US" sz="600" dirty="0" smtClean="0"/>
              <a:t> </a:t>
            </a:r>
            <a:r>
              <a:rPr lang="en-US" sz="600" dirty="0" err="1" smtClean="0"/>
              <a:t>да</a:t>
            </a:r>
            <a:r>
              <a:rPr lang="en-US" sz="600" dirty="0" smtClean="0"/>
              <a:t> </a:t>
            </a:r>
            <a:r>
              <a:rPr lang="en-US" sz="600" dirty="0" err="1" smtClean="0"/>
              <a:t>бара</a:t>
            </a:r>
            <a:r>
              <a:rPr lang="en-US" sz="600" dirty="0" smtClean="0"/>
              <a:t> и </a:t>
            </a:r>
            <a:r>
              <a:rPr lang="en-US" sz="600" dirty="0" err="1" smtClean="0"/>
              <a:t>пониска</a:t>
            </a:r>
            <a:r>
              <a:rPr lang="en-US" sz="600" dirty="0" smtClean="0"/>
              <a:t> </a:t>
            </a:r>
            <a:r>
              <a:rPr lang="en-US" sz="600" dirty="0" err="1" smtClean="0"/>
              <a:t>возрасна</a:t>
            </a:r>
            <a:r>
              <a:rPr lang="en-US" sz="600" dirty="0" smtClean="0"/>
              <a:t> </a:t>
            </a:r>
            <a:r>
              <a:rPr lang="en-US" sz="600" dirty="0" err="1" smtClean="0"/>
              <a:t>граница</a:t>
            </a:r>
            <a:r>
              <a:rPr lang="en-US" sz="600" dirty="0" smtClean="0"/>
              <a:t> </a:t>
            </a:r>
            <a:r>
              <a:rPr lang="en-US" sz="600" dirty="0" err="1" smtClean="0"/>
              <a:t>што</a:t>
            </a:r>
            <a:r>
              <a:rPr lang="en-US" sz="600" dirty="0" smtClean="0"/>
              <a:t> </a:t>
            </a:r>
            <a:r>
              <a:rPr lang="en-US" sz="600" dirty="0" err="1" smtClean="0"/>
              <a:t>не</a:t>
            </a:r>
            <a:r>
              <a:rPr lang="en-US" sz="600" dirty="0" smtClean="0"/>
              <a:t> </a:t>
            </a:r>
            <a:r>
              <a:rPr lang="en-US" sz="600" dirty="0" err="1" smtClean="0"/>
              <a:t>смее</a:t>
            </a:r>
            <a:r>
              <a:rPr lang="en-US" sz="600" dirty="0" smtClean="0"/>
              <a:t> </a:t>
            </a:r>
            <a:r>
              <a:rPr lang="en-US" sz="600" dirty="0" err="1" smtClean="0"/>
              <a:t>да</a:t>
            </a:r>
            <a:r>
              <a:rPr lang="en-US" sz="600" dirty="0" smtClean="0"/>
              <a:t> </a:t>
            </a:r>
            <a:r>
              <a:rPr lang="en-US" sz="600" dirty="0" err="1" smtClean="0"/>
              <a:t>биде</a:t>
            </a:r>
            <a:r>
              <a:rPr lang="en-US" sz="600" dirty="0" smtClean="0"/>
              <a:t> </a:t>
            </a:r>
            <a:r>
              <a:rPr lang="en-US" sz="600" dirty="0" err="1" smtClean="0"/>
              <a:t>под</a:t>
            </a:r>
            <a:r>
              <a:rPr lang="en-US" sz="600" dirty="0" smtClean="0"/>
              <a:t> 16 </a:t>
            </a:r>
            <a:r>
              <a:rPr lang="en-US" sz="600" dirty="0" err="1" smtClean="0"/>
              <a:t>години</a:t>
            </a:r>
            <a:r>
              <a:rPr lang="en-US" sz="600" dirty="0" smtClean="0"/>
              <a:t>. </a:t>
            </a:r>
          </a:p>
          <a:p>
            <a:pPr>
              <a:lnSpc>
                <a:spcPct val="80000"/>
              </a:lnSpc>
            </a:pPr>
            <a:r>
              <a:rPr lang="en-US" sz="600" dirty="0" smtClean="0"/>
              <a:t>4 </a:t>
            </a:r>
            <a:r>
              <a:rPr lang="en-US" sz="600" dirty="0" err="1" smtClean="0"/>
              <a:t>Секоја</a:t>
            </a:r>
            <a:r>
              <a:rPr lang="en-US" sz="600" dirty="0" smtClean="0"/>
              <a:t> </a:t>
            </a:r>
            <a:r>
              <a:rPr lang="en-US" sz="600" dirty="0" err="1" smtClean="0"/>
              <a:t>страна</a:t>
            </a:r>
            <a:r>
              <a:rPr lang="en-US" sz="600" dirty="0" smtClean="0"/>
              <a:t> </a:t>
            </a:r>
            <a:r>
              <a:rPr lang="en-US" sz="600" dirty="0" err="1" smtClean="0"/>
              <a:t>може</a:t>
            </a:r>
            <a:r>
              <a:rPr lang="en-US" sz="600" dirty="0" smtClean="0"/>
              <a:t> </a:t>
            </a:r>
            <a:r>
              <a:rPr lang="en-US" sz="600" dirty="0" err="1" smtClean="0"/>
              <a:t>да</a:t>
            </a:r>
            <a:r>
              <a:rPr lang="en-US" sz="600" dirty="0" smtClean="0"/>
              <a:t> </a:t>
            </a:r>
            <a:r>
              <a:rPr lang="en-US" sz="600" dirty="0" err="1" smtClean="0"/>
              <a:t>го</a:t>
            </a:r>
            <a:r>
              <a:rPr lang="en-US" sz="600" dirty="0" smtClean="0"/>
              <a:t> </a:t>
            </a:r>
            <a:r>
              <a:rPr lang="en-US" sz="600" dirty="0" err="1" smtClean="0"/>
              <a:t>задржи</a:t>
            </a:r>
            <a:r>
              <a:rPr lang="en-US" sz="600" dirty="0" smtClean="0"/>
              <a:t> </a:t>
            </a:r>
            <a:r>
              <a:rPr lang="en-US" sz="600" dirty="0" err="1" smtClean="0"/>
              <a:t>правото</a:t>
            </a:r>
            <a:r>
              <a:rPr lang="en-US" sz="600" dirty="0" smtClean="0"/>
              <a:t> </a:t>
            </a:r>
            <a:r>
              <a:rPr lang="en-US" sz="600" dirty="0" err="1" smtClean="0"/>
              <a:t>да</a:t>
            </a:r>
            <a:r>
              <a:rPr lang="en-US" sz="600" dirty="0" smtClean="0"/>
              <a:t> </a:t>
            </a:r>
            <a:r>
              <a:rPr lang="en-US" sz="600" dirty="0" err="1" smtClean="0"/>
              <a:t>не</a:t>
            </a:r>
            <a:r>
              <a:rPr lang="en-US" sz="600" dirty="0" smtClean="0"/>
              <a:t> </a:t>
            </a:r>
            <a:r>
              <a:rPr lang="en-US" sz="600" dirty="0" err="1" smtClean="0"/>
              <a:t>го</a:t>
            </a:r>
            <a:r>
              <a:rPr lang="en-US" sz="600" dirty="0" smtClean="0"/>
              <a:t> </a:t>
            </a:r>
            <a:r>
              <a:rPr lang="en-US" sz="600" dirty="0" err="1" smtClean="0"/>
              <a:t>применува</a:t>
            </a:r>
            <a:r>
              <a:rPr lang="en-US" sz="600" dirty="0" smtClean="0"/>
              <a:t>, </a:t>
            </a:r>
            <a:r>
              <a:rPr lang="en-US" sz="600" dirty="0" err="1" smtClean="0"/>
              <a:t>целосно</a:t>
            </a:r>
            <a:r>
              <a:rPr lang="en-US" sz="600" dirty="0" smtClean="0"/>
              <a:t> </a:t>
            </a:r>
            <a:r>
              <a:rPr lang="en-US" sz="600" dirty="0" err="1" smtClean="0"/>
              <a:t>или</a:t>
            </a:r>
            <a:r>
              <a:rPr lang="en-US" sz="600" dirty="0" smtClean="0"/>
              <a:t> </a:t>
            </a:r>
            <a:r>
              <a:rPr lang="en-US" sz="600" dirty="0" err="1" smtClean="0"/>
              <a:t>делумно</a:t>
            </a:r>
            <a:r>
              <a:rPr lang="en-US" sz="600" dirty="0" smtClean="0"/>
              <a:t>, </a:t>
            </a:r>
            <a:r>
              <a:rPr lang="en-US" sz="600" dirty="0" err="1" smtClean="0"/>
              <a:t>став</a:t>
            </a:r>
            <a:r>
              <a:rPr lang="en-US" sz="600" dirty="0" smtClean="0"/>
              <a:t> 2 </a:t>
            </a:r>
            <a:r>
              <a:rPr lang="en-US" sz="600" dirty="0" err="1" smtClean="0"/>
              <a:t>од</a:t>
            </a:r>
            <a:r>
              <a:rPr lang="en-US" sz="600" dirty="0" smtClean="0"/>
              <a:t> </a:t>
            </a:r>
            <a:r>
              <a:rPr lang="en-US" sz="600" dirty="0" err="1" smtClean="0"/>
              <a:t>овој</a:t>
            </a:r>
            <a:r>
              <a:rPr lang="en-US" sz="600" dirty="0" smtClean="0"/>
              <a:t> </a:t>
            </a:r>
            <a:r>
              <a:rPr lang="en-US" sz="600" dirty="0" err="1" smtClean="0"/>
              <a:t>член</a:t>
            </a:r>
            <a:r>
              <a:rPr lang="en-US" sz="600" dirty="0" smtClean="0"/>
              <a:t>. </a:t>
            </a:r>
            <a:endParaRPr lang="en-US" altLang="en-US" sz="600" dirty="0" smtClean="0"/>
          </a:p>
          <a:p>
            <a:pPr>
              <a:lnSpc>
                <a:spcPct val="80000"/>
              </a:lnSpc>
            </a:pPr>
            <a:endParaRPr lang="en-US" altLang="en-US" sz="600" dirty="0" smtClean="0"/>
          </a:p>
          <a:p>
            <a:pPr>
              <a:lnSpc>
                <a:spcPct val="80000"/>
              </a:lnSpc>
            </a:pPr>
            <a:r>
              <a:rPr lang="en-US" sz="600" b="1" dirty="0" err="1" smtClean="0"/>
              <a:t>Прашања</a:t>
            </a:r>
            <a:endParaRPr lang="en-US" altLang="en-US" sz="600" b="1" dirty="0" smtClean="0"/>
          </a:p>
          <a:p>
            <a:pPr>
              <a:lnSpc>
                <a:spcPct val="80000"/>
              </a:lnSpc>
            </a:pPr>
            <a:endParaRPr lang="en-US" altLang="en-US" sz="600" dirty="0" smtClean="0"/>
          </a:p>
          <a:p>
            <a:pPr eaLnBrk="1" hangingPunct="1">
              <a:lnSpc>
                <a:spcPct val="80000"/>
              </a:lnSpc>
            </a:pPr>
            <a:r>
              <a:rPr lang="en-US" sz="600" dirty="0" smtClean="0"/>
              <a:t>- </a:t>
            </a:r>
            <a:r>
              <a:rPr lang="en-US" sz="600" dirty="0" err="1" smtClean="0"/>
              <a:t>Дали</a:t>
            </a:r>
            <a:r>
              <a:rPr lang="en-US" sz="600" dirty="0" smtClean="0"/>
              <a:t> </a:t>
            </a:r>
            <a:r>
              <a:rPr lang="en-US" sz="600" dirty="0" err="1" smtClean="0"/>
              <a:t>ова</a:t>
            </a:r>
            <a:r>
              <a:rPr lang="en-US" sz="600" dirty="0" smtClean="0"/>
              <a:t> е </a:t>
            </a:r>
            <a:r>
              <a:rPr lang="en-US" sz="600" dirty="0" err="1" smtClean="0"/>
              <a:t>кривично</a:t>
            </a:r>
            <a:r>
              <a:rPr lang="en-US" sz="600" dirty="0" smtClean="0"/>
              <a:t> </a:t>
            </a:r>
            <a:r>
              <a:rPr lang="en-US" sz="600" dirty="0" err="1" smtClean="0"/>
              <a:t>дело</a:t>
            </a:r>
            <a:r>
              <a:rPr lang="en-US" sz="600" dirty="0" smtClean="0"/>
              <a:t> – </a:t>
            </a:r>
            <a:r>
              <a:rPr lang="en-US" sz="600" dirty="0" err="1" smtClean="0"/>
              <a:t>поседување</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a:t>
            </a:r>
          </a:p>
          <a:p>
            <a:pPr eaLnBrk="1" hangingPunct="1">
              <a:lnSpc>
                <a:spcPct val="80000"/>
              </a:lnSpc>
            </a:pPr>
            <a:r>
              <a:rPr lang="en-US" sz="600" dirty="0" smtClean="0"/>
              <a:t>- </a:t>
            </a:r>
            <a:r>
              <a:rPr lang="en-US" sz="600" dirty="0" err="1" smtClean="0"/>
              <a:t>Зошто</a:t>
            </a:r>
            <a:r>
              <a:rPr lang="en-US" sz="600" dirty="0" smtClean="0"/>
              <a:t>?</a:t>
            </a:r>
          </a:p>
          <a:p>
            <a:pPr>
              <a:lnSpc>
                <a:spcPct val="80000"/>
              </a:lnSpc>
            </a:pPr>
            <a:endParaRPr lang="en-US" altLang="en-US" sz="600" dirty="0" smtClean="0"/>
          </a:p>
          <a:p>
            <a:pPr>
              <a:lnSpc>
                <a:spcPct val="80000"/>
              </a:lnSpc>
            </a:pPr>
            <a:r>
              <a:rPr lang="en-US" sz="600" b="1" dirty="0" err="1" smtClean="0"/>
              <a:t>Прашања</a:t>
            </a:r>
            <a:r>
              <a:rPr lang="en-US" sz="600" b="1" dirty="0" smtClean="0"/>
              <a:t> </a:t>
            </a:r>
            <a:r>
              <a:rPr lang="en-US" sz="600" b="1" dirty="0" err="1" smtClean="0"/>
              <a:t>за</a:t>
            </a:r>
            <a:r>
              <a:rPr lang="en-US" sz="600" b="1" dirty="0" smtClean="0"/>
              <a:t> </a:t>
            </a:r>
            <a:r>
              <a:rPr lang="en-US" sz="600" b="1" dirty="0" err="1" smtClean="0"/>
              <a:t>дискусија</a:t>
            </a:r>
            <a:r>
              <a:rPr lang="en-US" sz="600" dirty="0" smtClean="0"/>
              <a:t> </a:t>
            </a:r>
            <a:endParaRPr lang="en-US" altLang="en-US" sz="600" dirty="0" smtClean="0"/>
          </a:p>
          <a:p>
            <a:pPr>
              <a:lnSpc>
                <a:spcPct val="80000"/>
              </a:lnSpc>
            </a:pPr>
            <a:endParaRPr lang="en-US" altLang="en-US" sz="600" dirty="0" smtClean="0"/>
          </a:p>
          <a:p>
            <a:pPr>
              <a:lnSpc>
                <a:spcPct val="80000"/>
              </a:lnSpc>
            </a:pPr>
            <a:r>
              <a:rPr lang="en-US" sz="600" dirty="0" err="1" smtClean="0"/>
              <a:t>Сторителот</a:t>
            </a:r>
            <a:r>
              <a:rPr lang="en-US" sz="600" dirty="0" smtClean="0"/>
              <a:t> </a:t>
            </a:r>
            <a:r>
              <a:rPr lang="en-US" sz="600" dirty="0" err="1" smtClean="0"/>
              <a:t>бил</a:t>
            </a:r>
            <a:r>
              <a:rPr lang="en-US" sz="600" dirty="0" smtClean="0"/>
              <a:t> </a:t>
            </a:r>
            <a:r>
              <a:rPr lang="en-US" sz="600" dirty="0" err="1" smtClean="0"/>
              <a:t>ослободен</a:t>
            </a:r>
            <a:r>
              <a:rPr lang="en-US" sz="600" dirty="0" smtClean="0"/>
              <a:t> </a:t>
            </a:r>
            <a:r>
              <a:rPr lang="en-US" sz="600" dirty="0" err="1" smtClean="0"/>
              <a:t>во</a:t>
            </a:r>
            <a:r>
              <a:rPr lang="en-US" sz="600" dirty="0" smtClean="0"/>
              <a:t> </a:t>
            </a:r>
            <a:r>
              <a:rPr lang="en-US" sz="600" dirty="0" err="1" smtClean="0"/>
              <a:t>овој</a:t>
            </a:r>
            <a:r>
              <a:rPr lang="en-US" sz="600" dirty="0" smtClean="0"/>
              <a:t> </a:t>
            </a:r>
            <a:r>
              <a:rPr lang="en-US" sz="600" dirty="0" err="1" smtClean="0"/>
              <a:t>случај</a:t>
            </a:r>
            <a:r>
              <a:rPr lang="en-US" sz="600" dirty="0" smtClean="0"/>
              <a:t> </a:t>
            </a:r>
            <a:r>
              <a:rPr lang="en-US" sz="600" dirty="0" err="1" smtClean="0"/>
              <a:t>од</a:t>
            </a:r>
            <a:r>
              <a:rPr lang="en-US" sz="600" dirty="0" smtClean="0"/>
              <a:t> </a:t>
            </a:r>
            <a:r>
              <a:rPr lang="en-US" sz="600" dirty="0" err="1" smtClean="0"/>
              <a:t>хрватскиот</a:t>
            </a:r>
            <a:r>
              <a:rPr lang="en-US" sz="600" dirty="0" smtClean="0"/>
              <a:t> </a:t>
            </a:r>
            <a:r>
              <a:rPr lang="en-US" sz="600" dirty="0" err="1" smtClean="0"/>
              <a:t>суд</a:t>
            </a:r>
            <a:r>
              <a:rPr lang="en-US" sz="600" dirty="0" smtClean="0"/>
              <a:t> </a:t>
            </a:r>
            <a:r>
              <a:rPr lang="en-US" sz="600" dirty="0" err="1" smtClean="0"/>
              <a:t>затоа</a:t>
            </a:r>
            <a:r>
              <a:rPr lang="en-US" sz="600" dirty="0" smtClean="0"/>
              <a:t> </a:t>
            </a:r>
            <a:r>
              <a:rPr lang="en-US" sz="600" dirty="0" err="1" smtClean="0"/>
              <a:t>што</a:t>
            </a:r>
            <a:r>
              <a:rPr lang="en-US" sz="600" dirty="0" smtClean="0"/>
              <a:t> </a:t>
            </a:r>
            <a:r>
              <a:rPr lang="en-US" sz="600" dirty="0" err="1" smtClean="0"/>
              <a:t>судот</a:t>
            </a:r>
            <a:r>
              <a:rPr lang="en-US" sz="600" dirty="0" smtClean="0"/>
              <a:t> </a:t>
            </a:r>
            <a:r>
              <a:rPr lang="en-US" sz="600" dirty="0" err="1" smtClean="0"/>
              <a:t>заклучил</a:t>
            </a:r>
            <a:r>
              <a:rPr lang="en-US" sz="600" dirty="0" smtClean="0"/>
              <a:t> </a:t>
            </a:r>
            <a:r>
              <a:rPr lang="en-US" sz="600" dirty="0" err="1" smtClean="0"/>
              <a:t>дека</a:t>
            </a:r>
            <a:r>
              <a:rPr lang="en-US" sz="600" dirty="0" smtClean="0"/>
              <a:t> </a:t>
            </a:r>
            <a:r>
              <a:rPr lang="en-US" sz="600" dirty="0" err="1" smtClean="0"/>
              <a:t>не</a:t>
            </a:r>
            <a:r>
              <a:rPr lang="en-US" sz="600" dirty="0" smtClean="0"/>
              <a:t> </a:t>
            </a:r>
            <a:r>
              <a:rPr lang="en-US" sz="600" dirty="0" err="1" smtClean="0"/>
              <a:t>постои</a:t>
            </a:r>
            <a:r>
              <a:rPr lang="en-US" sz="600" dirty="0" smtClean="0"/>
              <a:t> </a:t>
            </a:r>
            <a:r>
              <a:rPr lang="en-US" sz="600" dirty="0" err="1" smtClean="0"/>
              <a:t>намера</a:t>
            </a:r>
            <a:r>
              <a:rPr lang="en-US" sz="600" dirty="0" smtClean="0"/>
              <a:t> </a:t>
            </a:r>
            <a:r>
              <a:rPr lang="en-US" sz="600" dirty="0" err="1" smtClean="0"/>
              <a:t>за</a:t>
            </a:r>
            <a:r>
              <a:rPr lang="en-US" sz="600" dirty="0" smtClean="0"/>
              <a:t> </a:t>
            </a:r>
            <a:r>
              <a:rPr lang="en-US" sz="600" dirty="0" err="1" smtClean="0"/>
              <a:t>извршување</a:t>
            </a:r>
            <a:r>
              <a:rPr lang="en-US" sz="600" dirty="0" smtClean="0"/>
              <a:t> </a:t>
            </a:r>
            <a:r>
              <a:rPr lang="en-US" sz="600" dirty="0" err="1" smtClean="0"/>
              <a:t>кривично</a:t>
            </a:r>
            <a:r>
              <a:rPr lang="en-US" sz="600" dirty="0" smtClean="0"/>
              <a:t> </a:t>
            </a:r>
            <a:r>
              <a:rPr lang="en-US" sz="600" dirty="0" err="1" smtClean="0"/>
              <a:t>дело</a:t>
            </a:r>
            <a:r>
              <a:rPr lang="en-US" sz="600" dirty="0" smtClean="0"/>
              <a:t> - </a:t>
            </a:r>
            <a:r>
              <a:rPr lang="en-US" sz="600" dirty="0" err="1" smtClean="0"/>
              <a:t>Поседување</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во</a:t>
            </a:r>
            <a:r>
              <a:rPr lang="en-US" sz="600" dirty="0" smtClean="0"/>
              <a:t> </a:t>
            </a:r>
            <a:r>
              <a:rPr lang="en-US" sz="600" dirty="0" err="1" smtClean="0"/>
              <a:t>компјутерски</a:t>
            </a:r>
            <a:r>
              <a:rPr lang="en-US" sz="600" dirty="0" smtClean="0"/>
              <a:t> </a:t>
            </a:r>
            <a:r>
              <a:rPr lang="en-US" sz="600" dirty="0" err="1" smtClean="0"/>
              <a:t>систем</a:t>
            </a:r>
            <a:r>
              <a:rPr lang="en-US" sz="600" dirty="0" smtClean="0"/>
              <a:t>. </a:t>
            </a:r>
            <a:r>
              <a:rPr lang="en-US" sz="600" dirty="0" err="1" smtClean="0"/>
              <a:t>Директната</a:t>
            </a:r>
            <a:r>
              <a:rPr lang="en-US" sz="600" dirty="0" smtClean="0"/>
              <a:t> </a:t>
            </a:r>
            <a:r>
              <a:rPr lang="en-US" sz="600" dirty="0" err="1" smtClean="0"/>
              <a:t>намера</a:t>
            </a:r>
            <a:r>
              <a:rPr lang="en-US" sz="600" dirty="0" smtClean="0"/>
              <a:t> </a:t>
            </a:r>
            <a:r>
              <a:rPr lang="en-US" sz="600" dirty="0" err="1" smtClean="0"/>
              <a:t>претставува</a:t>
            </a:r>
            <a:r>
              <a:rPr lang="en-US" sz="600" dirty="0" smtClean="0"/>
              <a:t> </a:t>
            </a:r>
            <a:r>
              <a:rPr lang="en-US" sz="600" dirty="0" err="1" smtClean="0"/>
              <a:t>конститутивен</a:t>
            </a:r>
            <a:r>
              <a:rPr lang="en-US" sz="600" dirty="0" smtClean="0"/>
              <a:t> </a:t>
            </a:r>
            <a:r>
              <a:rPr lang="en-US" sz="600" dirty="0" err="1" smtClean="0"/>
              <a:t>елемент</a:t>
            </a:r>
            <a:r>
              <a:rPr lang="en-US" sz="600" dirty="0" smtClean="0"/>
              <a:t> </a:t>
            </a:r>
            <a:r>
              <a:rPr lang="en-US" sz="600" dirty="0" err="1" smtClean="0"/>
              <a:t>на</a:t>
            </a:r>
            <a:r>
              <a:rPr lang="en-US" sz="600" dirty="0" smtClean="0"/>
              <a:t> </a:t>
            </a:r>
            <a:r>
              <a:rPr lang="en-US" sz="600" dirty="0" err="1" smtClean="0"/>
              <a:t>ова</a:t>
            </a:r>
            <a:r>
              <a:rPr lang="en-US" sz="600" dirty="0" smtClean="0"/>
              <a:t> </a:t>
            </a:r>
            <a:r>
              <a:rPr lang="en-US" sz="600" dirty="0" err="1" smtClean="0"/>
              <a:t>кривично</a:t>
            </a:r>
            <a:r>
              <a:rPr lang="en-US" sz="600" dirty="0" smtClean="0"/>
              <a:t> </a:t>
            </a:r>
            <a:r>
              <a:rPr lang="en-US" sz="600" dirty="0" err="1" smtClean="0"/>
              <a:t>дело</a:t>
            </a:r>
            <a:r>
              <a:rPr lang="en-US" sz="600" dirty="0" smtClean="0"/>
              <a:t>. (</a:t>
            </a:r>
            <a:r>
              <a:rPr lang="en-US" sz="600" dirty="0" err="1" smtClean="0"/>
              <a:t>Жупаниски</a:t>
            </a:r>
            <a:r>
              <a:rPr lang="en-US" sz="600" dirty="0" smtClean="0"/>
              <a:t> </a:t>
            </a:r>
            <a:r>
              <a:rPr lang="en-US" sz="600" dirty="0" err="1" smtClean="0"/>
              <a:t>суд</a:t>
            </a:r>
            <a:r>
              <a:rPr lang="en-US" sz="600" dirty="0" smtClean="0"/>
              <a:t> </a:t>
            </a:r>
            <a:r>
              <a:rPr lang="en-US" sz="600" dirty="0" err="1" smtClean="0"/>
              <a:t>во</a:t>
            </a:r>
            <a:r>
              <a:rPr lang="en-US" sz="600" dirty="0" smtClean="0"/>
              <a:t> </a:t>
            </a:r>
            <a:r>
              <a:rPr lang="en-US" sz="600" dirty="0" err="1" smtClean="0"/>
              <a:t>Осиек</a:t>
            </a:r>
            <a:r>
              <a:rPr lang="en-US" sz="600" dirty="0" smtClean="0"/>
              <a:t>, Kž-339/08-4 </a:t>
            </a:r>
            <a:r>
              <a:rPr lang="en-US" sz="600" dirty="0" err="1" smtClean="0"/>
              <a:t>oд</a:t>
            </a:r>
            <a:r>
              <a:rPr lang="en-US" sz="600" dirty="0" smtClean="0"/>
              <a:t> 23.5.2008). </a:t>
            </a:r>
          </a:p>
          <a:p>
            <a:pPr>
              <a:lnSpc>
                <a:spcPct val="80000"/>
              </a:lnSpc>
            </a:pPr>
            <a:endParaRPr lang="en-US" altLang="en-US" sz="600" dirty="0" smtClean="0"/>
          </a:p>
          <a:p>
            <a:pPr>
              <a:lnSpc>
                <a:spcPct val="80000"/>
              </a:lnSpc>
            </a:pPr>
            <a:r>
              <a:rPr lang="en-US" sz="600" dirty="0" err="1" smtClean="0"/>
              <a:t>Поради</a:t>
            </a:r>
            <a:r>
              <a:rPr lang="en-US" sz="600" dirty="0" smtClean="0"/>
              <a:t> </a:t>
            </a:r>
            <a:r>
              <a:rPr lang="en-US" sz="600" dirty="0" err="1" smtClean="0"/>
              <a:t>оваа</a:t>
            </a:r>
            <a:r>
              <a:rPr lang="en-US" sz="600" dirty="0" smtClean="0"/>
              <a:t> </a:t>
            </a:r>
            <a:r>
              <a:rPr lang="en-US" sz="600" dirty="0" err="1" smtClean="0"/>
              <a:t>причина</a:t>
            </a:r>
            <a:r>
              <a:rPr lang="en-US" sz="600" dirty="0" smtClean="0"/>
              <a:t>, </a:t>
            </a:r>
            <a:r>
              <a:rPr lang="en-US" sz="600" dirty="0" err="1" smtClean="0"/>
              <a:t>по</a:t>
            </a:r>
            <a:r>
              <a:rPr lang="en-US" sz="600" dirty="0" smtClean="0"/>
              <a:t> </a:t>
            </a:r>
            <a:r>
              <a:rPr lang="en-US" sz="600" dirty="0" err="1" smtClean="0"/>
              <a:t>овој</a:t>
            </a:r>
            <a:r>
              <a:rPr lang="en-US" sz="600" dirty="0" smtClean="0"/>
              <a:t> </a:t>
            </a:r>
            <a:r>
              <a:rPr lang="en-US" sz="600" dirty="0" err="1" smtClean="0"/>
              <a:t>случај</a:t>
            </a:r>
            <a:r>
              <a:rPr lang="en-US" sz="600" dirty="0" smtClean="0"/>
              <a:t>, </a:t>
            </a:r>
            <a:r>
              <a:rPr lang="en-US" sz="600" dirty="0" err="1" smtClean="0"/>
              <a:t>во</a:t>
            </a:r>
            <a:r>
              <a:rPr lang="en-US" sz="600" dirty="0" smtClean="0"/>
              <a:t> </a:t>
            </a:r>
            <a:r>
              <a:rPr lang="en-US" sz="600" dirty="0" err="1" smtClean="0"/>
              <a:t>Хрватска</a:t>
            </a:r>
            <a:r>
              <a:rPr lang="en-US" sz="600" dirty="0" smtClean="0"/>
              <a:t> </a:t>
            </a:r>
            <a:r>
              <a:rPr lang="en-US" sz="600" dirty="0" err="1" smtClean="0"/>
              <a:t>беше</a:t>
            </a:r>
            <a:r>
              <a:rPr lang="en-US" sz="600" dirty="0" smtClean="0"/>
              <a:t> </a:t>
            </a:r>
            <a:r>
              <a:rPr lang="en-US" sz="600" dirty="0" err="1" smtClean="0"/>
              <a:t>воведено</a:t>
            </a:r>
            <a:r>
              <a:rPr lang="en-US" sz="600" dirty="0" smtClean="0"/>
              <a:t> </a:t>
            </a:r>
            <a:r>
              <a:rPr lang="en-US" sz="600" dirty="0" err="1" smtClean="0"/>
              <a:t>ново</a:t>
            </a:r>
            <a:r>
              <a:rPr lang="en-US" sz="600" dirty="0" smtClean="0"/>
              <a:t> </a:t>
            </a:r>
            <a:r>
              <a:rPr lang="en-US" sz="600" dirty="0" err="1" smtClean="0"/>
              <a:t>кривично</a:t>
            </a:r>
            <a:r>
              <a:rPr lang="en-US" sz="600" dirty="0" smtClean="0"/>
              <a:t> </a:t>
            </a:r>
            <a:r>
              <a:rPr lang="en-US" sz="600" dirty="0" err="1" smtClean="0"/>
              <a:t>дело</a:t>
            </a:r>
            <a:r>
              <a:rPr lang="en-US" sz="600" dirty="0" smtClean="0"/>
              <a:t>, </a:t>
            </a:r>
            <a:r>
              <a:rPr lang="en-US" sz="600" dirty="0" err="1" smtClean="0"/>
              <a:t>казнување</a:t>
            </a:r>
            <a:r>
              <a:rPr lang="en-US" sz="600" dirty="0" smtClean="0"/>
              <a:t> </a:t>
            </a:r>
            <a:r>
              <a:rPr lang="en-US" sz="600" dirty="0" err="1" smtClean="0"/>
              <a:t>за</a:t>
            </a:r>
            <a:r>
              <a:rPr lang="en-US" sz="600" dirty="0" smtClean="0"/>
              <a:t> </a:t>
            </a:r>
            <a:r>
              <a:rPr lang="en-US" sz="600" dirty="0" err="1" smtClean="0"/>
              <a:t>едноставно</a:t>
            </a:r>
            <a:r>
              <a:rPr lang="en-US" sz="600" dirty="0" smtClean="0"/>
              <a:t> „</a:t>
            </a:r>
            <a:r>
              <a:rPr lang="en-US" sz="600" dirty="0" err="1" smtClean="0"/>
              <a:t>пристапување</a:t>
            </a:r>
            <a:r>
              <a:rPr lang="en-US" sz="600" dirty="0" smtClean="0"/>
              <a:t>“ </a:t>
            </a:r>
            <a:r>
              <a:rPr lang="en-US" sz="600" dirty="0" err="1" smtClean="0"/>
              <a:t>до</a:t>
            </a:r>
            <a:r>
              <a:rPr lang="en-US" sz="600" dirty="0" smtClean="0"/>
              <a:t> </a:t>
            </a:r>
            <a:r>
              <a:rPr lang="en-US" sz="600" dirty="0" err="1" smtClean="0"/>
              <a:t>детска</a:t>
            </a:r>
            <a:r>
              <a:rPr lang="en-US" sz="600" dirty="0" smtClean="0"/>
              <a:t> </a:t>
            </a:r>
            <a:r>
              <a:rPr lang="en-US" sz="600" dirty="0" err="1" smtClean="0"/>
              <a:t>порнографија</a:t>
            </a:r>
            <a:r>
              <a:rPr lang="en-US" sz="600" dirty="0" smtClean="0"/>
              <a:t> </a:t>
            </a:r>
            <a:r>
              <a:rPr lang="en-US" sz="600" dirty="0" err="1" smtClean="0"/>
              <a:t>на</a:t>
            </a:r>
            <a:r>
              <a:rPr lang="en-US" sz="600" dirty="0" smtClean="0"/>
              <a:t> </a:t>
            </a:r>
            <a:r>
              <a:rPr lang="en-US" sz="600" dirty="0" err="1" smtClean="0"/>
              <a:t>интернет</a:t>
            </a:r>
            <a:r>
              <a:rPr lang="en-US" sz="600" dirty="0" smtClean="0"/>
              <a:t>.</a:t>
            </a:r>
            <a:endParaRPr lang="en-US" altLang="en-US" sz="600" dirty="0" smtClean="0"/>
          </a:p>
          <a:p>
            <a:pPr>
              <a:lnSpc>
                <a:spcPct val="80000"/>
              </a:lnSpc>
            </a:pPr>
            <a:endParaRPr lang="en-US" altLang="en-US" sz="600" dirty="0" smtClean="0"/>
          </a:p>
          <a:p>
            <a:pPr>
              <a:lnSpc>
                <a:spcPct val="80000"/>
              </a:lnSpc>
            </a:pPr>
            <a:r>
              <a:rPr lang="en-US" sz="600" dirty="0" err="1" smtClean="0"/>
              <a:t>Во</a:t>
            </a:r>
            <a:r>
              <a:rPr lang="en-US" sz="600" dirty="0" smtClean="0"/>
              <a:t> </a:t>
            </a:r>
            <a:r>
              <a:rPr lang="en-US" sz="600" dirty="0" err="1" smtClean="0"/>
              <a:t>сличен</a:t>
            </a:r>
            <a:r>
              <a:rPr lang="en-US" sz="600" dirty="0" smtClean="0"/>
              <a:t> </a:t>
            </a:r>
            <a:r>
              <a:rPr lang="en-US" sz="600" dirty="0" err="1" smtClean="0"/>
              <a:t>случај</a:t>
            </a:r>
            <a:r>
              <a:rPr lang="en-US" sz="600" dirty="0" smtClean="0"/>
              <a:t> </a:t>
            </a:r>
            <a:r>
              <a:rPr lang="en-US" sz="600" dirty="0" err="1" smtClean="0"/>
              <a:t>во</a:t>
            </a:r>
            <a:r>
              <a:rPr lang="en-US" sz="600" dirty="0" smtClean="0"/>
              <a:t> </a:t>
            </a:r>
            <a:r>
              <a:rPr lang="en-US" sz="600" dirty="0" err="1" smtClean="0"/>
              <a:t>Германија</a:t>
            </a:r>
            <a:r>
              <a:rPr lang="en-US" sz="600" dirty="0" smtClean="0"/>
              <a:t> (</a:t>
            </a:r>
            <a:r>
              <a:rPr lang="en-US" sz="600" dirty="0" err="1" smtClean="0"/>
              <a:t>Bundesgerichtshof</a:t>
            </a:r>
            <a:r>
              <a:rPr lang="en-US" sz="600" dirty="0" smtClean="0"/>
              <a:t> </a:t>
            </a:r>
            <a:r>
              <a:rPr lang="en-US" sz="600" dirty="0" err="1" smtClean="0"/>
              <a:t>Beschluss</a:t>
            </a:r>
            <a:r>
              <a:rPr lang="en-US" sz="600" dirty="0" smtClean="0"/>
              <a:t> </a:t>
            </a:r>
            <a:r>
              <a:rPr lang="en-US" sz="600" dirty="0" err="1" smtClean="0"/>
              <a:t>vom</a:t>
            </a:r>
            <a:r>
              <a:rPr lang="en-US" sz="600" dirty="0" smtClean="0"/>
              <a:t> 10. </a:t>
            </a:r>
            <a:r>
              <a:rPr lang="en-US" sz="600" dirty="0" err="1" smtClean="0"/>
              <a:t>Oktober</a:t>
            </a:r>
            <a:r>
              <a:rPr lang="en-US" sz="600" dirty="0" smtClean="0"/>
              <a:t> 2006 (BGH </a:t>
            </a:r>
            <a:r>
              <a:rPr lang="en-US" sz="600" dirty="0" err="1" smtClean="0"/>
              <a:t>NStZ</a:t>
            </a:r>
            <a:r>
              <a:rPr lang="en-US" sz="600" dirty="0" smtClean="0"/>
              <a:t> 2007 95), </a:t>
            </a:r>
            <a:r>
              <a:rPr lang="en-US" sz="600" dirty="0" err="1" smtClean="0"/>
              <a:t>судот</a:t>
            </a:r>
            <a:r>
              <a:rPr lang="en-US" sz="600" dirty="0" smtClean="0"/>
              <a:t> </a:t>
            </a:r>
            <a:r>
              <a:rPr lang="en-US" sz="600" dirty="0" err="1" smtClean="0"/>
              <a:t>одлучил</a:t>
            </a:r>
            <a:r>
              <a:rPr lang="en-US" sz="600" dirty="0" smtClean="0"/>
              <a:t> </a:t>
            </a:r>
            <a:r>
              <a:rPr lang="en-US" sz="600" dirty="0" err="1" smtClean="0"/>
              <a:t>дека</a:t>
            </a:r>
            <a:r>
              <a:rPr lang="en-US" sz="600" dirty="0" smtClean="0"/>
              <a:t> „</a:t>
            </a:r>
            <a:r>
              <a:rPr lang="en-US" sz="600" dirty="0" err="1" smtClean="0"/>
              <a:t>поседување</a:t>
            </a:r>
            <a:r>
              <a:rPr lang="en-US" sz="600" dirty="0" smtClean="0"/>
              <a:t>“ </a:t>
            </a:r>
            <a:r>
              <a:rPr lang="en-US" sz="600" dirty="0" err="1" smtClean="0"/>
              <a:t>вклучува</a:t>
            </a:r>
            <a:r>
              <a:rPr lang="en-US" sz="600" dirty="0" smtClean="0"/>
              <a:t> </a:t>
            </a:r>
            <a:r>
              <a:rPr lang="en-US" sz="600" dirty="0" err="1" smtClean="0"/>
              <a:t>податоци</a:t>
            </a:r>
            <a:r>
              <a:rPr lang="en-US" sz="600" dirty="0" smtClean="0"/>
              <a:t> </a:t>
            </a:r>
            <a:r>
              <a:rPr lang="en-US" sz="600" dirty="0" err="1" smtClean="0"/>
              <a:t>за</a:t>
            </a:r>
            <a:r>
              <a:rPr lang="en-US" sz="600" dirty="0" smtClean="0"/>
              <a:t> </a:t>
            </a:r>
            <a:r>
              <a:rPr lang="en-US" sz="600" dirty="0" err="1" smtClean="0"/>
              <a:t>кои</a:t>
            </a:r>
            <a:r>
              <a:rPr lang="en-US" sz="600" dirty="0" smtClean="0"/>
              <a:t> </a:t>
            </a:r>
            <a:r>
              <a:rPr lang="en-US" sz="600" dirty="0" err="1" smtClean="0"/>
              <a:t>се</a:t>
            </a:r>
            <a:r>
              <a:rPr lang="en-US" sz="600" dirty="0" smtClean="0"/>
              <a:t> </a:t>
            </a:r>
            <a:r>
              <a:rPr lang="en-US" sz="600" dirty="0" err="1" smtClean="0"/>
              <a:t>подразбира</a:t>
            </a:r>
            <a:r>
              <a:rPr lang="en-US" sz="600" dirty="0" smtClean="0"/>
              <a:t> </a:t>
            </a:r>
            <a:r>
              <a:rPr lang="en-US" sz="600" dirty="0" err="1" smtClean="0"/>
              <a:t>дека</a:t>
            </a:r>
            <a:r>
              <a:rPr lang="en-US" sz="600" dirty="0" smtClean="0"/>
              <a:t> </a:t>
            </a:r>
            <a:r>
              <a:rPr lang="en-US" sz="600" dirty="0" err="1" smtClean="0"/>
              <a:t>се</a:t>
            </a:r>
            <a:r>
              <a:rPr lang="en-US" sz="600" dirty="0" smtClean="0"/>
              <a:t> </a:t>
            </a:r>
            <a:r>
              <a:rPr lang="en-US" sz="600" dirty="0" err="1" smtClean="0"/>
              <a:t>чуваат</a:t>
            </a:r>
            <a:r>
              <a:rPr lang="en-US" sz="600" dirty="0" smtClean="0"/>
              <a:t> </a:t>
            </a:r>
            <a:r>
              <a:rPr lang="en-US" sz="600" dirty="0" err="1" smtClean="0"/>
              <a:t>на</a:t>
            </a:r>
            <a:r>
              <a:rPr lang="en-US" sz="600" dirty="0" smtClean="0"/>
              <a:t> </a:t>
            </a:r>
            <a:r>
              <a:rPr lang="en-US" sz="600" dirty="0" err="1" smtClean="0"/>
              <a:t>компјутерскиот</a:t>
            </a:r>
            <a:r>
              <a:rPr lang="en-US" sz="600" dirty="0" smtClean="0"/>
              <a:t> </a:t>
            </a:r>
            <a:r>
              <a:rPr lang="en-US" sz="600" dirty="0" err="1" smtClean="0"/>
              <a:t>систем</a:t>
            </a:r>
            <a:r>
              <a:rPr lang="en-US" sz="600" dirty="0" smtClean="0"/>
              <a:t>, </a:t>
            </a:r>
            <a:r>
              <a:rPr lang="en-US" sz="600" dirty="0" err="1" smtClean="0"/>
              <a:t>вклучително</a:t>
            </a:r>
            <a:r>
              <a:rPr lang="en-US" sz="600" dirty="0" smtClean="0"/>
              <a:t> и </a:t>
            </a:r>
            <a:r>
              <a:rPr lang="en-US" sz="600" dirty="0" err="1" smtClean="0"/>
              <a:t>привремени</a:t>
            </a:r>
            <a:r>
              <a:rPr lang="en-US" sz="600" dirty="0" smtClean="0"/>
              <a:t> </a:t>
            </a:r>
            <a:r>
              <a:rPr lang="en-US" sz="600" dirty="0" err="1" smtClean="0"/>
              <a:t>интернет-датотеки</a:t>
            </a:r>
            <a:r>
              <a:rPr lang="en-US" sz="600" dirty="0" smtClean="0"/>
              <a:t>, </a:t>
            </a:r>
            <a:r>
              <a:rPr lang="en-US" sz="600" dirty="0" err="1" smtClean="0"/>
              <a:t>локална</a:t>
            </a:r>
            <a:r>
              <a:rPr lang="en-US" sz="600" dirty="0" smtClean="0"/>
              <a:t> </a:t>
            </a:r>
            <a:r>
              <a:rPr lang="en-US" sz="600" dirty="0" err="1" smtClean="0"/>
              <a:t>тајна</a:t>
            </a:r>
            <a:r>
              <a:rPr lang="en-US" sz="600" dirty="0" smtClean="0"/>
              <a:t> </a:t>
            </a:r>
            <a:r>
              <a:rPr lang="en-US" sz="600" dirty="0" err="1" smtClean="0"/>
              <a:t>меморија</a:t>
            </a:r>
            <a:r>
              <a:rPr lang="en-US" sz="600" dirty="0" smtClean="0"/>
              <a:t> – </a:t>
            </a:r>
            <a:r>
              <a:rPr lang="en-US" sz="600" dirty="0" err="1" smtClean="0"/>
              <a:t>што</a:t>
            </a:r>
            <a:r>
              <a:rPr lang="en-US" sz="600" dirty="0" smtClean="0"/>
              <a:t> </a:t>
            </a:r>
            <a:r>
              <a:rPr lang="en-US" sz="600" dirty="0" err="1" smtClean="0"/>
              <a:t>многу</a:t>
            </a:r>
            <a:r>
              <a:rPr lang="en-US" sz="600" dirty="0" smtClean="0"/>
              <a:t> </a:t>
            </a:r>
            <a:r>
              <a:rPr lang="en-US" sz="600" dirty="0" err="1" smtClean="0"/>
              <a:t>лица</a:t>
            </a:r>
            <a:r>
              <a:rPr lang="en-US" sz="600" dirty="0" smtClean="0"/>
              <a:t> </a:t>
            </a:r>
            <a:r>
              <a:rPr lang="en-US" sz="600" dirty="0" err="1" smtClean="0"/>
              <a:t>ја</a:t>
            </a:r>
            <a:r>
              <a:rPr lang="en-US" sz="600" dirty="0" smtClean="0"/>
              <a:t> </a:t>
            </a:r>
            <a:r>
              <a:rPr lang="en-US" sz="600" dirty="0" err="1" smtClean="0"/>
              <a:t>користат</a:t>
            </a:r>
            <a:r>
              <a:rPr lang="en-US" sz="600" dirty="0" smtClean="0"/>
              <a:t> </a:t>
            </a:r>
            <a:r>
              <a:rPr lang="en-US" sz="600" dirty="0" err="1" smtClean="0"/>
              <a:t>како</a:t>
            </a:r>
            <a:r>
              <a:rPr lang="en-US" sz="600" dirty="0" smtClean="0"/>
              <a:t> </a:t>
            </a:r>
            <a:r>
              <a:rPr lang="en-US" sz="600" dirty="0" err="1" smtClean="0"/>
              <a:t>пократок</a:t>
            </a:r>
            <a:r>
              <a:rPr lang="en-US" sz="600" dirty="0" smtClean="0"/>
              <a:t> </a:t>
            </a:r>
            <a:r>
              <a:rPr lang="en-US" sz="600" dirty="0" err="1" smtClean="0"/>
              <a:t>пат</a:t>
            </a:r>
            <a:r>
              <a:rPr lang="en-US" sz="600" dirty="0" smtClean="0"/>
              <a:t> </a:t>
            </a:r>
            <a:r>
              <a:rPr lang="en-US" sz="600" dirty="0" err="1" smtClean="0"/>
              <a:t>за</a:t>
            </a:r>
            <a:r>
              <a:rPr lang="en-US" sz="600" dirty="0" smtClean="0"/>
              <a:t> </a:t>
            </a:r>
            <a:r>
              <a:rPr lang="en-US" sz="600" dirty="0" err="1" smtClean="0"/>
              <a:t>пристап</a:t>
            </a:r>
            <a:r>
              <a:rPr lang="en-US" sz="600" dirty="0" smtClean="0"/>
              <a:t> </a:t>
            </a:r>
            <a:r>
              <a:rPr lang="en-US" sz="600" dirty="0" err="1" smtClean="0"/>
              <a:t>до</a:t>
            </a:r>
            <a:r>
              <a:rPr lang="en-US" sz="600" dirty="0" smtClean="0"/>
              <a:t> </a:t>
            </a:r>
            <a:r>
              <a:rPr lang="en-US" sz="600" dirty="0" err="1" smtClean="0"/>
              <a:t>разни</a:t>
            </a:r>
            <a:r>
              <a:rPr lang="en-US" sz="600" dirty="0" smtClean="0"/>
              <a:t> </a:t>
            </a:r>
            <a:r>
              <a:rPr lang="en-US" sz="600" dirty="0" err="1" smtClean="0"/>
              <a:t>содржини</a:t>
            </a:r>
            <a:r>
              <a:rPr lang="en-US" sz="600" dirty="0" smtClean="0"/>
              <a:t> </a:t>
            </a:r>
            <a:r>
              <a:rPr lang="en-US" sz="600" dirty="0" err="1" smtClean="0"/>
              <a:t>на</a:t>
            </a:r>
            <a:r>
              <a:rPr lang="en-US" sz="600" dirty="0" smtClean="0"/>
              <a:t> </a:t>
            </a:r>
            <a:r>
              <a:rPr lang="en-US" sz="600" dirty="0" err="1" smtClean="0"/>
              <a:t>интернет</a:t>
            </a:r>
            <a:r>
              <a:rPr lang="en-US" sz="600" dirty="0" smtClean="0"/>
              <a:t>.</a:t>
            </a:r>
          </a:p>
          <a:p>
            <a:pPr>
              <a:lnSpc>
                <a:spcPct val="80000"/>
              </a:lnSpc>
            </a:pPr>
            <a:endParaRPr lang="en-US" altLang="en-US" sz="600" dirty="0" smtClean="0"/>
          </a:p>
          <a:p>
            <a:pPr eaLnBrk="1" hangingPunct="1">
              <a:lnSpc>
                <a:spcPct val="80000"/>
              </a:lnSpc>
            </a:pPr>
            <a:r>
              <a:rPr lang="en-US" sz="600" dirty="0" err="1" smtClean="0"/>
              <a:t>Инструкторот</a:t>
            </a:r>
            <a:r>
              <a:rPr lang="en-US" sz="600" dirty="0" smtClean="0"/>
              <a:t> </a:t>
            </a:r>
            <a:r>
              <a:rPr lang="en-US" sz="600" dirty="0" err="1" smtClean="0"/>
              <a:t>треба</a:t>
            </a:r>
            <a:r>
              <a:rPr lang="en-US" sz="600" dirty="0" smtClean="0"/>
              <a:t> </a:t>
            </a:r>
            <a:r>
              <a:rPr lang="en-US" sz="600" dirty="0" err="1" smtClean="0"/>
              <a:t>да</a:t>
            </a:r>
            <a:r>
              <a:rPr lang="en-US" sz="600" dirty="0" smtClean="0"/>
              <a:t> </a:t>
            </a:r>
            <a:r>
              <a:rPr lang="en-US" sz="600" dirty="0" err="1" smtClean="0"/>
              <a:t>ги</a:t>
            </a:r>
            <a:r>
              <a:rPr lang="en-US" sz="600" dirty="0" smtClean="0"/>
              <a:t> </a:t>
            </a:r>
            <a:r>
              <a:rPr lang="en-US" sz="600" dirty="0" err="1" smtClean="0"/>
              <a:t>знае</a:t>
            </a:r>
            <a:r>
              <a:rPr lang="en-US" sz="600" dirty="0" smtClean="0"/>
              <a:t> </a:t>
            </a:r>
            <a:r>
              <a:rPr lang="en-US" sz="600" dirty="0" err="1" smtClean="0"/>
              <a:t>одговорите</a:t>
            </a:r>
            <a:r>
              <a:rPr lang="en-US" sz="600" dirty="0" smtClean="0"/>
              <a:t> </a:t>
            </a:r>
            <a:r>
              <a:rPr lang="en-US" sz="600" dirty="0" err="1" smtClean="0"/>
              <a:t>на</a:t>
            </a:r>
            <a:r>
              <a:rPr lang="en-US" sz="600" dirty="0" smtClean="0"/>
              <a:t> </a:t>
            </a:r>
            <a:r>
              <a:rPr lang="en-US" sz="600" dirty="0" err="1" smtClean="0"/>
              <a:t>прашањата</a:t>
            </a:r>
            <a:r>
              <a:rPr lang="en-US" sz="600" dirty="0" smtClean="0"/>
              <a:t> </a:t>
            </a:r>
            <a:r>
              <a:rPr lang="en-US" sz="600" dirty="0" err="1" smtClean="0"/>
              <a:t>во</a:t>
            </a:r>
            <a:r>
              <a:rPr lang="en-US" sz="600" dirty="0" smtClean="0"/>
              <a:t> </a:t>
            </a:r>
            <a:r>
              <a:rPr lang="en-US" sz="600" dirty="0" err="1" smtClean="0"/>
              <a:t>согласност</a:t>
            </a:r>
            <a:r>
              <a:rPr lang="en-US" sz="600" dirty="0" smtClean="0"/>
              <a:t> </a:t>
            </a:r>
            <a:r>
              <a:rPr lang="en-US" sz="600" dirty="0" err="1" smtClean="0"/>
              <a:t>со</a:t>
            </a:r>
            <a:r>
              <a:rPr lang="en-US" sz="600" dirty="0" smtClean="0"/>
              <a:t> </a:t>
            </a:r>
            <a:r>
              <a:rPr lang="en-US" sz="600" dirty="0" err="1" smtClean="0"/>
              <a:t>националното</a:t>
            </a:r>
            <a:r>
              <a:rPr lang="en-US" sz="600" dirty="0" smtClean="0"/>
              <a:t> </a:t>
            </a:r>
            <a:r>
              <a:rPr lang="en-US" sz="600" dirty="0" err="1" smtClean="0"/>
              <a:t>законодавство</a:t>
            </a:r>
            <a:r>
              <a:rPr lang="en-US" sz="600" dirty="0" smtClean="0"/>
              <a:t> </a:t>
            </a:r>
            <a:r>
              <a:rPr lang="en-US" sz="600" dirty="0" err="1" smtClean="0"/>
              <a:t>или</a:t>
            </a:r>
            <a:r>
              <a:rPr lang="en-US" sz="600" dirty="0" smtClean="0"/>
              <a:t> </a:t>
            </a:r>
            <a:r>
              <a:rPr lang="en-US" sz="600" dirty="0" err="1" smtClean="0"/>
              <a:t>за</a:t>
            </a:r>
            <a:r>
              <a:rPr lang="en-US" sz="600" dirty="0" smtClean="0"/>
              <a:t> </a:t>
            </a:r>
            <a:r>
              <a:rPr lang="en-US" sz="600" dirty="0" err="1" smtClean="0"/>
              <a:t>ова</a:t>
            </a:r>
            <a:r>
              <a:rPr lang="en-US" sz="600" dirty="0" smtClean="0"/>
              <a:t> </a:t>
            </a:r>
            <a:r>
              <a:rPr lang="en-US" sz="600" dirty="0" err="1" smtClean="0"/>
              <a:t>прашање</a:t>
            </a:r>
            <a:r>
              <a:rPr lang="en-US" sz="600" dirty="0" smtClean="0"/>
              <a:t> </a:t>
            </a:r>
            <a:r>
              <a:rPr lang="en-US" sz="600" dirty="0" err="1" smtClean="0"/>
              <a:t>треба</a:t>
            </a:r>
            <a:r>
              <a:rPr lang="en-US" sz="600" dirty="0" smtClean="0"/>
              <a:t> </a:t>
            </a:r>
            <a:r>
              <a:rPr lang="en-US" sz="600" dirty="0" err="1" smtClean="0"/>
              <a:t>да</a:t>
            </a:r>
            <a:r>
              <a:rPr lang="en-US" sz="600" dirty="0" smtClean="0"/>
              <a:t> </a:t>
            </a:r>
            <a:r>
              <a:rPr lang="en-US" sz="600" dirty="0" err="1" smtClean="0"/>
              <a:t>дискутира</a:t>
            </a:r>
            <a:r>
              <a:rPr lang="en-US" sz="600" dirty="0" smtClean="0"/>
              <a:t> </a:t>
            </a:r>
            <a:r>
              <a:rPr lang="en-US" sz="600" dirty="0" err="1" smtClean="0"/>
              <a:t>од</a:t>
            </a:r>
            <a:r>
              <a:rPr lang="en-US" sz="600" dirty="0" smtClean="0"/>
              <a:t> </a:t>
            </a:r>
            <a:r>
              <a:rPr lang="en-US" sz="600" dirty="0" err="1" smtClean="0"/>
              <a:t>аспект</a:t>
            </a:r>
            <a:r>
              <a:rPr lang="en-US" sz="600" dirty="0" smtClean="0"/>
              <a:t> </a:t>
            </a:r>
            <a:r>
              <a:rPr lang="en-US" sz="600" dirty="0" err="1" smtClean="0"/>
              <a:t>на</a:t>
            </a:r>
            <a:r>
              <a:rPr lang="en-US" sz="600" dirty="0" smtClean="0"/>
              <a:t> </a:t>
            </a:r>
            <a:r>
              <a:rPr lang="en-US" sz="600" dirty="0" err="1" smtClean="0"/>
              <a:t>судските</a:t>
            </a:r>
            <a:r>
              <a:rPr lang="en-US" sz="600" dirty="0" smtClean="0"/>
              <a:t> </a:t>
            </a:r>
            <a:r>
              <a:rPr lang="en-US" sz="600" dirty="0" err="1" smtClean="0"/>
              <a:t>практики</a:t>
            </a:r>
            <a:r>
              <a:rPr lang="en-US" sz="600" dirty="0" smtClean="0"/>
              <a:t>, </a:t>
            </a:r>
            <a:r>
              <a:rPr lang="en-US" sz="600" dirty="0" err="1" smtClean="0"/>
              <a:t>ако</a:t>
            </a:r>
            <a:r>
              <a:rPr lang="en-US" sz="600" dirty="0" smtClean="0"/>
              <a:t> </a:t>
            </a:r>
            <a:r>
              <a:rPr lang="en-US" sz="600" dirty="0" err="1" smtClean="0"/>
              <a:t>не</a:t>
            </a:r>
            <a:r>
              <a:rPr lang="en-US" sz="600" dirty="0" smtClean="0"/>
              <a:t> </a:t>
            </a:r>
            <a:r>
              <a:rPr lang="en-US" sz="600" dirty="0" err="1" smtClean="0"/>
              <a:t>се</a:t>
            </a:r>
            <a:r>
              <a:rPr lang="en-US" sz="600" dirty="0" smtClean="0"/>
              <a:t> </a:t>
            </a:r>
            <a:r>
              <a:rPr lang="en-US" sz="600" dirty="0" err="1" smtClean="0"/>
              <a:t>унифицирани</a:t>
            </a:r>
            <a:r>
              <a:rPr lang="en-US" sz="600" dirty="0" smtClean="0"/>
              <a:t>.</a:t>
            </a:r>
          </a:p>
          <a:p>
            <a:pPr>
              <a:lnSpc>
                <a:spcPct val="80000"/>
              </a:lnSpc>
            </a:pPr>
            <a:endParaRPr lang="en-US" altLang="en-US" sz="600" dirty="0" smtClean="0"/>
          </a:p>
          <a:p>
            <a:pPr>
              <a:lnSpc>
                <a:spcPct val="80000"/>
              </a:lnSpc>
            </a:pPr>
            <a:endParaRPr lang="en-US" altLang="en-US" sz="600" dirty="0" smtClean="0"/>
          </a:p>
          <a:p>
            <a:pPr>
              <a:lnSpc>
                <a:spcPct val="80000"/>
              </a:lnSpc>
            </a:pPr>
            <a:endParaRPr lang="en-US" altLang="en-US" sz="600" dirty="0" smtClean="0"/>
          </a:p>
          <a:p>
            <a:pPr>
              <a:lnSpc>
                <a:spcPct val="80000"/>
              </a:lnSpc>
            </a:pPr>
            <a:endParaRPr lang="en-US" altLang="en-US" sz="600" dirty="0" smtClean="0"/>
          </a:p>
          <a:p>
            <a:pPr>
              <a:lnSpc>
                <a:spcPct val="80000"/>
              </a:lnSpc>
            </a:pPr>
            <a:endParaRPr lang="en-US" altLang="en-US" sz="600" dirty="0" smtClean="0"/>
          </a:p>
          <a:p>
            <a:pPr>
              <a:lnSpc>
                <a:spcPct val="80000"/>
              </a:lnSpc>
            </a:pPr>
            <a:endParaRPr lang="en-US" altLang="en-US" sz="600" dirty="0" smtClean="0"/>
          </a:p>
          <a:p>
            <a:pPr>
              <a:lnSpc>
                <a:spcPct val="80000"/>
              </a:lnSpc>
            </a:pPr>
            <a:endParaRPr lang="en-US" altLang="en-US" sz="600" dirty="0" smtClean="0"/>
          </a:p>
          <a:p>
            <a:pPr>
              <a:lnSpc>
                <a:spcPct val="80000"/>
              </a:lnSpc>
            </a:pPr>
            <a:endParaRPr lang="en-US" altLang="en-US" sz="600" dirty="0" smtClean="0"/>
          </a:p>
        </p:txBody>
      </p:sp>
      <p:sp>
        <p:nvSpPr>
          <p:cNvPr id="2744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19CF8EF4-9DC3-45DE-884A-391ED4A96AC6}" type="slidenum">
              <a:rPr lang="en-US" smtClean="0">
                <a:latin typeface="Calibri" pitchFamily="34" charset="0"/>
              </a:rPr>
              <a:pPr algn="l" eaLnBrk="1" hangingPunct="1"/>
              <a:t>121</a:t>
            </a:fld>
            <a:endParaRPr lang="en-US" altLang="en-US" smtClean="0">
              <a:latin typeface="Calibri" pitchFamily="34" charset="0"/>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545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700" i="1" dirty="0" err="1" smtClean="0"/>
              <a:t>Дали</a:t>
            </a:r>
            <a:r>
              <a:rPr lang="en-US" sz="700" i="1" dirty="0" smtClean="0"/>
              <a:t> </a:t>
            </a:r>
            <a:r>
              <a:rPr lang="en-US" sz="700" i="1" dirty="0" err="1" smtClean="0"/>
              <a:t>Боби</a:t>
            </a:r>
            <a:r>
              <a:rPr lang="en-US" sz="700" i="1" dirty="0" smtClean="0"/>
              <a:t> </a:t>
            </a:r>
            <a:r>
              <a:rPr lang="en-US" sz="700" i="1" dirty="0" err="1" smtClean="0"/>
              <a:t>извршил</a:t>
            </a:r>
            <a:r>
              <a:rPr lang="en-US" sz="700" i="1" dirty="0" smtClean="0"/>
              <a:t> </a:t>
            </a:r>
            <a:r>
              <a:rPr lang="en-US" sz="700" i="1" dirty="0" err="1" smtClean="0"/>
              <a:t>кривично</a:t>
            </a:r>
            <a:r>
              <a:rPr lang="en-US" sz="700" i="1" dirty="0" smtClean="0"/>
              <a:t> </a:t>
            </a:r>
            <a:r>
              <a:rPr lang="en-US" sz="700" i="1" dirty="0" err="1" smtClean="0"/>
              <a:t>дело</a:t>
            </a:r>
            <a:r>
              <a:rPr lang="en-US" sz="700" i="1" dirty="0" smtClean="0"/>
              <a:t>?</a:t>
            </a:r>
            <a:endParaRPr lang="en-US" altLang="en-US" sz="700" dirty="0" smtClean="0"/>
          </a:p>
          <a:p>
            <a:pPr>
              <a:lnSpc>
                <a:spcPct val="80000"/>
              </a:lnSpc>
            </a:pPr>
            <a:r>
              <a:rPr lang="en-US" sz="700" dirty="0" smtClean="0"/>
              <a:t> </a:t>
            </a:r>
            <a:endParaRPr lang="en-US" altLang="en-US" sz="700" dirty="0" smtClean="0"/>
          </a:p>
          <a:p>
            <a:pPr>
              <a:lnSpc>
                <a:spcPct val="80000"/>
              </a:lnSpc>
            </a:pPr>
            <a:r>
              <a:rPr lang="en-US" sz="700" b="1" dirty="0" err="1" smtClean="0"/>
              <a:t>Прашања</a:t>
            </a:r>
            <a:r>
              <a:rPr lang="en-US" sz="700" dirty="0" smtClean="0"/>
              <a:t> </a:t>
            </a:r>
            <a:endParaRPr lang="en-US" altLang="en-US" sz="700" dirty="0" smtClean="0"/>
          </a:p>
          <a:p>
            <a:pPr>
              <a:lnSpc>
                <a:spcPct val="80000"/>
              </a:lnSpc>
            </a:pPr>
            <a:r>
              <a:rPr lang="en-US" sz="700" dirty="0" smtClean="0"/>
              <a:t> </a:t>
            </a:r>
            <a:endParaRPr lang="en-US" altLang="en-US" sz="700" dirty="0" smtClean="0"/>
          </a:p>
          <a:p>
            <a:pPr>
              <a:lnSpc>
                <a:spcPct val="80000"/>
              </a:lnSpc>
            </a:pPr>
            <a:r>
              <a:rPr lang="en-US" sz="700" i="1" dirty="0" err="1" smtClean="0"/>
              <a:t>Дали</a:t>
            </a:r>
            <a:r>
              <a:rPr lang="en-US" sz="700" i="1" dirty="0" smtClean="0"/>
              <a:t> </a:t>
            </a:r>
            <a:r>
              <a:rPr lang="en-US" sz="700" i="1" dirty="0" err="1" smtClean="0"/>
              <a:t>Боби</a:t>
            </a:r>
            <a:r>
              <a:rPr lang="en-US" sz="700" i="1" dirty="0" smtClean="0"/>
              <a:t> </a:t>
            </a:r>
            <a:r>
              <a:rPr lang="en-US" sz="700" i="1" dirty="0" err="1" smtClean="0"/>
              <a:t>му</a:t>
            </a:r>
            <a:r>
              <a:rPr lang="en-US" sz="700" i="1" dirty="0" smtClean="0"/>
              <a:t> </a:t>
            </a:r>
            <a:r>
              <a:rPr lang="en-US" sz="700" i="1" dirty="0" err="1" smtClean="0"/>
              <a:t>пристапил</a:t>
            </a:r>
            <a:r>
              <a:rPr lang="en-US" sz="700" i="1" dirty="0" smtClean="0"/>
              <a:t> </a:t>
            </a:r>
            <a:r>
              <a:rPr lang="en-US" sz="700" i="1" dirty="0" err="1" smtClean="0"/>
              <a:t>на</a:t>
            </a:r>
            <a:r>
              <a:rPr lang="en-US" sz="700" i="1" dirty="0" smtClean="0"/>
              <a:t> </a:t>
            </a:r>
            <a:r>
              <a:rPr lang="en-US" sz="700" i="1" dirty="0" err="1" smtClean="0"/>
              <a:t>компјутерскиот</a:t>
            </a:r>
            <a:r>
              <a:rPr lang="en-US" sz="700" i="1" dirty="0" smtClean="0"/>
              <a:t> </a:t>
            </a:r>
            <a:r>
              <a:rPr lang="en-US" sz="700" i="1" dirty="0" err="1" smtClean="0"/>
              <a:t>систем</a:t>
            </a:r>
            <a:r>
              <a:rPr lang="en-US" sz="700" i="1" dirty="0" smtClean="0"/>
              <a:t>?</a:t>
            </a:r>
            <a:r>
              <a:rPr lang="en-US" sz="700" dirty="0" smtClean="0"/>
              <a:t> </a:t>
            </a:r>
            <a:endParaRPr lang="en-US" altLang="en-US" sz="700" dirty="0" smtClean="0"/>
          </a:p>
          <a:p>
            <a:pPr>
              <a:lnSpc>
                <a:spcPct val="80000"/>
              </a:lnSpc>
            </a:pPr>
            <a:r>
              <a:rPr lang="en-US" sz="700" i="1" dirty="0" err="1" smtClean="0"/>
              <a:t>Дали</a:t>
            </a:r>
            <a:r>
              <a:rPr lang="en-US" sz="700" i="1" dirty="0" smtClean="0"/>
              <a:t> </a:t>
            </a:r>
            <a:r>
              <a:rPr lang="en-US" sz="700" i="1" dirty="0" err="1" smtClean="0"/>
              <a:t>тој</a:t>
            </a:r>
            <a:r>
              <a:rPr lang="en-US" sz="700" i="1" dirty="0" smtClean="0"/>
              <a:t> </a:t>
            </a:r>
            <a:r>
              <a:rPr lang="en-US" sz="700" i="1" dirty="0" err="1" smtClean="0"/>
              <a:t>пристап</a:t>
            </a:r>
            <a:r>
              <a:rPr lang="en-US" sz="700" i="1" dirty="0" smtClean="0"/>
              <a:t> </a:t>
            </a:r>
            <a:r>
              <a:rPr lang="en-US" sz="700" i="1" dirty="0" err="1" smtClean="0"/>
              <a:t>бил</a:t>
            </a:r>
            <a:r>
              <a:rPr lang="en-US" sz="700" i="1" dirty="0" smtClean="0"/>
              <a:t> </a:t>
            </a:r>
            <a:r>
              <a:rPr lang="en-US" sz="700" i="1" dirty="0" err="1" smtClean="0"/>
              <a:t>бесправен</a:t>
            </a:r>
            <a:r>
              <a:rPr lang="en-US" sz="700" i="1" dirty="0" smtClean="0"/>
              <a:t>?</a:t>
            </a:r>
            <a:endParaRPr lang="en-US" altLang="en-US" sz="700" dirty="0" smtClean="0"/>
          </a:p>
          <a:p>
            <a:pPr>
              <a:lnSpc>
                <a:spcPct val="80000"/>
              </a:lnSpc>
            </a:pPr>
            <a:r>
              <a:rPr lang="en-US" sz="700" dirty="0" smtClean="0"/>
              <a:t> </a:t>
            </a:r>
            <a:endParaRPr lang="en-US" altLang="en-US" sz="700" dirty="0" smtClean="0"/>
          </a:p>
          <a:p>
            <a:pPr>
              <a:lnSpc>
                <a:spcPct val="80000"/>
              </a:lnSpc>
            </a:pPr>
            <a:r>
              <a:rPr lang="en-US" sz="700" b="1" dirty="0" err="1" smtClean="0"/>
              <a:t>Прашања</a:t>
            </a:r>
            <a:r>
              <a:rPr lang="en-US" sz="700" b="1" dirty="0" smtClean="0"/>
              <a:t> </a:t>
            </a:r>
            <a:r>
              <a:rPr lang="en-US" sz="700" b="1" dirty="0" err="1" smtClean="0"/>
              <a:t>за</a:t>
            </a:r>
            <a:r>
              <a:rPr lang="en-US" sz="700" b="1" dirty="0" smtClean="0"/>
              <a:t> </a:t>
            </a:r>
            <a:r>
              <a:rPr lang="en-US" sz="700" b="1" dirty="0" err="1" smtClean="0"/>
              <a:t>дискусија</a:t>
            </a:r>
            <a:r>
              <a:rPr lang="en-US" sz="700" dirty="0" smtClean="0"/>
              <a:t> </a:t>
            </a:r>
            <a:endParaRPr lang="en-US" altLang="en-US" sz="700" dirty="0" smtClean="0"/>
          </a:p>
          <a:p>
            <a:pPr>
              <a:lnSpc>
                <a:spcPct val="80000"/>
              </a:lnSpc>
            </a:pPr>
            <a:r>
              <a:rPr lang="en-US" sz="700" dirty="0" err="1" smtClean="0"/>
              <a:t>На</a:t>
            </a:r>
            <a:r>
              <a:rPr lang="en-US" sz="700" dirty="0" smtClean="0"/>
              <a:t> </a:t>
            </a:r>
            <a:r>
              <a:rPr lang="en-US" sz="700" dirty="0" err="1" smtClean="0"/>
              <a:t>компјутерот</a:t>
            </a:r>
            <a:r>
              <a:rPr lang="en-US" sz="700" dirty="0" smtClean="0"/>
              <a:t> </a:t>
            </a:r>
            <a:r>
              <a:rPr lang="en-US" sz="700" dirty="0" err="1" smtClean="0"/>
              <a:t>му</a:t>
            </a:r>
            <a:r>
              <a:rPr lang="en-US" sz="700" dirty="0" smtClean="0"/>
              <a:t> </a:t>
            </a:r>
            <a:r>
              <a:rPr lang="en-US" sz="700" dirty="0" err="1" smtClean="0"/>
              <a:t>пристапила</a:t>
            </a:r>
            <a:r>
              <a:rPr lang="en-US" sz="700" dirty="0" smtClean="0"/>
              <a:t> </a:t>
            </a:r>
            <a:r>
              <a:rPr lang="en-US" sz="700" dirty="0" err="1" smtClean="0"/>
              <a:t>Мери</a:t>
            </a:r>
            <a:r>
              <a:rPr lang="en-US" sz="700" dirty="0" smtClean="0"/>
              <a:t>, а </a:t>
            </a:r>
            <a:r>
              <a:rPr lang="en-US" sz="700" dirty="0" err="1" smtClean="0"/>
              <a:t>не</a:t>
            </a:r>
            <a:r>
              <a:rPr lang="en-US" sz="700" dirty="0" smtClean="0"/>
              <a:t> </a:t>
            </a:r>
            <a:r>
              <a:rPr lang="en-US" sz="700" dirty="0" err="1" smtClean="0"/>
              <a:t>Боби</a:t>
            </a:r>
            <a:r>
              <a:rPr lang="en-US" sz="700" dirty="0" smtClean="0"/>
              <a:t>, </a:t>
            </a:r>
            <a:r>
              <a:rPr lang="en-US" sz="700" dirty="0" err="1" smtClean="0"/>
              <a:t>таа</a:t>
            </a:r>
            <a:r>
              <a:rPr lang="en-US" sz="700" dirty="0" smtClean="0"/>
              <a:t> е </a:t>
            </a:r>
            <a:r>
              <a:rPr lang="en-US" sz="700" dirty="0" err="1" smtClean="0"/>
              <a:t>овластена</a:t>
            </a:r>
            <a:r>
              <a:rPr lang="en-US" sz="700" dirty="0" smtClean="0"/>
              <a:t> </a:t>
            </a:r>
            <a:r>
              <a:rPr lang="en-US" sz="700" dirty="0" err="1" smtClean="0"/>
              <a:t>за</a:t>
            </a:r>
            <a:r>
              <a:rPr lang="en-US" sz="700" dirty="0" smtClean="0"/>
              <a:t> </a:t>
            </a:r>
            <a:r>
              <a:rPr lang="en-US" sz="700" dirty="0" err="1" smtClean="0"/>
              <a:t>пристап</a:t>
            </a:r>
            <a:r>
              <a:rPr lang="en-US" sz="700" dirty="0" smtClean="0"/>
              <a:t> </a:t>
            </a:r>
            <a:r>
              <a:rPr lang="en-US" sz="700" dirty="0" err="1" smtClean="0"/>
              <a:t>до</a:t>
            </a:r>
            <a:r>
              <a:rPr lang="en-US" sz="700" dirty="0" smtClean="0"/>
              <a:t> </a:t>
            </a:r>
            <a:r>
              <a:rPr lang="en-US" sz="700" dirty="0" err="1" smtClean="0"/>
              <a:t>податоците</a:t>
            </a:r>
            <a:r>
              <a:rPr lang="en-US" sz="700" dirty="0" smtClean="0"/>
              <a:t> </a:t>
            </a:r>
            <a:r>
              <a:rPr lang="en-US" sz="700" dirty="0" err="1" smtClean="0"/>
              <a:t>на</a:t>
            </a:r>
            <a:r>
              <a:rPr lang="en-US" sz="700" dirty="0" smtClean="0"/>
              <a:t> </a:t>
            </a:r>
            <a:r>
              <a:rPr lang="en-US" sz="700" dirty="0" err="1" smtClean="0"/>
              <a:t>компјутерот</a:t>
            </a:r>
            <a:r>
              <a:rPr lang="en-US" sz="700" dirty="0" smtClean="0"/>
              <a:t>, </a:t>
            </a:r>
            <a:r>
              <a:rPr lang="en-US" sz="700" dirty="0" err="1" smtClean="0"/>
              <a:t>таа</a:t>
            </a:r>
            <a:r>
              <a:rPr lang="en-US" sz="700" dirty="0" smtClean="0"/>
              <a:t> е </a:t>
            </a:r>
            <a:r>
              <a:rPr lang="en-US" sz="700" dirty="0" err="1" smtClean="0"/>
              <a:t>невина</a:t>
            </a:r>
            <a:r>
              <a:rPr lang="en-US" sz="700" dirty="0" smtClean="0"/>
              <a:t>. </a:t>
            </a:r>
            <a:r>
              <a:rPr lang="en-US" sz="700" dirty="0" err="1" smtClean="0"/>
              <a:t>Боби</a:t>
            </a:r>
            <a:r>
              <a:rPr lang="en-US" sz="700" dirty="0" smtClean="0"/>
              <a:t> е </a:t>
            </a:r>
            <a:r>
              <a:rPr lang="en-US" sz="700" dirty="0" err="1" smtClean="0"/>
              <a:t>тој</a:t>
            </a:r>
            <a:r>
              <a:rPr lang="en-US" sz="700" dirty="0" smtClean="0"/>
              <a:t> </a:t>
            </a:r>
            <a:r>
              <a:rPr lang="en-US" sz="700" dirty="0" err="1" smtClean="0"/>
              <a:t>што</a:t>
            </a:r>
            <a:r>
              <a:rPr lang="en-US" sz="700" dirty="0" smtClean="0"/>
              <a:t>, </a:t>
            </a:r>
            <a:r>
              <a:rPr lang="en-US" sz="700" dirty="0" err="1" smtClean="0"/>
              <a:t>дејствувајќи</a:t>
            </a:r>
            <a:r>
              <a:rPr lang="en-US" sz="700" dirty="0" smtClean="0"/>
              <a:t> </a:t>
            </a:r>
            <a:r>
              <a:rPr lang="en-US" sz="700" dirty="0" err="1" smtClean="0"/>
              <a:t>преку</a:t>
            </a:r>
            <a:r>
              <a:rPr lang="en-US" sz="700" dirty="0" smtClean="0"/>
              <a:t> </a:t>
            </a:r>
            <a:r>
              <a:rPr lang="en-US" sz="700" dirty="0" err="1" smtClean="0"/>
              <a:t>невин</a:t>
            </a:r>
            <a:r>
              <a:rPr lang="en-US" sz="700" dirty="0" smtClean="0"/>
              <a:t> </a:t>
            </a:r>
            <a:r>
              <a:rPr lang="en-US" sz="700" dirty="0" err="1" smtClean="0"/>
              <a:t>посредник</a:t>
            </a:r>
            <a:r>
              <a:rPr lang="en-US" sz="700" dirty="0" smtClean="0"/>
              <a:t>, </a:t>
            </a:r>
            <a:r>
              <a:rPr lang="en-US" sz="700" dirty="0" err="1" smtClean="0"/>
              <a:t>предизвикал</a:t>
            </a:r>
            <a:r>
              <a:rPr lang="en-US" sz="700" dirty="0" smtClean="0"/>
              <a:t> </a:t>
            </a:r>
            <a:r>
              <a:rPr lang="en-US" sz="700" dirty="0" err="1" smtClean="0"/>
              <a:t>пристап</a:t>
            </a:r>
            <a:r>
              <a:rPr lang="en-US" sz="700" dirty="0" smtClean="0"/>
              <a:t> </a:t>
            </a:r>
            <a:r>
              <a:rPr lang="en-US" sz="700" dirty="0" err="1" smtClean="0"/>
              <a:t>до</a:t>
            </a:r>
            <a:r>
              <a:rPr lang="en-US" sz="700" dirty="0" smtClean="0"/>
              <a:t> </a:t>
            </a:r>
            <a:r>
              <a:rPr lang="en-US" sz="700" dirty="0" err="1" smtClean="0"/>
              <a:t>податоците</a:t>
            </a:r>
            <a:r>
              <a:rPr lang="en-US" sz="700" dirty="0" smtClean="0"/>
              <a:t>. </a:t>
            </a:r>
            <a:r>
              <a:rPr lang="en-US" sz="700" dirty="0" err="1" smtClean="0"/>
              <a:t>Тој</a:t>
            </a:r>
            <a:r>
              <a:rPr lang="en-US" sz="700" dirty="0" smtClean="0"/>
              <a:t> </a:t>
            </a:r>
            <a:r>
              <a:rPr lang="en-US" sz="700" dirty="0" err="1" smtClean="0"/>
              <a:t>ја</a:t>
            </a:r>
            <a:r>
              <a:rPr lang="en-US" sz="700" dirty="0" smtClean="0"/>
              <a:t> </a:t>
            </a:r>
            <a:r>
              <a:rPr lang="en-US" sz="700" dirty="0" err="1" smtClean="0"/>
              <a:t>излажал</a:t>
            </a:r>
            <a:r>
              <a:rPr lang="en-US" sz="700" dirty="0" smtClean="0"/>
              <a:t> </a:t>
            </a:r>
            <a:r>
              <a:rPr lang="en-US" sz="700" dirty="0" err="1" smtClean="0"/>
              <a:t>Мери</a:t>
            </a:r>
            <a:r>
              <a:rPr lang="en-US" sz="700" dirty="0" smtClean="0"/>
              <a:t> (</a:t>
            </a:r>
            <a:r>
              <a:rPr lang="en-US" sz="700" dirty="0" err="1" smtClean="0"/>
              <a:t>илустрација</a:t>
            </a:r>
            <a:r>
              <a:rPr lang="en-US" sz="700" dirty="0" smtClean="0"/>
              <a:t> </a:t>
            </a:r>
            <a:r>
              <a:rPr lang="en-US" sz="700" dirty="0" err="1" smtClean="0"/>
              <a:t>на</a:t>
            </a:r>
            <a:r>
              <a:rPr lang="en-US" sz="700" dirty="0" smtClean="0"/>
              <a:t> </a:t>
            </a:r>
            <a:r>
              <a:rPr lang="en-US" sz="700" dirty="0" err="1" smtClean="0"/>
              <a:t>социјален</a:t>
            </a:r>
            <a:r>
              <a:rPr lang="en-US" sz="700" dirty="0" smtClean="0"/>
              <a:t> </a:t>
            </a:r>
            <a:r>
              <a:rPr lang="en-US" sz="700" dirty="0" err="1" smtClean="0"/>
              <a:t>инженеринг</a:t>
            </a:r>
            <a:r>
              <a:rPr lang="en-US" sz="700" dirty="0" smtClean="0"/>
              <a:t>), </a:t>
            </a:r>
            <a:r>
              <a:rPr lang="en-US" sz="700" dirty="0" err="1" smtClean="0"/>
              <a:t>дали</a:t>
            </a:r>
            <a:r>
              <a:rPr lang="en-US" sz="700" dirty="0" smtClean="0"/>
              <a:t> </a:t>
            </a:r>
            <a:r>
              <a:rPr lang="en-US" sz="700" dirty="0" err="1" smtClean="0"/>
              <a:t>ова</a:t>
            </a:r>
            <a:r>
              <a:rPr lang="en-US" sz="700" dirty="0" smtClean="0"/>
              <a:t> </a:t>
            </a:r>
            <a:r>
              <a:rPr lang="en-US" sz="700" dirty="0" err="1" smtClean="0"/>
              <a:t>претставува</a:t>
            </a:r>
            <a:r>
              <a:rPr lang="en-US" sz="700" dirty="0" smtClean="0"/>
              <a:t> </a:t>
            </a:r>
            <a:r>
              <a:rPr lang="en-US" sz="700" dirty="0" err="1" smtClean="0"/>
              <a:t>пристап</a:t>
            </a:r>
            <a:r>
              <a:rPr lang="en-US" sz="700" dirty="0" smtClean="0"/>
              <a:t> </a:t>
            </a:r>
            <a:r>
              <a:rPr lang="en-US" sz="700" dirty="0" err="1" smtClean="0"/>
              <a:t>според</a:t>
            </a:r>
            <a:r>
              <a:rPr lang="en-US" sz="700" dirty="0" smtClean="0"/>
              <a:t> </a:t>
            </a:r>
            <a:r>
              <a:rPr lang="en-US" sz="700" dirty="0" err="1" smtClean="0"/>
              <a:t>законот</a:t>
            </a:r>
            <a:r>
              <a:rPr lang="en-US" sz="700" dirty="0" smtClean="0"/>
              <a:t>?</a:t>
            </a:r>
          </a:p>
          <a:p>
            <a:pPr>
              <a:lnSpc>
                <a:spcPct val="80000"/>
              </a:lnSpc>
            </a:pPr>
            <a:r>
              <a:rPr lang="en-US" sz="700" dirty="0" smtClean="0"/>
              <a:t> </a:t>
            </a:r>
          </a:p>
          <a:p>
            <a:pPr>
              <a:lnSpc>
                <a:spcPct val="80000"/>
              </a:lnSpc>
            </a:pPr>
            <a:r>
              <a:rPr lang="en-US" sz="700" dirty="0" err="1" smtClean="0"/>
              <a:t>Боби</a:t>
            </a:r>
            <a:r>
              <a:rPr lang="en-US" sz="700" dirty="0" smtClean="0"/>
              <a:t> и </a:t>
            </a:r>
            <a:r>
              <a:rPr lang="en-US" sz="700" dirty="0" err="1" smtClean="0"/>
              <a:t>Мери</a:t>
            </a:r>
            <a:r>
              <a:rPr lang="en-US" sz="700" dirty="0" smtClean="0"/>
              <a:t> </a:t>
            </a:r>
            <a:r>
              <a:rPr lang="en-US" sz="700" dirty="0" err="1" smtClean="0"/>
              <a:t>имаат</a:t>
            </a:r>
            <a:r>
              <a:rPr lang="en-US" sz="700" dirty="0" smtClean="0"/>
              <a:t> </a:t>
            </a:r>
            <a:r>
              <a:rPr lang="en-US" sz="700" dirty="0" err="1" smtClean="0"/>
              <a:t>право</a:t>
            </a:r>
            <a:r>
              <a:rPr lang="en-US" sz="700" dirty="0" smtClean="0"/>
              <a:t> </a:t>
            </a:r>
            <a:r>
              <a:rPr lang="en-US" sz="700" dirty="0" err="1" smtClean="0"/>
              <a:t>да</a:t>
            </a:r>
            <a:r>
              <a:rPr lang="en-US" sz="700" dirty="0" smtClean="0"/>
              <a:t> </a:t>
            </a:r>
            <a:r>
              <a:rPr lang="en-US" sz="700" dirty="0" err="1" smtClean="0"/>
              <a:t>пристапат</a:t>
            </a:r>
            <a:r>
              <a:rPr lang="en-US" sz="700" dirty="0" smtClean="0"/>
              <a:t> </a:t>
            </a:r>
            <a:r>
              <a:rPr lang="en-US" sz="700" dirty="0" err="1" smtClean="0"/>
              <a:t>до</a:t>
            </a:r>
            <a:r>
              <a:rPr lang="en-US" sz="700" dirty="0" smtClean="0"/>
              <a:t> </a:t>
            </a:r>
            <a:r>
              <a:rPr lang="en-US" sz="700" dirty="0" err="1" smtClean="0"/>
              <a:t>полицискиот</a:t>
            </a:r>
            <a:r>
              <a:rPr lang="en-US" sz="700" dirty="0" smtClean="0"/>
              <a:t> </a:t>
            </a:r>
            <a:r>
              <a:rPr lang="en-US" sz="700" dirty="0" err="1" smtClean="0"/>
              <a:t>компјутер</a:t>
            </a:r>
            <a:r>
              <a:rPr lang="en-US" sz="700" dirty="0" smtClean="0"/>
              <a:t>, </a:t>
            </a:r>
            <a:r>
              <a:rPr lang="en-US" sz="700" dirty="0" err="1" smtClean="0"/>
              <a:t>но</a:t>
            </a:r>
            <a:r>
              <a:rPr lang="en-US" sz="700" dirty="0" smtClean="0"/>
              <a:t> </a:t>
            </a:r>
            <a:r>
              <a:rPr lang="en-US" sz="700" dirty="0" err="1" smtClean="0"/>
              <a:t>во</a:t>
            </a:r>
            <a:r>
              <a:rPr lang="en-US" sz="700" dirty="0" smtClean="0"/>
              <a:t> </a:t>
            </a:r>
            <a:r>
              <a:rPr lang="en-US" sz="700" dirty="0" err="1" smtClean="0"/>
              <a:t>согласност</a:t>
            </a:r>
            <a:r>
              <a:rPr lang="en-US" sz="700" dirty="0" smtClean="0"/>
              <a:t> </a:t>
            </a:r>
            <a:r>
              <a:rPr lang="en-US" sz="700" dirty="0" err="1" smtClean="0"/>
              <a:t>со</a:t>
            </a:r>
            <a:r>
              <a:rPr lang="en-US" sz="700" dirty="0" smtClean="0"/>
              <a:t> </a:t>
            </a:r>
            <a:r>
              <a:rPr lang="en-US" sz="700" dirty="0" err="1" smtClean="0"/>
              <a:t>строги</a:t>
            </a:r>
            <a:r>
              <a:rPr lang="en-US" sz="700" dirty="0" smtClean="0"/>
              <a:t> </a:t>
            </a:r>
            <a:r>
              <a:rPr lang="en-US" sz="700" dirty="0" err="1" smtClean="0"/>
              <a:t>услови</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однесуваат</a:t>
            </a:r>
            <a:r>
              <a:rPr lang="en-US" sz="700" dirty="0" smtClean="0"/>
              <a:t> </a:t>
            </a:r>
            <a:r>
              <a:rPr lang="en-US" sz="700" dirty="0" err="1" smtClean="0"/>
              <a:t>на</a:t>
            </a:r>
            <a:r>
              <a:rPr lang="en-US" sz="700" dirty="0" smtClean="0"/>
              <a:t> </a:t>
            </a:r>
            <a:r>
              <a:rPr lang="en-US" sz="700" dirty="0" err="1" smtClean="0"/>
              <a:t>легитимните</a:t>
            </a:r>
            <a:r>
              <a:rPr lang="en-US" sz="700" dirty="0" smtClean="0"/>
              <a:t> </a:t>
            </a:r>
            <a:r>
              <a:rPr lang="en-US" sz="700" dirty="0" err="1" smtClean="0"/>
              <a:t>барања</a:t>
            </a:r>
            <a:r>
              <a:rPr lang="en-US" sz="700" dirty="0" smtClean="0"/>
              <a:t> </a:t>
            </a:r>
            <a:r>
              <a:rPr lang="en-US" sz="700" dirty="0" err="1" smtClean="0"/>
              <a:t>за</a:t>
            </a:r>
            <a:r>
              <a:rPr lang="en-US" sz="700" dirty="0" smtClean="0"/>
              <a:t> </a:t>
            </a:r>
            <a:r>
              <a:rPr lang="en-US" sz="700" dirty="0" err="1" smtClean="0"/>
              <a:t>информации</a:t>
            </a:r>
            <a:r>
              <a:rPr lang="en-US" sz="700" dirty="0" smtClean="0"/>
              <a:t> </a:t>
            </a:r>
            <a:r>
              <a:rPr lang="en-US" sz="700" dirty="0" err="1" smtClean="0"/>
              <a:t>во</a:t>
            </a:r>
            <a:r>
              <a:rPr lang="en-US" sz="700" dirty="0" smtClean="0"/>
              <a:t> </a:t>
            </a:r>
            <a:r>
              <a:rPr lang="en-US" sz="700" dirty="0" err="1" smtClean="0"/>
              <a:t>врска</a:t>
            </a:r>
            <a:r>
              <a:rPr lang="en-US" sz="700" dirty="0" smtClean="0"/>
              <a:t> </a:t>
            </a:r>
            <a:r>
              <a:rPr lang="en-US" sz="700" dirty="0" err="1" smtClean="0"/>
              <a:t>со</a:t>
            </a:r>
            <a:r>
              <a:rPr lang="en-US" sz="700" dirty="0" smtClean="0"/>
              <a:t> </a:t>
            </a:r>
            <a:r>
              <a:rPr lang="en-US" sz="700" dirty="0" err="1" smtClean="0"/>
              <a:t>полициската</a:t>
            </a:r>
            <a:r>
              <a:rPr lang="en-US" sz="700" dirty="0" smtClean="0"/>
              <a:t> </a:t>
            </a:r>
            <a:r>
              <a:rPr lang="en-US" sz="700" dirty="0" err="1" smtClean="0"/>
              <a:t>активност</a:t>
            </a:r>
            <a:r>
              <a:rPr lang="en-US" sz="700" dirty="0" smtClean="0"/>
              <a:t>. </a:t>
            </a:r>
            <a:r>
              <a:rPr lang="en-US" sz="700" dirty="0" err="1" smtClean="0"/>
              <a:t>Кога</a:t>
            </a:r>
            <a:r>
              <a:rPr lang="en-US" sz="700" dirty="0" smtClean="0"/>
              <a:t> </a:t>
            </a:r>
            <a:r>
              <a:rPr lang="en-US" sz="700" dirty="0" err="1" smtClean="0"/>
              <a:t>пристапот</a:t>
            </a:r>
            <a:r>
              <a:rPr lang="en-US" sz="700" dirty="0" smtClean="0"/>
              <a:t> </a:t>
            </a:r>
            <a:r>
              <a:rPr lang="en-US" sz="700" dirty="0" err="1" smtClean="0"/>
              <a:t>ја</a:t>
            </a:r>
            <a:r>
              <a:rPr lang="en-US" sz="700" dirty="0" smtClean="0"/>
              <a:t> </a:t>
            </a:r>
            <a:r>
              <a:rPr lang="en-US" sz="700" dirty="0" err="1" smtClean="0"/>
              <a:t>пречекорува</a:t>
            </a:r>
            <a:r>
              <a:rPr lang="en-US" sz="700" dirty="0" smtClean="0"/>
              <a:t> </a:t>
            </a:r>
            <a:r>
              <a:rPr lang="en-US" sz="700" dirty="0" err="1" smtClean="0"/>
              <a:t>оваа</a:t>
            </a:r>
            <a:r>
              <a:rPr lang="en-US" sz="700" dirty="0" smtClean="0"/>
              <a:t> </a:t>
            </a:r>
            <a:r>
              <a:rPr lang="en-US" sz="700" dirty="0" err="1" smtClean="0"/>
              <a:t>авторизација</a:t>
            </a:r>
            <a:r>
              <a:rPr lang="en-US" sz="700" dirty="0" smtClean="0"/>
              <a:t>, </a:t>
            </a:r>
            <a:r>
              <a:rPr lang="en-US" sz="700" dirty="0" err="1" smtClean="0"/>
              <a:t>дали</a:t>
            </a:r>
            <a:r>
              <a:rPr lang="en-US" sz="700" dirty="0" smtClean="0"/>
              <a:t> </a:t>
            </a:r>
            <a:r>
              <a:rPr lang="en-US" sz="700" dirty="0" err="1" smtClean="0"/>
              <a:t>тоа</a:t>
            </a:r>
            <a:r>
              <a:rPr lang="en-US" sz="700" dirty="0" smtClean="0"/>
              <a:t> </a:t>
            </a:r>
            <a:r>
              <a:rPr lang="en-US" sz="700" dirty="0" err="1" smtClean="0"/>
              <a:t>претставува</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p>
          <a:p>
            <a:pPr>
              <a:lnSpc>
                <a:spcPct val="80000"/>
              </a:lnSpc>
            </a:pPr>
            <a:r>
              <a:rPr lang="en-US" sz="700" dirty="0" smtClean="0"/>
              <a:t> </a:t>
            </a:r>
          </a:p>
          <a:p>
            <a:pPr>
              <a:lnSpc>
                <a:spcPct val="80000"/>
              </a:lnSpc>
            </a:pPr>
            <a:r>
              <a:rPr lang="en-US" sz="700" dirty="0" err="1" smtClean="0"/>
              <a:t>Што</a:t>
            </a:r>
            <a:r>
              <a:rPr lang="en-US" sz="700" dirty="0" smtClean="0"/>
              <a:t> </a:t>
            </a:r>
            <a:r>
              <a:rPr lang="en-US" sz="700" dirty="0" err="1" smtClean="0"/>
              <a:t>ако</a:t>
            </a:r>
            <a:r>
              <a:rPr lang="en-US" sz="700" dirty="0" smtClean="0"/>
              <a:t> </a:t>
            </a:r>
            <a:r>
              <a:rPr lang="en-US" sz="700" dirty="0" err="1" smtClean="0"/>
              <a:t>Боби</a:t>
            </a:r>
            <a:r>
              <a:rPr lang="en-US" sz="700" dirty="0" smtClean="0"/>
              <a:t> </a:t>
            </a:r>
            <a:r>
              <a:rPr lang="en-US" sz="700" dirty="0" err="1" smtClean="0"/>
              <a:t>оди</a:t>
            </a:r>
            <a:r>
              <a:rPr lang="en-US" sz="700" dirty="0" smtClean="0"/>
              <a:t> </a:t>
            </a:r>
            <a:r>
              <a:rPr lang="en-US" sz="700" dirty="0" err="1" smtClean="0"/>
              <a:t>во</a:t>
            </a:r>
            <a:r>
              <a:rPr lang="en-US" sz="700" dirty="0" smtClean="0"/>
              <a:t> </a:t>
            </a:r>
            <a:r>
              <a:rPr lang="en-US" sz="700" dirty="0" err="1" smtClean="0"/>
              <a:t>полициската</a:t>
            </a:r>
            <a:r>
              <a:rPr lang="en-US" sz="700" dirty="0" smtClean="0"/>
              <a:t> </a:t>
            </a:r>
            <a:r>
              <a:rPr lang="en-US" sz="700" dirty="0" err="1" smtClean="0"/>
              <a:t>станица</a:t>
            </a:r>
            <a:r>
              <a:rPr lang="en-US" sz="700" dirty="0" smtClean="0"/>
              <a:t> и </a:t>
            </a:r>
            <a:r>
              <a:rPr lang="en-US" sz="700" dirty="0" err="1" smtClean="0"/>
              <a:t>успее</a:t>
            </a:r>
            <a:r>
              <a:rPr lang="en-US" sz="700" dirty="0" smtClean="0"/>
              <a:t> </a:t>
            </a:r>
            <a:r>
              <a:rPr lang="en-US" sz="700" dirty="0" err="1" smtClean="0"/>
              <a:t>да</a:t>
            </a:r>
            <a:r>
              <a:rPr lang="en-US" sz="700" dirty="0" smtClean="0"/>
              <a:t> </a:t>
            </a:r>
            <a:r>
              <a:rPr lang="en-US" sz="700" dirty="0" err="1" smtClean="0"/>
              <a:t>види</a:t>
            </a:r>
            <a:r>
              <a:rPr lang="en-US" sz="700" dirty="0" smtClean="0"/>
              <a:t> </a:t>
            </a:r>
            <a:r>
              <a:rPr lang="en-US" sz="700" dirty="0" err="1" smtClean="0"/>
              <a:t>преку</a:t>
            </a:r>
            <a:r>
              <a:rPr lang="en-US" sz="700" dirty="0" smtClean="0"/>
              <a:t> </a:t>
            </a:r>
            <a:r>
              <a:rPr lang="en-US" sz="700" dirty="0" err="1" smtClean="0"/>
              <a:t>рамото</a:t>
            </a:r>
            <a:r>
              <a:rPr lang="en-US" sz="700" dirty="0" smtClean="0"/>
              <a:t> </a:t>
            </a:r>
            <a:r>
              <a:rPr lang="en-US" sz="700" dirty="0" err="1" smtClean="0"/>
              <a:t>на</a:t>
            </a:r>
            <a:r>
              <a:rPr lang="en-US" sz="700" dirty="0" smtClean="0"/>
              <a:t> </a:t>
            </a:r>
            <a:r>
              <a:rPr lang="en-US" sz="700" dirty="0" err="1" smtClean="0"/>
              <a:t>Мери</a:t>
            </a:r>
            <a:r>
              <a:rPr lang="en-US" sz="700" dirty="0" smtClean="0"/>
              <a:t> (</a:t>
            </a:r>
            <a:r>
              <a:rPr lang="en-US" sz="700" dirty="0" err="1" smtClean="0"/>
              <a:t>сурфање</a:t>
            </a:r>
            <a:r>
              <a:rPr lang="en-US" sz="700" dirty="0" smtClean="0"/>
              <a:t> </a:t>
            </a:r>
            <a:r>
              <a:rPr lang="en-US" sz="700" dirty="0" err="1" smtClean="0"/>
              <a:t>преку</a:t>
            </a:r>
            <a:r>
              <a:rPr lang="en-US" sz="700" dirty="0" smtClean="0"/>
              <a:t> </a:t>
            </a:r>
            <a:r>
              <a:rPr lang="en-US" sz="700" dirty="0" err="1" smtClean="0"/>
              <a:t>рамо</a:t>
            </a:r>
            <a:r>
              <a:rPr lang="en-US" sz="700" dirty="0" smtClean="0"/>
              <a:t>) </a:t>
            </a:r>
            <a:r>
              <a:rPr lang="en-US" sz="700" dirty="0" err="1" smtClean="0"/>
              <a:t>додека</a:t>
            </a:r>
            <a:r>
              <a:rPr lang="en-US" sz="700" dirty="0" smtClean="0"/>
              <a:t> </a:t>
            </a:r>
            <a:r>
              <a:rPr lang="en-US" sz="700" dirty="0" err="1" smtClean="0"/>
              <a:t>таа</a:t>
            </a:r>
            <a:r>
              <a:rPr lang="en-US" sz="700" dirty="0" smtClean="0"/>
              <a:t> </a:t>
            </a:r>
            <a:r>
              <a:rPr lang="en-US" sz="700" dirty="0" err="1" smtClean="0"/>
              <a:t>врши</a:t>
            </a:r>
            <a:r>
              <a:rPr lang="en-US" sz="700" dirty="0" smtClean="0"/>
              <a:t> </a:t>
            </a:r>
            <a:r>
              <a:rPr lang="en-US" sz="700" dirty="0" err="1" smtClean="0"/>
              <a:t>легитимно</a:t>
            </a:r>
            <a:r>
              <a:rPr lang="en-US" sz="700" dirty="0" smtClean="0"/>
              <a:t> </a:t>
            </a:r>
            <a:r>
              <a:rPr lang="en-US" sz="700" dirty="0" err="1" smtClean="0"/>
              <a:t>пребарување</a:t>
            </a:r>
            <a:r>
              <a:rPr lang="en-US" sz="700" dirty="0" smtClean="0"/>
              <a:t> </a:t>
            </a:r>
            <a:r>
              <a:rPr lang="en-US" sz="700" dirty="0" err="1" smtClean="0"/>
              <a:t>во</a:t>
            </a:r>
            <a:r>
              <a:rPr lang="en-US" sz="700" dirty="0" smtClean="0"/>
              <a:t> </a:t>
            </a:r>
            <a:r>
              <a:rPr lang="en-US" sz="700" dirty="0" err="1" smtClean="0"/>
              <a:t>врска</a:t>
            </a:r>
            <a:r>
              <a:rPr lang="en-US" sz="700" dirty="0" smtClean="0"/>
              <a:t> </a:t>
            </a:r>
            <a:r>
              <a:rPr lang="en-US" sz="700" dirty="0" err="1" smtClean="0"/>
              <a:t>со</a:t>
            </a:r>
            <a:r>
              <a:rPr lang="en-US" sz="700" dirty="0" smtClean="0"/>
              <a:t> </a:t>
            </a:r>
            <a:r>
              <a:rPr lang="en-US" sz="700" dirty="0" err="1" smtClean="0"/>
              <a:t>сопственоста</a:t>
            </a:r>
            <a:r>
              <a:rPr lang="en-US" sz="700" dirty="0" smtClean="0"/>
              <a:t> </a:t>
            </a:r>
            <a:r>
              <a:rPr lang="en-US" sz="700" dirty="0" err="1" smtClean="0"/>
              <a:t>на</a:t>
            </a:r>
            <a:r>
              <a:rPr lang="en-US" sz="700" dirty="0" smtClean="0"/>
              <a:t> „</a:t>
            </a:r>
            <a:r>
              <a:rPr lang="en-US" sz="700" dirty="0" err="1" smtClean="0"/>
              <a:t>мерцедесот</a:t>
            </a:r>
            <a:r>
              <a:rPr lang="en-US" sz="700" dirty="0" smtClean="0"/>
              <a:t>“. </a:t>
            </a:r>
          </a:p>
          <a:p>
            <a:pPr>
              <a:lnSpc>
                <a:spcPct val="80000"/>
              </a:lnSpc>
            </a:pPr>
            <a:r>
              <a:rPr lang="en-US" sz="700" dirty="0" smtClean="0"/>
              <a:t> </a:t>
            </a:r>
          </a:p>
          <a:p>
            <a:pPr>
              <a:lnSpc>
                <a:spcPct val="80000"/>
              </a:lnSpc>
            </a:pPr>
            <a:r>
              <a:rPr lang="en-US" sz="700" dirty="0" smtClean="0"/>
              <a:t>„</a:t>
            </a:r>
            <a:r>
              <a:rPr lang="en-US" sz="700" dirty="0" err="1" smtClean="0"/>
              <a:t>Сурфањето</a:t>
            </a:r>
            <a:r>
              <a:rPr lang="en-US" sz="700" dirty="0" smtClean="0"/>
              <a:t> </a:t>
            </a:r>
            <a:r>
              <a:rPr lang="en-US" sz="700" dirty="0" err="1" smtClean="0"/>
              <a:t>преку</a:t>
            </a:r>
            <a:r>
              <a:rPr lang="en-US" sz="700" dirty="0" smtClean="0"/>
              <a:t> </a:t>
            </a:r>
            <a:r>
              <a:rPr lang="en-US" sz="700" dirty="0" err="1" smtClean="0"/>
              <a:t>рамо</a:t>
            </a:r>
            <a:r>
              <a:rPr lang="en-US" sz="700" dirty="0" smtClean="0"/>
              <a:t>“ </a:t>
            </a:r>
            <a:r>
              <a:rPr lang="en-US" sz="700" dirty="0" err="1" smtClean="0"/>
              <a:t>ќе</a:t>
            </a:r>
            <a:r>
              <a:rPr lang="en-US" sz="700" dirty="0" smtClean="0"/>
              <a:t> </a:t>
            </a:r>
            <a:r>
              <a:rPr lang="en-US" sz="700" dirty="0" err="1" smtClean="0"/>
              <a:t>резултира</a:t>
            </a:r>
            <a:r>
              <a:rPr lang="en-US" sz="700" dirty="0" smtClean="0"/>
              <a:t> </a:t>
            </a:r>
            <a:r>
              <a:rPr lang="en-US" sz="700" dirty="0" err="1" smtClean="0"/>
              <a:t>со</a:t>
            </a:r>
            <a:r>
              <a:rPr lang="en-US" sz="700" dirty="0" smtClean="0"/>
              <a:t> </a:t>
            </a:r>
            <a:r>
              <a:rPr lang="en-US" sz="700" dirty="0" err="1" smtClean="0"/>
              <a:t>пристапот</a:t>
            </a:r>
            <a:r>
              <a:rPr lang="en-US" sz="700" dirty="0" smtClean="0"/>
              <a:t> </a:t>
            </a:r>
            <a:r>
              <a:rPr lang="en-US" sz="700" dirty="0" err="1" smtClean="0"/>
              <a:t>на</a:t>
            </a:r>
            <a:r>
              <a:rPr lang="en-US" sz="700" dirty="0" smtClean="0"/>
              <a:t> </a:t>
            </a:r>
            <a:r>
              <a:rPr lang="en-US" sz="700" dirty="0" err="1" smtClean="0"/>
              <a:t>Боби</a:t>
            </a:r>
            <a:r>
              <a:rPr lang="en-US" sz="700" dirty="0" smtClean="0"/>
              <a:t> </a:t>
            </a:r>
            <a:r>
              <a:rPr lang="en-US" sz="700" dirty="0" err="1" smtClean="0"/>
              <a:t>до</a:t>
            </a:r>
            <a:r>
              <a:rPr lang="en-US" sz="700" dirty="0" smtClean="0"/>
              <a:t> </a:t>
            </a:r>
            <a:r>
              <a:rPr lang="en-US" sz="700" dirty="0" err="1" smtClean="0"/>
              <a:t>компјутерските</a:t>
            </a:r>
            <a:r>
              <a:rPr lang="en-US" sz="700" dirty="0" smtClean="0"/>
              <a:t> </a:t>
            </a:r>
            <a:r>
              <a:rPr lang="en-US" sz="700" dirty="0" err="1" smtClean="0"/>
              <a:t>податоци</a:t>
            </a:r>
            <a:r>
              <a:rPr lang="en-US" sz="700" dirty="0" smtClean="0"/>
              <a:t>. </a:t>
            </a:r>
            <a:r>
              <a:rPr lang="en-US" sz="700" dirty="0" err="1" smtClean="0"/>
              <a:t>Тука</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постави</a:t>
            </a:r>
            <a:r>
              <a:rPr lang="en-US" sz="700" dirty="0" smtClean="0"/>
              <a:t> </a:t>
            </a:r>
            <a:r>
              <a:rPr lang="en-US" sz="700" dirty="0" err="1" smtClean="0"/>
              <a:t>прашање</a:t>
            </a:r>
            <a:r>
              <a:rPr lang="en-US" sz="700" dirty="0" smtClean="0"/>
              <a:t> </a:t>
            </a:r>
            <a:r>
              <a:rPr lang="en-US" sz="700" dirty="0" err="1" smtClean="0"/>
              <a:t>на</a:t>
            </a:r>
            <a:r>
              <a:rPr lang="en-US" sz="700" dirty="0" smtClean="0"/>
              <a:t> </a:t>
            </a:r>
            <a:r>
              <a:rPr lang="en-US" sz="700" dirty="0" err="1" smtClean="0"/>
              <a:t>неговата</a:t>
            </a:r>
            <a:r>
              <a:rPr lang="en-US" sz="700" dirty="0" smtClean="0"/>
              <a:t> „</a:t>
            </a:r>
            <a:r>
              <a:rPr lang="en-US" sz="700" dirty="0" err="1" smtClean="0"/>
              <a:t>намера</a:t>
            </a:r>
            <a:r>
              <a:rPr lang="en-US" sz="700" dirty="0" smtClean="0"/>
              <a:t>“ и </a:t>
            </a:r>
            <a:r>
              <a:rPr lang="en-US" sz="700" dirty="0" err="1" smtClean="0"/>
              <a:t>секако</a:t>
            </a:r>
            <a:r>
              <a:rPr lang="en-US" sz="700" dirty="0" smtClean="0"/>
              <a:t> </a:t>
            </a:r>
            <a:r>
              <a:rPr lang="en-US" sz="700" dirty="0" err="1" smtClean="0"/>
              <a:t>тој</a:t>
            </a:r>
            <a:r>
              <a:rPr lang="en-US" sz="700" dirty="0" smtClean="0"/>
              <a:t> </a:t>
            </a:r>
            <a:r>
              <a:rPr lang="en-US" sz="700" dirty="0" err="1" smtClean="0"/>
              <a:t>не</a:t>
            </a:r>
            <a:r>
              <a:rPr lang="en-US" sz="700" dirty="0" smtClean="0"/>
              <a:t> </a:t>
            </a:r>
            <a:r>
              <a:rPr lang="en-US" sz="700" dirty="0" err="1" smtClean="0"/>
              <a:t>ракувал</a:t>
            </a:r>
            <a:r>
              <a:rPr lang="en-US" sz="700" dirty="0" smtClean="0"/>
              <a:t> </a:t>
            </a:r>
            <a:r>
              <a:rPr lang="en-US" sz="700" dirty="0" err="1" smtClean="0"/>
              <a:t>со</a:t>
            </a:r>
            <a:r>
              <a:rPr lang="en-US" sz="700" dirty="0" smtClean="0"/>
              <a:t> </a:t>
            </a:r>
            <a:r>
              <a:rPr lang="en-US" sz="700" dirty="0" err="1" smtClean="0"/>
              <a:t>компјутерскиот</a:t>
            </a:r>
            <a:r>
              <a:rPr lang="en-US" sz="700" dirty="0" smtClean="0"/>
              <a:t> </a:t>
            </a:r>
            <a:r>
              <a:rPr lang="en-US" sz="700" dirty="0" err="1" smtClean="0"/>
              <a:t>систем</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добие</a:t>
            </a:r>
            <a:r>
              <a:rPr lang="en-US" sz="700" dirty="0" smtClean="0"/>
              <a:t> </a:t>
            </a:r>
            <a:r>
              <a:rPr lang="en-US" sz="700" dirty="0" err="1" smtClean="0"/>
              <a:t>пристап</a:t>
            </a:r>
            <a:r>
              <a:rPr lang="en-US" sz="700" dirty="0" smtClean="0"/>
              <a:t>, </a:t>
            </a:r>
            <a:r>
              <a:rPr lang="en-US" sz="700" dirty="0" err="1" smtClean="0"/>
              <a:t>но</a:t>
            </a:r>
            <a:r>
              <a:rPr lang="en-US" sz="700" dirty="0" smtClean="0"/>
              <a:t>, </a:t>
            </a:r>
            <a:r>
              <a:rPr lang="en-US" sz="700" dirty="0" err="1" smtClean="0"/>
              <a:t>сепак</a:t>
            </a:r>
            <a:r>
              <a:rPr lang="en-US" sz="700" dirty="0" smtClean="0"/>
              <a:t>, </a:t>
            </a:r>
            <a:r>
              <a:rPr lang="en-US" sz="700" dirty="0" err="1" smtClean="0"/>
              <a:t>добил</a:t>
            </a:r>
            <a:r>
              <a:rPr lang="en-US" sz="700" dirty="0" smtClean="0"/>
              <a:t> </a:t>
            </a:r>
            <a:r>
              <a:rPr lang="en-US" sz="700" dirty="0" err="1" smtClean="0"/>
              <a:t>бесправен</a:t>
            </a:r>
            <a:r>
              <a:rPr lang="en-US" sz="700" dirty="0" smtClean="0"/>
              <a:t> </a:t>
            </a:r>
            <a:r>
              <a:rPr lang="en-US" sz="700" dirty="0" err="1" smtClean="0"/>
              <a:t>пристап</a:t>
            </a:r>
            <a:r>
              <a:rPr lang="en-US" sz="700" dirty="0" smtClean="0"/>
              <a:t> (</a:t>
            </a:r>
            <a:r>
              <a:rPr lang="en-US" sz="700" dirty="0" err="1" smtClean="0"/>
              <a:t>иако</a:t>
            </a:r>
            <a:r>
              <a:rPr lang="en-US" sz="700" dirty="0" smtClean="0"/>
              <a:t> </a:t>
            </a:r>
            <a:r>
              <a:rPr lang="en-US" sz="700" dirty="0" err="1" smtClean="0"/>
              <a:t>ова</a:t>
            </a:r>
            <a:r>
              <a:rPr lang="en-US" sz="700" dirty="0" smtClean="0"/>
              <a:t> </a:t>
            </a:r>
            <a:r>
              <a:rPr lang="en-US" sz="700" dirty="0" err="1" smtClean="0"/>
              <a:t>би</a:t>
            </a:r>
            <a:r>
              <a:rPr lang="en-US" sz="700" dirty="0" smtClean="0"/>
              <a:t> </a:t>
            </a:r>
            <a:r>
              <a:rPr lang="en-US" sz="700" dirty="0" err="1" smtClean="0"/>
              <a:t>било</a:t>
            </a:r>
            <a:r>
              <a:rPr lang="en-US" sz="700" dirty="0" smtClean="0"/>
              <a:t> </a:t>
            </a:r>
            <a:r>
              <a:rPr lang="en-US" sz="700" dirty="0" err="1" smtClean="0"/>
              <a:t>многу</a:t>
            </a:r>
            <a:r>
              <a:rPr lang="en-US" sz="700" dirty="0" smtClean="0"/>
              <a:t> </a:t>
            </a:r>
            <a:r>
              <a:rPr lang="en-US" sz="700" dirty="0" err="1" smtClean="0"/>
              <a:t>тешко</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докаже</a:t>
            </a:r>
            <a:r>
              <a:rPr lang="en-US" sz="700" dirty="0" smtClean="0"/>
              <a:t>). </a:t>
            </a:r>
          </a:p>
          <a:p>
            <a:pPr>
              <a:lnSpc>
                <a:spcPct val="80000"/>
              </a:lnSpc>
            </a:pPr>
            <a:r>
              <a:rPr lang="en-US" sz="700" dirty="0" smtClean="0"/>
              <a:t> </a:t>
            </a:r>
          </a:p>
          <a:p>
            <a:pPr>
              <a:lnSpc>
                <a:spcPct val="80000"/>
              </a:lnSpc>
            </a:pPr>
            <a:r>
              <a:rPr lang="en-US" sz="700" dirty="0" err="1" smtClean="0"/>
              <a:t>Оваа</a:t>
            </a:r>
            <a:r>
              <a:rPr lang="en-US" sz="700" dirty="0" smtClean="0"/>
              <a:t> </a:t>
            </a:r>
            <a:r>
              <a:rPr lang="en-US" sz="700" dirty="0" err="1" smtClean="0"/>
              <a:t>студија</a:t>
            </a:r>
            <a:r>
              <a:rPr lang="en-US" sz="700" dirty="0" smtClean="0"/>
              <a:t> </a:t>
            </a:r>
            <a:r>
              <a:rPr lang="en-US" sz="700" dirty="0" err="1" smtClean="0"/>
              <a:t>на</a:t>
            </a:r>
            <a:r>
              <a:rPr lang="en-US" sz="700" dirty="0" smtClean="0"/>
              <a:t> </a:t>
            </a:r>
            <a:r>
              <a:rPr lang="en-US" sz="700" dirty="0" err="1" smtClean="0"/>
              <a:t>случај</a:t>
            </a:r>
            <a:r>
              <a:rPr lang="en-US" sz="700" dirty="0" smtClean="0"/>
              <a:t> е </a:t>
            </a:r>
            <a:r>
              <a:rPr lang="en-US" sz="700" dirty="0" err="1" smtClean="0"/>
              <a:t>осмислена</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размислат</a:t>
            </a:r>
            <a:r>
              <a:rPr lang="en-US" sz="700" dirty="0" smtClean="0"/>
              <a:t> </a:t>
            </a:r>
            <a:r>
              <a:rPr lang="en-US" sz="700" dirty="0" err="1" smtClean="0"/>
              <a:t>учесниците</a:t>
            </a:r>
            <a:r>
              <a:rPr lang="en-US" sz="700" dirty="0" smtClean="0"/>
              <a:t> </a:t>
            </a:r>
            <a:r>
              <a:rPr lang="en-US" sz="700" dirty="0" err="1" smtClean="0"/>
              <a:t>за</a:t>
            </a:r>
            <a:r>
              <a:rPr lang="en-US" sz="700" dirty="0" smtClean="0"/>
              <a:t> </a:t>
            </a:r>
            <a:r>
              <a:rPr lang="en-US" sz="700" dirty="0" err="1" smtClean="0"/>
              <a:t>прашањето</a:t>
            </a:r>
            <a:r>
              <a:rPr lang="en-US" sz="700" dirty="0" smtClean="0"/>
              <a:t> </a:t>
            </a:r>
            <a:r>
              <a:rPr lang="en-US" sz="700" dirty="0" err="1" smtClean="0"/>
              <a:t>на</a:t>
            </a:r>
            <a:r>
              <a:rPr lang="en-US" sz="700" dirty="0" smtClean="0"/>
              <a:t> </a:t>
            </a:r>
            <a:r>
              <a:rPr lang="en-US" sz="700" dirty="0" err="1" smtClean="0"/>
              <a:t>авторизација</a:t>
            </a:r>
            <a:r>
              <a:rPr lang="en-US" sz="700" dirty="0" smtClean="0"/>
              <a:t> (</a:t>
            </a:r>
            <a:r>
              <a:rPr lang="en-US" sz="700" dirty="0" err="1" smtClean="0"/>
              <a:t>бесправен</a:t>
            </a:r>
            <a:r>
              <a:rPr lang="en-US" sz="700" dirty="0" smtClean="0"/>
              <a:t> </a:t>
            </a:r>
            <a:r>
              <a:rPr lang="en-US" sz="700" dirty="0" err="1" smtClean="0"/>
              <a:t>пристап</a:t>
            </a:r>
            <a:r>
              <a:rPr lang="en-US" sz="700" dirty="0" smtClean="0"/>
              <a:t>).</a:t>
            </a:r>
          </a:p>
          <a:p>
            <a:pPr>
              <a:lnSpc>
                <a:spcPct val="80000"/>
              </a:lnSpc>
            </a:pPr>
            <a:r>
              <a:rPr lang="en-US" sz="700" dirty="0" smtClean="0"/>
              <a:t> </a:t>
            </a:r>
          </a:p>
          <a:p>
            <a:pPr>
              <a:lnSpc>
                <a:spcPct val="80000"/>
              </a:lnSpc>
            </a:pPr>
            <a:r>
              <a:rPr lang="en-US" sz="700" dirty="0" err="1" smtClean="0"/>
              <a:t>Учесниците</a:t>
            </a:r>
            <a:r>
              <a:rPr lang="en-US" sz="700" dirty="0" smtClean="0"/>
              <a:t>, </a:t>
            </a:r>
            <a:r>
              <a:rPr lang="en-US" sz="700" dirty="0" err="1" smtClean="0"/>
              <a:t>исто</a:t>
            </a:r>
            <a:r>
              <a:rPr lang="en-US" sz="700" dirty="0" smtClean="0"/>
              <a:t> </a:t>
            </a:r>
            <a:r>
              <a:rPr lang="en-US" sz="700" dirty="0" err="1" smtClean="0"/>
              <a:t>така</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бидат</a:t>
            </a:r>
            <a:r>
              <a:rPr lang="en-US" sz="700" dirty="0" smtClean="0"/>
              <a:t> </a:t>
            </a:r>
            <a:r>
              <a:rPr lang="en-US" sz="700" dirty="0" err="1" smtClean="0"/>
              <a:t>прашани</a:t>
            </a:r>
            <a:r>
              <a:rPr lang="en-US" sz="700" dirty="0" smtClean="0"/>
              <a:t> </a:t>
            </a:r>
            <a:r>
              <a:rPr lang="en-US" sz="700" dirty="0" err="1" smtClean="0"/>
              <a:t>да</a:t>
            </a:r>
            <a:r>
              <a:rPr lang="en-US" sz="700" dirty="0" smtClean="0"/>
              <a:t> </a:t>
            </a:r>
            <a:r>
              <a:rPr lang="en-US" sz="700" dirty="0" err="1" smtClean="0"/>
              <a:t>размислат</a:t>
            </a:r>
            <a:r>
              <a:rPr lang="en-US" sz="700" dirty="0" smtClean="0"/>
              <a:t> </a:t>
            </a:r>
            <a:r>
              <a:rPr lang="en-US" sz="700" dirty="0" err="1" smtClean="0"/>
              <a:t>за</a:t>
            </a:r>
            <a:r>
              <a:rPr lang="en-US" sz="700" dirty="0" smtClean="0"/>
              <a:t> </a:t>
            </a:r>
            <a:r>
              <a:rPr lang="en-US" sz="700" dirty="0" err="1" smtClean="0"/>
              <a:t>тоа</a:t>
            </a:r>
            <a:r>
              <a:rPr lang="en-US" sz="700" dirty="0" smtClean="0"/>
              <a:t> </a:t>
            </a:r>
            <a:r>
              <a:rPr lang="en-US" sz="700" dirty="0" err="1" smtClean="0"/>
              <a:t>дали</a:t>
            </a:r>
            <a:r>
              <a:rPr lang="en-US" sz="700" dirty="0" smtClean="0"/>
              <a:t> </a:t>
            </a:r>
            <a:r>
              <a:rPr lang="en-US" sz="700" dirty="0" err="1" smtClean="0"/>
              <a:t>ако</a:t>
            </a:r>
            <a:r>
              <a:rPr lang="en-US" sz="700" dirty="0" smtClean="0"/>
              <a:t> </a:t>
            </a:r>
            <a:r>
              <a:rPr lang="en-US" sz="700" dirty="0" err="1" smtClean="0"/>
              <a:t>Боби</a:t>
            </a:r>
            <a:r>
              <a:rPr lang="en-US" sz="700" dirty="0" smtClean="0"/>
              <a:t> </a:t>
            </a:r>
            <a:r>
              <a:rPr lang="en-US" sz="700" dirty="0" err="1" smtClean="0"/>
              <a:t>отишол</a:t>
            </a:r>
            <a:r>
              <a:rPr lang="en-US" sz="700" dirty="0" smtClean="0"/>
              <a:t> </a:t>
            </a:r>
            <a:r>
              <a:rPr lang="en-US" sz="700" dirty="0" err="1" smtClean="0"/>
              <a:t>во</a:t>
            </a:r>
            <a:r>
              <a:rPr lang="en-US" sz="700" dirty="0" smtClean="0"/>
              <a:t> </a:t>
            </a:r>
            <a:r>
              <a:rPr lang="en-US" sz="700" dirty="0" err="1" smtClean="0"/>
              <a:t>полициската</a:t>
            </a:r>
            <a:r>
              <a:rPr lang="en-US" sz="700" dirty="0" smtClean="0"/>
              <a:t> </a:t>
            </a:r>
            <a:r>
              <a:rPr lang="en-US" sz="700" dirty="0" err="1" smtClean="0"/>
              <a:t>станица</a:t>
            </a:r>
            <a:r>
              <a:rPr lang="en-US" sz="700" dirty="0" smtClean="0"/>
              <a:t> и </a:t>
            </a:r>
            <a:r>
              <a:rPr lang="en-US" sz="700" dirty="0" err="1" smtClean="0"/>
              <a:t>ја</a:t>
            </a:r>
            <a:r>
              <a:rPr lang="en-US" sz="700" dirty="0" smtClean="0"/>
              <a:t> </a:t>
            </a:r>
            <a:r>
              <a:rPr lang="en-US" sz="700" dirty="0" err="1" smtClean="0"/>
              <a:t>побарал</a:t>
            </a:r>
            <a:r>
              <a:rPr lang="en-US" sz="700" dirty="0" smtClean="0"/>
              <a:t> </a:t>
            </a:r>
            <a:r>
              <a:rPr lang="en-US" sz="700" dirty="0" err="1" smtClean="0"/>
              <a:t>информацијата</a:t>
            </a:r>
            <a:r>
              <a:rPr lang="en-US" sz="700" dirty="0" smtClean="0"/>
              <a:t> </a:t>
            </a:r>
            <a:r>
              <a:rPr lang="en-US" sz="700" dirty="0" err="1" smtClean="0"/>
              <a:t>за</a:t>
            </a:r>
            <a:r>
              <a:rPr lang="en-US" sz="700" dirty="0" smtClean="0"/>
              <a:t> </a:t>
            </a:r>
            <a:r>
              <a:rPr lang="en-US" sz="700" dirty="0" err="1" smtClean="0"/>
              <a:t>сопственоста</a:t>
            </a:r>
            <a:r>
              <a:rPr lang="en-US" sz="700" dirty="0" smtClean="0"/>
              <a:t> </a:t>
            </a:r>
            <a:r>
              <a:rPr lang="en-US" sz="700" dirty="0" err="1" smtClean="0"/>
              <a:t>врз</a:t>
            </a:r>
            <a:r>
              <a:rPr lang="en-US" sz="700" dirty="0" smtClean="0"/>
              <a:t> „</a:t>
            </a:r>
            <a:r>
              <a:rPr lang="en-US" sz="700" dirty="0" err="1" smtClean="0"/>
              <a:t>мерцедесот</a:t>
            </a:r>
            <a:r>
              <a:rPr lang="en-US" sz="700" dirty="0" smtClean="0"/>
              <a:t>“ </a:t>
            </a:r>
            <a:r>
              <a:rPr lang="en-US" sz="700" dirty="0" err="1" smtClean="0"/>
              <a:t>во</a:t>
            </a:r>
            <a:r>
              <a:rPr lang="en-US" sz="700" dirty="0" smtClean="0"/>
              <a:t> </a:t>
            </a:r>
            <a:r>
              <a:rPr lang="en-US" sz="700" dirty="0" err="1" smtClean="0"/>
              <a:t>системот</a:t>
            </a:r>
            <a:r>
              <a:rPr lang="en-US" sz="700" dirty="0" smtClean="0"/>
              <a:t> </a:t>
            </a:r>
            <a:r>
              <a:rPr lang="en-US" sz="700" dirty="0" err="1" smtClean="0"/>
              <a:t>за</a:t>
            </a:r>
            <a:r>
              <a:rPr lang="en-US" sz="700" dirty="0" smtClean="0"/>
              <a:t> </a:t>
            </a:r>
            <a:r>
              <a:rPr lang="en-US" sz="700" dirty="0" err="1" smtClean="0"/>
              <a:t>индекс-картички</a:t>
            </a:r>
            <a:r>
              <a:rPr lang="en-US" sz="700" dirty="0" smtClean="0"/>
              <a:t> – </a:t>
            </a:r>
            <a:r>
              <a:rPr lang="en-US" sz="700" dirty="0" err="1" smtClean="0"/>
              <a:t>информацијата</a:t>
            </a:r>
            <a:r>
              <a:rPr lang="en-US" sz="700" dirty="0" smtClean="0"/>
              <a:t> </a:t>
            </a:r>
            <a:r>
              <a:rPr lang="en-US" sz="700" dirty="0" err="1" smtClean="0"/>
              <a:t>би</a:t>
            </a:r>
            <a:r>
              <a:rPr lang="en-US" sz="700" dirty="0" smtClean="0"/>
              <a:t> </a:t>
            </a:r>
            <a:r>
              <a:rPr lang="en-US" sz="700" dirty="0" err="1" smtClean="0"/>
              <a:t>била</a:t>
            </a:r>
            <a:r>
              <a:rPr lang="en-US" sz="700" dirty="0" smtClean="0"/>
              <a:t> </a:t>
            </a:r>
            <a:r>
              <a:rPr lang="en-US" sz="700" dirty="0" err="1" smtClean="0"/>
              <a:t>иста</a:t>
            </a:r>
            <a:r>
              <a:rPr lang="en-US" sz="700" dirty="0" smtClean="0"/>
              <a:t> </a:t>
            </a:r>
            <a:r>
              <a:rPr lang="en-US" sz="700" dirty="0" err="1" smtClean="0"/>
              <a:t>како</a:t>
            </a:r>
            <a:r>
              <a:rPr lang="en-US" sz="700" dirty="0" smtClean="0"/>
              <a:t> </a:t>
            </a:r>
            <a:r>
              <a:rPr lang="en-US" sz="700" dirty="0" err="1" smtClean="0"/>
              <a:t>онаа</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чува</a:t>
            </a:r>
            <a:r>
              <a:rPr lang="en-US" sz="700" dirty="0" smtClean="0"/>
              <a:t> </a:t>
            </a:r>
            <a:r>
              <a:rPr lang="en-US" sz="700" dirty="0" err="1" smtClean="0"/>
              <a:t>во</a:t>
            </a:r>
            <a:r>
              <a:rPr lang="en-US" sz="700" dirty="0" smtClean="0"/>
              <a:t> </a:t>
            </a:r>
            <a:r>
              <a:rPr lang="en-US" sz="700" dirty="0" err="1" smtClean="0"/>
              <a:t>компјутерот</a:t>
            </a:r>
            <a:r>
              <a:rPr lang="en-US" sz="700" dirty="0" smtClean="0"/>
              <a:t>? </a:t>
            </a:r>
            <a:r>
              <a:rPr lang="en-US" sz="700" dirty="0" err="1" smtClean="0"/>
              <a:t>Поентата</a:t>
            </a:r>
            <a:r>
              <a:rPr lang="en-US" sz="700" dirty="0" smtClean="0"/>
              <a:t> </a:t>
            </a:r>
            <a:r>
              <a:rPr lang="en-US" sz="700" dirty="0" err="1" smtClean="0"/>
              <a:t>овде</a:t>
            </a:r>
            <a:r>
              <a:rPr lang="en-US" sz="700" dirty="0" smtClean="0"/>
              <a:t> е </a:t>
            </a:r>
            <a:r>
              <a:rPr lang="en-US" sz="700" dirty="0" err="1" smtClean="0"/>
              <a:t>дека</a:t>
            </a:r>
            <a:r>
              <a:rPr lang="en-US" sz="700" dirty="0" smtClean="0"/>
              <a:t> </a:t>
            </a:r>
            <a:r>
              <a:rPr lang="en-US" sz="700" dirty="0" err="1" smtClean="0"/>
              <a:t>самите</a:t>
            </a:r>
            <a:r>
              <a:rPr lang="en-US" sz="700" dirty="0" smtClean="0"/>
              <a:t> </a:t>
            </a:r>
            <a:r>
              <a:rPr lang="en-US" sz="700" dirty="0" err="1" smtClean="0"/>
              <a:t>податоци</a:t>
            </a:r>
            <a:r>
              <a:rPr lang="en-US" sz="700" dirty="0" smtClean="0"/>
              <a:t> </a:t>
            </a:r>
            <a:r>
              <a:rPr lang="en-US" sz="700" dirty="0" err="1" smtClean="0"/>
              <a:t>не</a:t>
            </a:r>
            <a:r>
              <a:rPr lang="en-US" sz="700" dirty="0" smtClean="0"/>
              <a:t> </a:t>
            </a:r>
            <a:r>
              <a:rPr lang="en-US" sz="700" dirty="0" err="1" smtClean="0"/>
              <a:t>се</a:t>
            </a:r>
            <a:r>
              <a:rPr lang="en-US" sz="700" dirty="0" smtClean="0"/>
              <a:t> </a:t>
            </a:r>
            <a:r>
              <a:rPr lang="en-US" sz="700" dirty="0" err="1" smtClean="0"/>
              <a:t>тие</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заштитени</a:t>
            </a:r>
            <a:r>
              <a:rPr lang="en-US" sz="700" dirty="0" smtClean="0"/>
              <a:t> (</a:t>
            </a:r>
            <a:r>
              <a:rPr lang="en-US" sz="700" dirty="0" err="1" smtClean="0"/>
              <a:t>иако</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бидат</a:t>
            </a:r>
            <a:r>
              <a:rPr lang="en-US" sz="700" dirty="0" smtClean="0"/>
              <a:t> </a:t>
            </a:r>
            <a:r>
              <a:rPr lang="en-US" sz="700" dirty="0" err="1" smtClean="0"/>
              <a:t>заштитени</a:t>
            </a:r>
            <a:r>
              <a:rPr lang="en-US" sz="700" dirty="0" smtClean="0"/>
              <a:t> </a:t>
            </a:r>
            <a:r>
              <a:rPr lang="en-US" sz="700" dirty="0" err="1" smtClean="0"/>
              <a:t>според</a:t>
            </a:r>
            <a:r>
              <a:rPr lang="en-US" sz="700" dirty="0" smtClean="0"/>
              <a:t> </a:t>
            </a:r>
            <a:r>
              <a:rPr lang="en-US" sz="700" dirty="0" err="1" smtClean="0"/>
              <a:t>други</a:t>
            </a:r>
            <a:r>
              <a:rPr lang="en-US" sz="700" dirty="0" smtClean="0"/>
              <a:t> </a:t>
            </a:r>
            <a:r>
              <a:rPr lang="en-US" sz="700" dirty="0" err="1" smtClean="0"/>
              <a:t>закони</a:t>
            </a:r>
            <a:r>
              <a:rPr lang="en-US" sz="700" dirty="0" smtClean="0"/>
              <a:t> </a:t>
            </a:r>
            <a:r>
              <a:rPr lang="en-US" sz="700" dirty="0" err="1" smtClean="0"/>
              <a:t>за</a:t>
            </a:r>
            <a:r>
              <a:rPr lang="en-US" sz="700" dirty="0" smtClean="0"/>
              <a:t> </a:t>
            </a:r>
            <a:r>
              <a:rPr lang="en-US" sz="700" dirty="0" err="1" smtClean="0"/>
              <a:t>заштита</a:t>
            </a:r>
            <a:r>
              <a:rPr lang="en-US" sz="700" dirty="0" smtClean="0"/>
              <a:t> </a:t>
            </a:r>
            <a:r>
              <a:rPr lang="en-US" sz="700" dirty="0" err="1" smtClean="0"/>
              <a:t>на</a:t>
            </a:r>
            <a:r>
              <a:rPr lang="en-US" sz="700" dirty="0" smtClean="0"/>
              <a:t> </a:t>
            </a:r>
            <a:r>
              <a:rPr lang="en-US" sz="700" dirty="0" err="1" smtClean="0"/>
              <a:t>податоци</a:t>
            </a:r>
            <a:r>
              <a:rPr lang="en-US" sz="700" dirty="0" smtClean="0"/>
              <a:t>, </a:t>
            </a:r>
            <a:r>
              <a:rPr lang="en-US" sz="700" dirty="0" err="1" smtClean="0"/>
              <a:t>при</a:t>
            </a:r>
            <a:r>
              <a:rPr lang="en-US" sz="700" dirty="0" smtClean="0"/>
              <a:t> </a:t>
            </a:r>
            <a:r>
              <a:rPr lang="en-US" sz="700" dirty="0" err="1" smtClean="0"/>
              <a:t>што</a:t>
            </a:r>
            <a:r>
              <a:rPr lang="en-US" sz="700" dirty="0" smtClean="0"/>
              <a:t> </a:t>
            </a:r>
            <a:r>
              <a:rPr lang="en-US" sz="700" dirty="0" err="1" smtClean="0"/>
              <a:t>однесувањето</a:t>
            </a:r>
            <a:r>
              <a:rPr lang="en-US" sz="700" dirty="0" smtClean="0"/>
              <a:t> </a:t>
            </a:r>
            <a:r>
              <a:rPr lang="en-US" sz="700" dirty="0" err="1" smtClean="0"/>
              <a:t>на</a:t>
            </a:r>
            <a:r>
              <a:rPr lang="en-US" sz="700" dirty="0" smtClean="0"/>
              <a:t> </a:t>
            </a:r>
            <a:r>
              <a:rPr lang="en-US" sz="700" dirty="0" err="1" smtClean="0"/>
              <a:t>Боби</a:t>
            </a:r>
            <a:r>
              <a:rPr lang="en-US" sz="700" dirty="0" smtClean="0"/>
              <a:t>, </a:t>
            </a:r>
            <a:r>
              <a:rPr lang="en-US" sz="700" dirty="0" err="1" smtClean="0"/>
              <a:t>исто</a:t>
            </a:r>
            <a:r>
              <a:rPr lang="en-US" sz="700" dirty="0" smtClean="0"/>
              <a:t> </a:t>
            </a:r>
            <a:r>
              <a:rPr lang="en-US" sz="700" dirty="0" err="1" smtClean="0"/>
              <a:t>така</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претставува</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туку</a:t>
            </a:r>
            <a:r>
              <a:rPr lang="en-US" sz="700" dirty="0" smtClean="0"/>
              <a:t> е </a:t>
            </a:r>
            <a:r>
              <a:rPr lang="en-US" sz="700" dirty="0" err="1" smtClean="0"/>
              <a:t>заштитен</a:t>
            </a:r>
            <a:r>
              <a:rPr lang="en-US" sz="700" dirty="0" smtClean="0"/>
              <a:t> </a:t>
            </a:r>
            <a:r>
              <a:rPr lang="en-US" sz="700" dirty="0" err="1" smtClean="0"/>
              <a:t>медиумот</a:t>
            </a:r>
            <a:r>
              <a:rPr lang="en-US" sz="700" dirty="0" smtClean="0"/>
              <a:t> </a:t>
            </a:r>
            <a:r>
              <a:rPr lang="en-US" sz="700" dirty="0" err="1" smtClean="0"/>
              <a:t>на</a:t>
            </a:r>
            <a:r>
              <a:rPr lang="en-US" sz="700" dirty="0" smtClean="0"/>
              <a:t> </a:t>
            </a:r>
            <a:r>
              <a:rPr lang="en-US" sz="700" dirty="0" err="1" smtClean="0"/>
              <a:t>кој</a:t>
            </a:r>
            <a:r>
              <a:rPr lang="en-US" sz="700" dirty="0" smtClean="0"/>
              <a:t> </a:t>
            </a:r>
            <a:r>
              <a:rPr lang="en-US" sz="700" dirty="0" err="1" smtClean="0"/>
              <a:t>се</a:t>
            </a:r>
            <a:r>
              <a:rPr lang="en-US" sz="700" dirty="0" smtClean="0"/>
              <a:t> </a:t>
            </a:r>
            <a:r>
              <a:rPr lang="en-US" sz="700" dirty="0" err="1" smtClean="0"/>
              <a:t>чуваат</a:t>
            </a:r>
            <a:r>
              <a:rPr lang="en-US" sz="700" dirty="0" smtClean="0"/>
              <a:t> </a:t>
            </a:r>
            <a:r>
              <a:rPr lang="en-US" sz="700" dirty="0" err="1" smtClean="0"/>
              <a:t>податоците</a:t>
            </a:r>
            <a:r>
              <a:rPr lang="en-US" sz="700" dirty="0" smtClean="0"/>
              <a:t>.</a:t>
            </a:r>
          </a:p>
          <a:p>
            <a:pPr>
              <a:lnSpc>
                <a:spcPct val="80000"/>
              </a:lnSpc>
            </a:pPr>
            <a:r>
              <a:rPr lang="en-US" sz="700" dirty="0" smtClean="0"/>
              <a:t> </a:t>
            </a:r>
          </a:p>
          <a:p>
            <a:pPr>
              <a:lnSpc>
                <a:spcPct val="80000"/>
              </a:lnSpc>
            </a:pPr>
            <a:r>
              <a:rPr lang="en-US" sz="700" dirty="0" err="1" smtClean="0"/>
              <a:t>Полицискиот</a:t>
            </a:r>
            <a:r>
              <a:rPr lang="en-US" sz="700" dirty="0" smtClean="0"/>
              <a:t> </a:t>
            </a:r>
            <a:r>
              <a:rPr lang="en-US" sz="700" dirty="0" err="1" smtClean="0"/>
              <a:t>компјутерски</a:t>
            </a:r>
            <a:r>
              <a:rPr lang="en-US" sz="700" dirty="0" smtClean="0"/>
              <a:t> </a:t>
            </a:r>
            <a:r>
              <a:rPr lang="en-US" sz="700" dirty="0" err="1" smtClean="0"/>
              <a:t>систем</a:t>
            </a:r>
            <a:r>
              <a:rPr lang="en-US" sz="700" dirty="0" smtClean="0"/>
              <a:t> </a:t>
            </a:r>
            <a:r>
              <a:rPr lang="en-US" sz="700" dirty="0" err="1" smtClean="0"/>
              <a:t>содржи</a:t>
            </a:r>
            <a:r>
              <a:rPr lang="en-US" sz="700" dirty="0" smtClean="0"/>
              <a:t> </a:t>
            </a:r>
            <a:r>
              <a:rPr lang="en-US" sz="700" dirty="0" err="1" smtClean="0"/>
              <a:t>големи</a:t>
            </a:r>
            <a:r>
              <a:rPr lang="en-US" sz="700" dirty="0" smtClean="0"/>
              <a:t> </a:t>
            </a:r>
            <a:r>
              <a:rPr lang="en-US" sz="700" dirty="0" err="1" smtClean="0"/>
              <a:t>количества</a:t>
            </a:r>
            <a:r>
              <a:rPr lang="en-US" sz="700" dirty="0" smtClean="0"/>
              <a:t> </a:t>
            </a:r>
            <a:r>
              <a:rPr lang="en-US" sz="700" dirty="0" err="1" smtClean="0"/>
              <a:t>лични</a:t>
            </a:r>
            <a:r>
              <a:rPr lang="en-US" sz="700" dirty="0" smtClean="0"/>
              <a:t> </a:t>
            </a:r>
            <a:r>
              <a:rPr lang="en-US" sz="700" dirty="0" err="1" smtClean="0"/>
              <a:t>информации</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однесуваат</a:t>
            </a:r>
            <a:r>
              <a:rPr lang="en-US" sz="700" dirty="0" smtClean="0"/>
              <a:t> </a:t>
            </a:r>
            <a:r>
              <a:rPr lang="en-US" sz="700" dirty="0" err="1" smtClean="0"/>
              <a:t>на</a:t>
            </a:r>
            <a:r>
              <a:rPr lang="en-US" sz="700" dirty="0" smtClean="0"/>
              <a:t> </a:t>
            </a:r>
            <a:r>
              <a:rPr lang="en-US" sz="700" dirty="0" err="1" smtClean="0"/>
              <a:t>поединци</a:t>
            </a:r>
            <a:r>
              <a:rPr lang="en-US" sz="700" dirty="0" smtClean="0"/>
              <a:t> </a:t>
            </a:r>
            <a:r>
              <a:rPr lang="en-US" sz="700" dirty="0" err="1" smtClean="0"/>
              <a:t>заедно</a:t>
            </a:r>
            <a:r>
              <a:rPr lang="en-US" sz="700" dirty="0" smtClean="0"/>
              <a:t> </a:t>
            </a:r>
            <a:r>
              <a:rPr lang="en-US" sz="700" dirty="0" err="1" smtClean="0"/>
              <a:t>со</a:t>
            </a:r>
            <a:r>
              <a:rPr lang="en-US" sz="700" dirty="0" smtClean="0"/>
              <a:t> </a:t>
            </a:r>
            <a:r>
              <a:rPr lang="en-US" sz="700" dirty="0" err="1" smtClean="0"/>
              <a:t>многу</a:t>
            </a:r>
            <a:r>
              <a:rPr lang="en-US" sz="700" dirty="0" smtClean="0"/>
              <a:t> </a:t>
            </a:r>
            <a:r>
              <a:rPr lang="en-US" sz="700" dirty="0" err="1" smtClean="0"/>
              <a:t>чувствителни</a:t>
            </a:r>
            <a:r>
              <a:rPr lang="en-US" sz="700" dirty="0" smtClean="0"/>
              <a:t> </a:t>
            </a:r>
            <a:r>
              <a:rPr lang="en-US" sz="700" dirty="0" err="1" smtClean="0"/>
              <a:t>информации</a:t>
            </a:r>
            <a:r>
              <a:rPr lang="en-US" sz="700" dirty="0" smtClean="0"/>
              <a:t>. </a:t>
            </a:r>
            <a:r>
              <a:rPr lang="en-US" sz="700" dirty="0" err="1" smtClean="0"/>
              <a:t>Пристапот</a:t>
            </a:r>
            <a:r>
              <a:rPr lang="en-US" sz="700" dirty="0" smtClean="0"/>
              <a:t> </a:t>
            </a:r>
            <a:r>
              <a:rPr lang="en-US" sz="700" dirty="0" err="1" smtClean="0"/>
              <a:t>до</a:t>
            </a:r>
            <a:r>
              <a:rPr lang="en-US" sz="700" dirty="0" smtClean="0"/>
              <a:t> </a:t>
            </a:r>
            <a:r>
              <a:rPr lang="en-US" sz="700" dirty="0" err="1" smtClean="0"/>
              <a:t>податоците</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им</a:t>
            </a:r>
            <a:r>
              <a:rPr lang="en-US" sz="700" dirty="0" smtClean="0"/>
              <a:t> </a:t>
            </a:r>
            <a:r>
              <a:rPr lang="en-US" sz="700" dirty="0" err="1" smtClean="0"/>
              <a:t>биде</a:t>
            </a:r>
            <a:r>
              <a:rPr lang="en-US" sz="700" dirty="0" smtClean="0"/>
              <a:t> </a:t>
            </a:r>
            <a:r>
              <a:rPr lang="en-US" sz="700" dirty="0" err="1" smtClean="0"/>
              <a:t>дозволен</a:t>
            </a:r>
            <a:r>
              <a:rPr lang="en-US" sz="700" dirty="0" smtClean="0"/>
              <a:t> </a:t>
            </a:r>
            <a:r>
              <a:rPr lang="en-US" sz="700" dirty="0" err="1" smtClean="0"/>
              <a:t>само</a:t>
            </a:r>
            <a:r>
              <a:rPr lang="en-US" sz="700" dirty="0" smtClean="0"/>
              <a:t> </a:t>
            </a:r>
            <a:r>
              <a:rPr lang="en-US" sz="700" dirty="0" err="1" smtClean="0"/>
              <a:t>на</a:t>
            </a:r>
            <a:r>
              <a:rPr lang="en-US" sz="700" dirty="0" smtClean="0"/>
              <a:t> </a:t>
            </a:r>
            <a:r>
              <a:rPr lang="en-US" sz="700" dirty="0" err="1" smtClean="0"/>
              <a:t>лица</a:t>
            </a:r>
            <a:r>
              <a:rPr lang="en-US" sz="700" dirty="0" smtClean="0"/>
              <a:t> </a:t>
            </a:r>
            <a:r>
              <a:rPr lang="en-US" sz="700" dirty="0" err="1" smtClean="0"/>
              <a:t>што</a:t>
            </a:r>
            <a:r>
              <a:rPr lang="en-US" sz="700" dirty="0" smtClean="0"/>
              <a:t> </a:t>
            </a:r>
            <a:r>
              <a:rPr lang="en-US" sz="700" dirty="0" err="1" smtClean="0"/>
              <a:t>имаат</a:t>
            </a:r>
            <a:r>
              <a:rPr lang="en-US" sz="700" dirty="0" smtClean="0"/>
              <a:t> </a:t>
            </a:r>
            <a:r>
              <a:rPr lang="en-US" sz="700" dirty="0" err="1" smtClean="0"/>
              <a:t>легитимен</a:t>
            </a:r>
            <a:r>
              <a:rPr lang="en-US" sz="700" dirty="0" smtClean="0"/>
              <a:t> </a:t>
            </a:r>
            <a:r>
              <a:rPr lang="en-US" sz="700" dirty="0" err="1" smtClean="0"/>
              <a:t>интерес</a:t>
            </a:r>
            <a:r>
              <a:rPr lang="en-US" sz="700" dirty="0" smtClean="0"/>
              <a:t>. </a:t>
            </a:r>
            <a:r>
              <a:rPr lang="en-US" sz="700" dirty="0" err="1" smtClean="0"/>
              <a:t>Во</a:t>
            </a:r>
            <a:r>
              <a:rPr lang="en-US" sz="700" dirty="0" smtClean="0"/>
              <a:t> </a:t>
            </a:r>
            <a:r>
              <a:rPr lang="en-US" sz="700" dirty="0" err="1" smtClean="0"/>
              <a:t>Обединетото</a:t>
            </a:r>
            <a:r>
              <a:rPr lang="en-US" sz="700" dirty="0" smtClean="0"/>
              <a:t> </a:t>
            </a:r>
            <a:r>
              <a:rPr lang="en-US" sz="700" dirty="0" err="1" smtClean="0"/>
              <a:t>Кралство</a:t>
            </a:r>
            <a:r>
              <a:rPr lang="en-US" sz="700" dirty="0" smtClean="0"/>
              <a:t> </a:t>
            </a:r>
            <a:r>
              <a:rPr lang="en-US" sz="700" dirty="0" err="1" smtClean="0"/>
              <a:t>често</a:t>
            </a:r>
            <a:r>
              <a:rPr lang="en-US" sz="700" dirty="0" smtClean="0"/>
              <a:t> </a:t>
            </a:r>
            <a:r>
              <a:rPr lang="en-US" sz="700" dirty="0" err="1" smtClean="0"/>
              <a:t>се</a:t>
            </a:r>
            <a:r>
              <a:rPr lang="en-US" sz="700" dirty="0" smtClean="0"/>
              <a:t> </a:t>
            </a:r>
            <a:r>
              <a:rPr lang="en-US" sz="700" dirty="0" err="1" smtClean="0"/>
              <a:t>открива</a:t>
            </a:r>
            <a:r>
              <a:rPr lang="en-US" sz="700" dirty="0" smtClean="0"/>
              <a:t> </a:t>
            </a:r>
            <a:r>
              <a:rPr lang="en-US" sz="700" dirty="0" err="1" smtClean="0"/>
              <a:t>дека</a:t>
            </a:r>
            <a:r>
              <a:rPr lang="en-US" sz="700" dirty="0" smtClean="0"/>
              <a:t> </a:t>
            </a:r>
            <a:r>
              <a:rPr lang="en-US" sz="700" dirty="0" err="1" smtClean="0"/>
              <a:t>полициските</a:t>
            </a:r>
            <a:r>
              <a:rPr lang="en-US" sz="700" dirty="0" smtClean="0"/>
              <a:t> </a:t>
            </a:r>
            <a:r>
              <a:rPr lang="en-US" sz="700" dirty="0" err="1" smtClean="0"/>
              <a:t>службеници</a:t>
            </a:r>
            <a:r>
              <a:rPr lang="en-US" sz="700" dirty="0" smtClean="0"/>
              <a:t> и </a:t>
            </a:r>
            <a:r>
              <a:rPr lang="en-US" sz="700" dirty="0" err="1" smtClean="0"/>
              <a:t>полициските</a:t>
            </a:r>
            <a:r>
              <a:rPr lang="en-US" sz="700" dirty="0" smtClean="0"/>
              <a:t> </a:t>
            </a:r>
            <a:r>
              <a:rPr lang="en-US" sz="700" dirty="0" err="1" smtClean="0"/>
              <a:t>компјутерски</a:t>
            </a:r>
            <a:r>
              <a:rPr lang="en-US" sz="700" dirty="0" smtClean="0"/>
              <a:t> </a:t>
            </a:r>
            <a:r>
              <a:rPr lang="en-US" sz="700" dirty="0" err="1" smtClean="0"/>
              <a:t>оператори</a:t>
            </a:r>
            <a:r>
              <a:rPr lang="en-US" sz="700" dirty="0" smtClean="0"/>
              <a:t> </a:t>
            </a:r>
            <a:r>
              <a:rPr lang="en-US" sz="700" dirty="0" err="1" smtClean="0"/>
              <a:t>недоозволено</a:t>
            </a:r>
            <a:r>
              <a:rPr lang="en-US" sz="700" dirty="0" smtClean="0"/>
              <a:t> </a:t>
            </a:r>
            <a:r>
              <a:rPr lang="en-US" sz="700" dirty="0" err="1" smtClean="0"/>
              <a:t>им</a:t>
            </a:r>
            <a:r>
              <a:rPr lang="en-US" sz="700" dirty="0" smtClean="0"/>
              <a:t> </a:t>
            </a:r>
            <a:r>
              <a:rPr lang="en-US" sz="700" dirty="0" err="1" smtClean="0"/>
              <a:t>пристапуваат</a:t>
            </a:r>
            <a:r>
              <a:rPr lang="en-US" sz="700" dirty="0" smtClean="0"/>
              <a:t> </a:t>
            </a:r>
            <a:r>
              <a:rPr lang="en-US" sz="700" dirty="0" err="1" smtClean="0"/>
              <a:t>на</a:t>
            </a:r>
            <a:r>
              <a:rPr lang="en-US" sz="700" dirty="0" smtClean="0"/>
              <a:t> </a:t>
            </a:r>
            <a:r>
              <a:rPr lang="en-US" sz="700" dirty="0" err="1" smtClean="0"/>
              <a:t>полициските</a:t>
            </a:r>
            <a:r>
              <a:rPr lang="en-US" sz="700" dirty="0" smtClean="0"/>
              <a:t> </a:t>
            </a:r>
            <a:r>
              <a:rPr lang="en-US" sz="700" dirty="0" err="1" smtClean="0"/>
              <a:t>системи</a:t>
            </a:r>
            <a:r>
              <a:rPr lang="en-US" sz="700" dirty="0" smtClean="0"/>
              <a:t> </a:t>
            </a:r>
            <a:r>
              <a:rPr lang="en-US" sz="700" dirty="0" err="1" smtClean="0"/>
              <a:t>за</a:t>
            </a:r>
            <a:r>
              <a:rPr lang="en-US" sz="700" dirty="0" smtClean="0"/>
              <a:t> </a:t>
            </a:r>
            <a:r>
              <a:rPr lang="en-US" sz="700" dirty="0" err="1" smtClean="0"/>
              <a:t>сопствени</a:t>
            </a:r>
            <a:r>
              <a:rPr lang="en-US" sz="700" dirty="0" smtClean="0"/>
              <a:t> </a:t>
            </a:r>
            <a:r>
              <a:rPr lang="en-US" sz="700" dirty="0" err="1" smtClean="0"/>
              <a:t>цели</a:t>
            </a:r>
            <a:r>
              <a:rPr lang="en-US" sz="700" dirty="0" smtClean="0"/>
              <a:t>, </a:t>
            </a:r>
            <a:r>
              <a:rPr lang="en-US" sz="700" dirty="0" err="1" smtClean="0"/>
              <a:t>односно</a:t>
            </a:r>
            <a:r>
              <a:rPr lang="en-US" sz="700" dirty="0" smtClean="0"/>
              <a:t> </a:t>
            </a:r>
            <a:r>
              <a:rPr lang="en-US" sz="700" dirty="0" err="1" smtClean="0"/>
              <a:t>да</a:t>
            </a:r>
            <a:r>
              <a:rPr lang="en-US" sz="700" dirty="0" smtClean="0"/>
              <a:t> </a:t>
            </a:r>
            <a:r>
              <a:rPr lang="en-US" sz="700" dirty="0" err="1" smtClean="0"/>
              <a:t>најдат</a:t>
            </a:r>
            <a:r>
              <a:rPr lang="en-US" sz="700" dirty="0" smtClean="0"/>
              <a:t> </a:t>
            </a:r>
            <a:r>
              <a:rPr lang="en-US" sz="700" dirty="0" err="1" smtClean="0"/>
              <a:t>информации</a:t>
            </a:r>
            <a:r>
              <a:rPr lang="en-US" sz="700" dirty="0" smtClean="0"/>
              <a:t> </a:t>
            </a:r>
            <a:r>
              <a:rPr lang="en-US" sz="700" dirty="0" err="1" smtClean="0"/>
              <a:t>што</a:t>
            </a:r>
            <a:r>
              <a:rPr lang="en-US" sz="700" dirty="0" smtClean="0"/>
              <a:t> </a:t>
            </a:r>
            <a:r>
              <a:rPr lang="en-US" sz="700" dirty="0" err="1" smtClean="0"/>
              <a:t>би</a:t>
            </a:r>
            <a:r>
              <a:rPr lang="en-US" sz="700" dirty="0" smtClean="0"/>
              <a:t> </a:t>
            </a:r>
            <a:r>
              <a:rPr lang="en-US" sz="700" dirty="0" err="1" smtClean="0"/>
              <a:t>биле</a:t>
            </a:r>
            <a:r>
              <a:rPr lang="en-US" sz="700" dirty="0" smtClean="0"/>
              <a:t> </a:t>
            </a:r>
            <a:r>
              <a:rPr lang="en-US" sz="700" dirty="0" err="1" smtClean="0"/>
              <a:t>интересни</a:t>
            </a:r>
            <a:r>
              <a:rPr lang="en-US" sz="700" dirty="0" smtClean="0"/>
              <a:t> </a:t>
            </a:r>
            <a:r>
              <a:rPr lang="en-US" sz="700" dirty="0" err="1" smtClean="0"/>
              <a:t>за</a:t>
            </a:r>
            <a:r>
              <a:rPr lang="en-US" sz="700" dirty="0" smtClean="0"/>
              <a:t> </a:t>
            </a:r>
            <a:r>
              <a:rPr lang="en-US" sz="700" dirty="0" err="1" smtClean="0"/>
              <a:t>печатот</a:t>
            </a:r>
            <a:r>
              <a:rPr lang="en-US" sz="700" dirty="0" smtClean="0"/>
              <a:t> </a:t>
            </a:r>
            <a:r>
              <a:rPr lang="en-US" sz="700" dirty="0" err="1" smtClean="0"/>
              <a:t>или</a:t>
            </a:r>
            <a:r>
              <a:rPr lang="en-US" sz="700" dirty="0" smtClean="0"/>
              <a:t> </a:t>
            </a:r>
            <a:r>
              <a:rPr lang="en-US" sz="700" dirty="0" err="1" smtClean="0"/>
              <a:t>во</a:t>
            </a:r>
            <a:r>
              <a:rPr lang="en-US" sz="700" dirty="0" smtClean="0"/>
              <a:t> </a:t>
            </a:r>
            <a:r>
              <a:rPr lang="en-US" sz="700" dirty="0" err="1" smtClean="0"/>
              <a:t>случај</a:t>
            </a:r>
            <a:r>
              <a:rPr lang="en-US" sz="700" dirty="0" smtClean="0"/>
              <a:t> </a:t>
            </a:r>
            <a:r>
              <a:rPr lang="en-US" sz="700" dirty="0" err="1" smtClean="0"/>
              <a:t>на</a:t>
            </a:r>
            <a:r>
              <a:rPr lang="en-US" sz="700" dirty="0" smtClean="0"/>
              <a:t> </a:t>
            </a:r>
            <a:r>
              <a:rPr lang="en-US" sz="700" dirty="0" err="1" smtClean="0"/>
              <a:t>корумпирани</a:t>
            </a:r>
            <a:r>
              <a:rPr lang="en-US" sz="700" dirty="0" smtClean="0"/>
              <a:t> </a:t>
            </a:r>
            <a:r>
              <a:rPr lang="en-US" sz="700" dirty="0" err="1" smtClean="0"/>
              <a:t>службеници</a:t>
            </a:r>
            <a:r>
              <a:rPr lang="en-US" sz="700" dirty="0" smtClean="0"/>
              <a:t> </a:t>
            </a:r>
            <a:r>
              <a:rPr lang="en-US" sz="700" dirty="0" err="1" smtClean="0"/>
              <a:t>да</a:t>
            </a:r>
            <a:r>
              <a:rPr lang="en-US" sz="700" dirty="0" smtClean="0"/>
              <a:t> </a:t>
            </a:r>
            <a:r>
              <a:rPr lang="en-US" sz="700" dirty="0" err="1" smtClean="0"/>
              <a:t>откријат</a:t>
            </a:r>
            <a:r>
              <a:rPr lang="en-US" sz="700" dirty="0" smtClean="0"/>
              <a:t> </a:t>
            </a:r>
            <a:r>
              <a:rPr lang="en-US" sz="700" dirty="0" err="1" smtClean="0"/>
              <a:t>кои</a:t>
            </a:r>
            <a:r>
              <a:rPr lang="en-US" sz="700" dirty="0" smtClean="0"/>
              <a:t> </a:t>
            </a:r>
            <a:r>
              <a:rPr lang="en-US" sz="700" dirty="0" err="1" smtClean="0"/>
              <a:t>информации</a:t>
            </a:r>
            <a:r>
              <a:rPr lang="en-US" sz="700" dirty="0" smtClean="0"/>
              <a:t> </a:t>
            </a:r>
            <a:r>
              <a:rPr lang="en-US" sz="700" dirty="0" err="1" smtClean="0"/>
              <a:t>се</a:t>
            </a:r>
            <a:r>
              <a:rPr lang="en-US" sz="700" dirty="0" smtClean="0"/>
              <a:t> </a:t>
            </a:r>
            <a:r>
              <a:rPr lang="en-US" sz="700" dirty="0" err="1" smtClean="0"/>
              <a:t>чуваат</a:t>
            </a:r>
            <a:r>
              <a:rPr lang="en-US" sz="700" dirty="0" smtClean="0"/>
              <a:t> </a:t>
            </a:r>
            <a:r>
              <a:rPr lang="en-US" sz="700" dirty="0" err="1" smtClean="0"/>
              <a:t>за</a:t>
            </a:r>
            <a:r>
              <a:rPr lang="en-US" sz="700" dirty="0" smtClean="0"/>
              <a:t> </a:t>
            </a:r>
            <a:r>
              <a:rPr lang="en-US" sz="700" dirty="0" err="1" smtClean="0"/>
              <a:t>одредено</a:t>
            </a:r>
            <a:r>
              <a:rPr lang="en-US" sz="700" dirty="0" smtClean="0"/>
              <a:t> </a:t>
            </a:r>
            <a:r>
              <a:rPr lang="en-US" sz="700" dirty="0" err="1" smtClean="0"/>
              <a:t>лице</a:t>
            </a:r>
            <a:r>
              <a:rPr lang="en-US" sz="700" dirty="0" smtClean="0"/>
              <a:t> </a:t>
            </a:r>
            <a:r>
              <a:rPr lang="en-US" sz="700" dirty="0" err="1" smtClean="0"/>
              <a:t>или</a:t>
            </a:r>
            <a:r>
              <a:rPr lang="en-US" sz="700" dirty="0" smtClean="0"/>
              <a:t> </a:t>
            </a:r>
            <a:r>
              <a:rPr lang="en-US" sz="700" dirty="0" err="1" smtClean="0"/>
              <a:t>дали</a:t>
            </a:r>
            <a:r>
              <a:rPr lang="en-US" sz="700" dirty="0" smtClean="0"/>
              <a:t> </a:t>
            </a:r>
            <a:r>
              <a:rPr lang="en-US" sz="700" dirty="0" err="1" smtClean="0"/>
              <a:t>одредено</a:t>
            </a:r>
            <a:r>
              <a:rPr lang="en-US" sz="700" dirty="0" smtClean="0"/>
              <a:t> </a:t>
            </a:r>
            <a:r>
              <a:rPr lang="en-US" sz="700" dirty="0" err="1" smtClean="0"/>
              <a:t>лице</a:t>
            </a:r>
            <a:r>
              <a:rPr lang="en-US" sz="700" dirty="0" smtClean="0"/>
              <a:t> </a:t>
            </a:r>
            <a:r>
              <a:rPr lang="en-US" sz="700" dirty="0" err="1" smtClean="0"/>
              <a:t>или</a:t>
            </a:r>
            <a:r>
              <a:rPr lang="en-US" sz="700" dirty="0" smtClean="0"/>
              <a:t> </a:t>
            </a:r>
            <a:r>
              <a:rPr lang="en-US" sz="700" dirty="0" err="1" smtClean="0"/>
              <a:t>група</a:t>
            </a:r>
            <a:r>
              <a:rPr lang="en-US" sz="700" dirty="0" smtClean="0"/>
              <a:t> </a:t>
            </a:r>
            <a:r>
              <a:rPr lang="en-US" sz="700" dirty="0" err="1" smtClean="0"/>
              <a:t>се</a:t>
            </a:r>
            <a:r>
              <a:rPr lang="en-US" sz="700" dirty="0" smtClean="0"/>
              <a:t> </a:t>
            </a:r>
            <a:r>
              <a:rPr lang="en-US" sz="700" dirty="0" err="1" smtClean="0"/>
              <a:t>под</a:t>
            </a:r>
            <a:r>
              <a:rPr lang="en-US" sz="700" dirty="0" smtClean="0"/>
              <a:t> </a:t>
            </a:r>
            <a:r>
              <a:rPr lang="en-US" sz="700" dirty="0" err="1" smtClean="0"/>
              <a:t>активна</a:t>
            </a:r>
            <a:r>
              <a:rPr lang="en-US" sz="700" dirty="0" smtClean="0"/>
              <a:t> </a:t>
            </a:r>
            <a:r>
              <a:rPr lang="en-US" sz="700" dirty="0" err="1" smtClean="0"/>
              <a:t>истрага</a:t>
            </a:r>
            <a:r>
              <a:rPr lang="en-US" sz="700" dirty="0" smtClean="0"/>
              <a:t>. </a:t>
            </a: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48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endParaRPr lang="en-US" altLang="en-US" sz="700" dirty="0" smtClean="0"/>
          </a:p>
          <a:p>
            <a:pPr>
              <a:lnSpc>
                <a:spcPct val="80000"/>
              </a:lnSpc>
            </a:pPr>
            <a:r>
              <a:rPr lang="en-US" sz="700" i="1" dirty="0" err="1" smtClean="0"/>
              <a:t>Дали</a:t>
            </a:r>
            <a:r>
              <a:rPr lang="en-US" sz="700" i="1" dirty="0" smtClean="0"/>
              <a:t> </a:t>
            </a:r>
            <a:r>
              <a:rPr lang="en-US" sz="700" i="1" dirty="0" err="1" smtClean="0"/>
              <a:t>овде</a:t>
            </a:r>
            <a:r>
              <a:rPr lang="en-US" sz="700" i="1" dirty="0" smtClean="0"/>
              <a:t> </a:t>
            </a:r>
            <a:r>
              <a:rPr lang="en-US" sz="700" i="1" dirty="0" err="1" smtClean="0"/>
              <a:t>има</a:t>
            </a:r>
            <a:r>
              <a:rPr lang="en-US" sz="700" i="1" dirty="0" smtClean="0"/>
              <a:t> </a:t>
            </a:r>
            <a:r>
              <a:rPr lang="en-US" sz="700" i="1" dirty="0" err="1" smtClean="0"/>
              <a:t>недозволено</a:t>
            </a:r>
            <a:r>
              <a:rPr lang="en-US" sz="700" i="1" dirty="0" smtClean="0"/>
              <a:t> </a:t>
            </a:r>
            <a:r>
              <a:rPr lang="en-US" sz="700" i="1" dirty="0" err="1" smtClean="0"/>
              <a:t>пресретнување</a:t>
            </a:r>
            <a:r>
              <a:rPr lang="en-US" sz="700" i="1" dirty="0" smtClean="0"/>
              <a:t>?</a:t>
            </a:r>
            <a:r>
              <a:rPr lang="en-US" sz="700" dirty="0" smtClean="0"/>
              <a:t> </a:t>
            </a:r>
            <a:endParaRPr lang="en-US" altLang="en-US" sz="700" dirty="0" smtClean="0"/>
          </a:p>
          <a:p>
            <a:pPr>
              <a:lnSpc>
                <a:spcPct val="80000"/>
              </a:lnSpc>
            </a:pPr>
            <a:r>
              <a:rPr lang="en-US" sz="700" dirty="0" smtClean="0"/>
              <a:t> </a:t>
            </a:r>
            <a:endParaRPr lang="en-US" altLang="en-US" sz="700" dirty="0" smtClean="0"/>
          </a:p>
          <a:p>
            <a:pPr>
              <a:lnSpc>
                <a:spcPct val="80000"/>
              </a:lnSpc>
            </a:pPr>
            <a:r>
              <a:rPr lang="en-US" sz="700" b="1" dirty="0" err="1" smtClean="0"/>
              <a:t>Прашање</a:t>
            </a:r>
            <a:r>
              <a:rPr lang="en-US" sz="700" dirty="0" smtClean="0"/>
              <a:t> </a:t>
            </a:r>
            <a:endParaRPr lang="en-US" altLang="en-US" sz="700" dirty="0" smtClean="0"/>
          </a:p>
          <a:p>
            <a:pPr>
              <a:lnSpc>
                <a:spcPct val="80000"/>
              </a:lnSpc>
            </a:pPr>
            <a:r>
              <a:rPr lang="en-US" sz="700" dirty="0" smtClean="0"/>
              <a:t> </a:t>
            </a:r>
            <a:endParaRPr lang="en-US" altLang="en-US" sz="700" dirty="0" smtClean="0"/>
          </a:p>
          <a:p>
            <a:pPr>
              <a:lnSpc>
                <a:spcPct val="80000"/>
              </a:lnSpc>
            </a:pPr>
            <a:r>
              <a:rPr lang="en-US" sz="700" i="1" dirty="0" err="1" smtClean="0"/>
              <a:t>Дали</a:t>
            </a:r>
            <a:r>
              <a:rPr lang="en-US" sz="700" i="1" dirty="0" smtClean="0"/>
              <a:t> </a:t>
            </a:r>
            <a:r>
              <a:rPr lang="en-US" sz="700" i="1" dirty="0" err="1" smtClean="0"/>
              <a:t>овде</a:t>
            </a:r>
            <a:r>
              <a:rPr lang="en-US" sz="700" i="1" dirty="0" smtClean="0"/>
              <a:t> </a:t>
            </a:r>
            <a:r>
              <a:rPr lang="en-US" sz="700" i="1" dirty="0" err="1" smtClean="0"/>
              <a:t>има</a:t>
            </a:r>
            <a:r>
              <a:rPr lang="en-US" sz="700" i="1" dirty="0" smtClean="0"/>
              <a:t> </a:t>
            </a:r>
            <a:r>
              <a:rPr lang="en-US" sz="700" i="1" dirty="0" err="1" smtClean="0"/>
              <a:t>пресретнување</a:t>
            </a:r>
            <a:r>
              <a:rPr lang="en-US" sz="700" i="1" dirty="0" smtClean="0"/>
              <a:t>?</a:t>
            </a:r>
            <a:endParaRPr lang="en-US" altLang="en-US" sz="700" dirty="0" smtClean="0"/>
          </a:p>
          <a:p>
            <a:pPr>
              <a:lnSpc>
                <a:spcPct val="80000"/>
              </a:lnSpc>
            </a:pPr>
            <a:r>
              <a:rPr lang="en-US" sz="700" i="1" dirty="0" err="1" smtClean="0"/>
              <a:t>Дали</a:t>
            </a:r>
            <a:r>
              <a:rPr lang="en-US" sz="700" i="1" dirty="0" smtClean="0"/>
              <a:t> </a:t>
            </a:r>
            <a:r>
              <a:rPr lang="en-US" sz="700" i="1" dirty="0" err="1" smtClean="0"/>
              <a:t>тоа</a:t>
            </a:r>
            <a:r>
              <a:rPr lang="en-US" sz="700" i="1" dirty="0" smtClean="0"/>
              <a:t> </a:t>
            </a:r>
            <a:r>
              <a:rPr lang="en-US" sz="700" i="1" dirty="0" err="1" smtClean="0"/>
              <a:t>пресретнување</a:t>
            </a:r>
            <a:r>
              <a:rPr lang="en-US" sz="700" i="1" dirty="0" smtClean="0"/>
              <a:t> </a:t>
            </a:r>
            <a:r>
              <a:rPr lang="en-US" sz="700" i="1" dirty="0" err="1" smtClean="0"/>
              <a:t>било</a:t>
            </a:r>
            <a:r>
              <a:rPr lang="en-US" sz="700" i="1" dirty="0" smtClean="0"/>
              <a:t> </a:t>
            </a:r>
            <a:r>
              <a:rPr lang="en-US" sz="700" i="1" dirty="0" err="1" smtClean="0"/>
              <a:t>направено</a:t>
            </a:r>
            <a:r>
              <a:rPr lang="en-US" sz="700" i="1" dirty="0" smtClean="0"/>
              <a:t> </a:t>
            </a:r>
            <a:r>
              <a:rPr lang="en-US" sz="700" i="1" dirty="0" err="1" smtClean="0"/>
              <a:t>со</a:t>
            </a:r>
            <a:r>
              <a:rPr lang="en-US" sz="700" i="1" dirty="0" smtClean="0"/>
              <a:t> </a:t>
            </a:r>
            <a:r>
              <a:rPr lang="en-US" sz="700" i="1" dirty="0" err="1" smtClean="0"/>
              <a:t>технички</a:t>
            </a:r>
            <a:r>
              <a:rPr lang="en-US" sz="700" i="1" dirty="0" smtClean="0"/>
              <a:t> </a:t>
            </a:r>
            <a:r>
              <a:rPr lang="en-US" sz="700" i="1" dirty="0" err="1" smtClean="0"/>
              <a:t>средства</a:t>
            </a:r>
            <a:r>
              <a:rPr lang="en-US" sz="700" i="1" dirty="0" smtClean="0"/>
              <a:t>?</a:t>
            </a:r>
            <a:endParaRPr lang="en-US" altLang="en-US" sz="700" dirty="0" smtClean="0"/>
          </a:p>
          <a:p>
            <a:pPr>
              <a:lnSpc>
                <a:spcPct val="80000"/>
              </a:lnSpc>
            </a:pPr>
            <a:r>
              <a:rPr lang="en-US" sz="700" i="1" dirty="0" err="1" smtClean="0"/>
              <a:t>Дали</a:t>
            </a:r>
            <a:r>
              <a:rPr lang="en-US" sz="700" i="1" dirty="0" smtClean="0"/>
              <a:t> </a:t>
            </a:r>
            <a:r>
              <a:rPr lang="en-US" sz="700" i="1" dirty="0" err="1" smtClean="0"/>
              <a:t>податоците</a:t>
            </a:r>
            <a:r>
              <a:rPr lang="en-US" sz="700" i="1" dirty="0" smtClean="0"/>
              <a:t> </a:t>
            </a:r>
            <a:r>
              <a:rPr lang="en-US" sz="700" i="1" dirty="0" err="1" smtClean="0"/>
              <a:t>биле</a:t>
            </a:r>
            <a:r>
              <a:rPr lang="en-US" sz="700" i="1" dirty="0" smtClean="0"/>
              <a:t> </a:t>
            </a:r>
            <a:r>
              <a:rPr lang="en-US" sz="700" i="1" dirty="0" err="1" smtClean="0"/>
              <a:t>пренесени</a:t>
            </a:r>
            <a:r>
              <a:rPr lang="en-US" sz="700" i="1" dirty="0" smtClean="0"/>
              <a:t> </a:t>
            </a:r>
            <a:r>
              <a:rPr lang="en-US" sz="700" i="1" dirty="0" err="1" smtClean="0"/>
              <a:t>до</a:t>
            </a:r>
            <a:r>
              <a:rPr lang="en-US" sz="700" i="1" dirty="0" smtClean="0"/>
              <a:t> </a:t>
            </a:r>
            <a:r>
              <a:rPr lang="en-US" sz="700" i="1" dirty="0" err="1" smtClean="0"/>
              <a:t>или</a:t>
            </a:r>
            <a:r>
              <a:rPr lang="en-US" sz="700" i="1" dirty="0" smtClean="0"/>
              <a:t> </a:t>
            </a:r>
            <a:r>
              <a:rPr lang="en-US" sz="700" i="1" dirty="0" err="1" smtClean="0"/>
              <a:t>од</a:t>
            </a:r>
            <a:r>
              <a:rPr lang="en-US" sz="700" i="1" dirty="0" smtClean="0"/>
              <a:t> </a:t>
            </a:r>
            <a:r>
              <a:rPr lang="en-US" sz="700" i="1" dirty="0" err="1" smtClean="0"/>
              <a:t>компјутерскиот</a:t>
            </a:r>
            <a:r>
              <a:rPr lang="en-US" sz="700" i="1" dirty="0" smtClean="0"/>
              <a:t> </a:t>
            </a:r>
            <a:r>
              <a:rPr lang="en-US" sz="700" i="1" dirty="0" err="1" smtClean="0"/>
              <a:t>систем</a:t>
            </a:r>
            <a:r>
              <a:rPr lang="en-US" sz="700" i="1" dirty="0" smtClean="0"/>
              <a:t>?</a:t>
            </a:r>
            <a:r>
              <a:rPr lang="en-US" sz="700" dirty="0" smtClean="0"/>
              <a:t> </a:t>
            </a:r>
            <a:endParaRPr lang="en-US" altLang="en-US" sz="700" dirty="0" smtClean="0"/>
          </a:p>
          <a:p>
            <a:pPr>
              <a:lnSpc>
                <a:spcPct val="80000"/>
              </a:lnSpc>
            </a:pPr>
            <a:r>
              <a:rPr lang="en-US" sz="700" dirty="0" smtClean="0"/>
              <a:t> </a:t>
            </a:r>
            <a:endParaRPr lang="en-US" altLang="en-US" sz="700" dirty="0" smtClean="0"/>
          </a:p>
          <a:p>
            <a:pPr>
              <a:lnSpc>
                <a:spcPct val="80000"/>
              </a:lnSpc>
            </a:pPr>
            <a:r>
              <a:rPr lang="en-US" sz="700" b="1" dirty="0" err="1" smtClean="0"/>
              <a:t>Прашања</a:t>
            </a:r>
            <a:r>
              <a:rPr lang="en-US" sz="700" b="1" dirty="0" smtClean="0"/>
              <a:t> </a:t>
            </a:r>
            <a:r>
              <a:rPr lang="en-US" sz="700" b="1" dirty="0" err="1" smtClean="0"/>
              <a:t>за</a:t>
            </a:r>
            <a:r>
              <a:rPr lang="en-US" sz="700" b="1" dirty="0" smtClean="0"/>
              <a:t> </a:t>
            </a:r>
            <a:r>
              <a:rPr lang="en-US" sz="700" b="1" dirty="0" err="1" smtClean="0"/>
              <a:t>дискусија</a:t>
            </a:r>
            <a:endParaRPr lang="en-US" altLang="en-US" sz="700" dirty="0" smtClean="0"/>
          </a:p>
          <a:p>
            <a:pPr>
              <a:lnSpc>
                <a:spcPct val="80000"/>
              </a:lnSpc>
            </a:pPr>
            <a:r>
              <a:rPr lang="en-US" sz="700" dirty="0" err="1" smtClean="0"/>
              <a:t>Ки-логер</a:t>
            </a:r>
            <a:r>
              <a:rPr lang="en-US" sz="700" dirty="0" smtClean="0"/>
              <a:t> е </a:t>
            </a:r>
            <a:r>
              <a:rPr lang="en-US" sz="700" dirty="0" err="1" smtClean="0"/>
              <a:t>технички</a:t>
            </a:r>
            <a:r>
              <a:rPr lang="en-US" sz="700" dirty="0" smtClean="0"/>
              <a:t> </a:t>
            </a:r>
            <a:r>
              <a:rPr lang="en-US" sz="700" dirty="0" err="1" smtClean="0"/>
              <a:t>уред</a:t>
            </a:r>
            <a:r>
              <a:rPr lang="en-US" sz="700" dirty="0" smtClean="0"/>
              <a:t> </a:t>
            </a:r>
            <a:r>
              <a:rPr lang="en-US" sz="700" dirty="0" err="1" smtClean="0"/>
              <a:t>што</a:t>
            </a:r>
            <a:r>
              <a:rPr lang="en-US" sz="700" dirty="0" smtClean="0"/>
              <a:t> </a:t>
            </a:r>
            <a:r>
              <a:rPr lang="en-US" sz="700" dirty="0" err="1" smtClean="0"/>
              <a:t>ги</a:t>
            </a:r>
            <a:r>
              <a:rPr lang="en-US" sz="700" dirty="0" smtClean="0"/>
              <a:t> </a:t>
            </a:r>
            <a:r>
              <a:rPr lang="en-US" sz="700" dirty="0" err="1" smtClean="0"/>
              <a:t>снима</a:t>
            </a:r>
            <a:r>
              <a:rPr lang="en-US" sz="700" dirty="0" smtClean="0"/>
              <a:t> </a:t>
            </a:r>
            <a:r>
              <a:rPr lang="en-US" sz="700" dirty="0" err="1" smtClean="0"/>
              <a:t>податоците</a:t>
            </a:r>
            <a:r>
              <a:rPr lang="en-US" sz="700" dirty="0" smtClean="0"/>
              <a:t> </a:t>
            </a:r>
            <a:r>
              <a:rPr lang="en-US" sz="700" dirty="0" err="1" smtClean="0"/>
              <a:t>пренесени</a:t>
            </a:r>
            <a:r>
              <a:rPr lang="en-US" sz="700" dirty="0" smtClean="0"/>
              <a:t> </a:t>
            </a:r>
            <a:r>
              <a:rPr lang="en-US" sz="700" dirty="0" err="1" smtClean="0"/>
              <a:t>од</a:t>
            </a:r>
            <a:r>
              <a:rPr lang="en-US" sz="700" dirty="0" smtClean="0"/>
              <a:t> </a:t>
            </a:r>
            <a:r>
              <a:rPr lang="en-US" sz="700" dirty="0" err="1" smtClean="0"/>
              <a:t>терминалот</a:t>
            </a:r>
            <a:r>
              <a:rPr lang="en-US" sz="700" dirty="0" smtClean="0"/>
              <a:t>. </a:t>
            </a:r>
            <a:r>
              <a:rPr lang="en-US" sz="700" dirty="0" err="1" smtClean="0"/>
              <a:t>Ова</a:t>
            </a:r>
            <a:r>
              <a:rPr lang="en-US" sz="700" dirty="0" smtClean="0"/>
              <a:t> </a:t>
            </a:r>
            <a:r>
              <a:rPr lang="en-US" sz="700" dirty="0" err="1" smtClean="0"/>
              <a:t>доведува</a:t>
            </a:r>
            <a:r>
              <a:rPr lang="en-US" sz="700" dirty="0" smtClean="0"/>
              <a:t> </a:t>
            </a:r>
            <a:r>
              <a:rPr lang="en-US" sz="700" dirty="0" err="1" smtClean="0"/>
              <a:t>до</a:t>
            </a:r>
            <a:r>
              <a:rPr lang="en-US" sz="700" dirty="0" smtClean="0"/>
              <a:t> </a:t>
            </a:r>
            <a:r>
              <a:rPr lang="en-US" sz="700" dirty="0" err="1" smtClean="0"/>
              <a:t>пресретнување</a:t>
            </a:r>
            <a:r>
              <a:rPr lang="en-US" sz="700" dirty="0" smtClean="0"/>
              <a:t> и </a:t>
            </a:r>
            <a:r>
              <a:rPr lang="en-US" sz="700" dirty="0" err="1" smtClean="0"/>
              <a:t>јасно</a:t>
            </a:r>
            <a:r>
              <a:rPr lang="en-US" sz="700" dirty="0" smtClean="0"/>
              <a:t> е </a:t>
            </a:r>
            <a:r>
              <a:rPr lang="en-US" sz="700" dirty="0" err="1" smtClean="0"/>
              <a:t>дека</a:t>
            </a:r>
            <a:r>
              <a:rPr lang="en-US" sz="700" dirty="0" smtClean="0"/>
              <a:t> е </a:t>
            </a:r>
            <a:r>
              <a:rPr lang="en-US" sz="700" dirty="0" err="1" smtClean="0"/>
              <a:t>бесправно</a:t>
            </a:r>
            <a:r>
              <a:rPr lang="en-US" sz="700" dirty="0" smtClean="0"/>
              <a:t>. </a:t>
            </a:r>
          </a:p>
          <a:p>
            <a:pPr>
              <a:lnSpc>
                <a:spcPct val="80000"/>
              </a:lnSpc>
            </a:pPr>
            <a:r>
              <a:rPr lang="en-US" sz="700" dirty="0" smtClean="0"/>
              <a:t> </a:t>
            </a:r>
          </a:p>
          <a:p>
            <a:pPr>
              <a:lnSpc>
                <a:spcPct val="80000"/>
              </a:lnSpc>
            </a:pPr>
            <a:r>
              <a:rPr lang="en-US" sz="700" dirty="0" err="1" smtClean="0"/>
              <a:t>Што</a:t>
            </a:r>
            <a:r>
              <a:rPr lang="en-US" sz="700" dirty="0" smtClean="0"/>
              <a:t> е </a:t>
            </a:r>
            <a:r>
              <a:rPr lang="en-US" sz="700" dirty="0" err="1" smtClean="0"/>
              <a:t>со</a:t>
            </a:r>
            <a:r>
              <a:rPr lang="en-US" sz="700" dirty="0" smtClean="0"/>
              <a:t> </a:t>
            </a:r>
            <a:r>
              <a:rPr lang="en-US" sz="700" dirty="0" err="1" smtClean="0"/>
              <a:t>повиците</a:t>
            </a:r>
            <a:r>
              <a:rPr lang="en-US" sz="700" dirty="0" smtClean="0"/>
              <a:t> </a:t>
            </a:r>
            <a:r>
              <a:rPr lang="en-US" sz="700" dirty="0" err="1" smtClean="0"/>
              <a:t>на</a:t>
            </a:r>
            <a:r>
              <a:rPr lang="en-US" sz="700" dirty="0" smtClean="0"/>
              <a:t> Skype? </a:t>
            </a:r>
            <a:r>
              <a:rPr lang="en-US" sz="700" dirty="0" err="1" smtClean="0"/>
              <a:t>Во</a:t>
            </a:r>
            <a:r>
              <a:rPr lang="en-US" sz="700" dirty="0" smtClean="0"/>
              <a:t> </a:t>
            </a:r>
            <a:r>
              <a:rPr lang="en-US" sz="700" dirty="0" err="1" smtClean="0"/>
              <a:t>ова</a:t>
            </a:r>
            <a:r>
              <a:rPr lang="en-US" sz="700" dirty="0" smtClean="0"/>
              <a:t> </a:t>
            </a:r>
            <a:r>
              <a:rPr lang="en-US" sz="700" dirty="0" err="1" smtClean="0"/>
              <a:t>сценарио</a:t>
            </a:r>
            <a:r>
              <a:rPr lang="en-US" sz="700" dirty="0" smtClean="0"/>
              <a:t> </a:t>
            </a:r>
            <a:r>
              <a:rPr lang="en-US" sz="700" dirty="0" err="1" smtClean="0"/>
              <a:t>изгледа</a:t>
            </a:r>
            <a:r>
              <a:rPr lang="en-US" sz="700" dirty="0" smtClean="0"/>
              <a:t> </a:t>
            </a:r>
            <a:r>
              <a:rPr lang="en-US" sz="700" dirty="0" err="1" smtClean="0"/>
              <a:t>дека</a:t>
            </a:r>
            <a:r>
              <a:rPr lang="en-US" sz="700" dirty="0" smtClean="0"/>
              <a:t> </a:t>
            </a:r>
            <a:r>
              <a:rPr lang="en-US" sz="700" dirty="0" err="1" smtClean="0"/>
              <a:t>податоците</a:t>
            </a:r>
            <a:r>
              <a:rPr lang="en-US" sz="700" dirty="0" smtClean="0"/>
              <a:t> </a:t>
            </a:r>
            <a:r>
              <a:rPr lang="en-US" sz="700" dirty="0" err="1" smtClean="0"/>
              <a:t>патуваат</a:t>
            </a:r>
            <a:r>
              <a:rPr lang="en-US" sz="700" dirty="0" smtClean="0"/>
              <a:t> </a:t>
            </a:r>
            <a:r>
              <a:rPr lang="en-US" sz="700" dirty="0" err="1" smtClean="0"/>
              <a:t>по</a:t>
            </a:r>
            <a:r>
              <a:rPr lang="en-US" sz="700" dirty="0" smtClean="0"/>
              <a:t> </a:t>
            </a:r>
            <a:r>
              <a:rPr lang="en-US" sz="700" dirty="0" err="1" smtClean="0"/>
              <a:t>иста</a:t>
            </a:r>
            <a:r>
              <a:rPr lang="en-US" sz="700" dirty="0" smtClean="0"/>
              <a:t> </a:t>
            </a:r>
            <a:r>
              <a:rPr lang="en-US" sz="700" dirty="0" err="1" smtClean="0"/>
              <a:t>линија</a:t>
            </a:r>
            <a:r>
              <a:rPr lang="en-US" sz="700" dirty="0" smtClean="0"/>
              <a:t> </a:t>
            </a:r>
            <a:r>
              <a:rPr lang="en-US" sz="700" dirty="0" err="1" smtClean="0"/>
              <a:t>како</a:t>
            </a:r>
            <a:r>
              <a:rPr lang="en-US" sz="700" dirty="0" smtClean="0"/>
              <a:t> и </a:t>
            </a:r>
            <a:r>
              <a:rPr lang="en-US" sz="700" dirty="0" err="1" smtClean="0"/>
              <a:t>другите</a:t>
            </a:r>
            <a:r>
              <a:rPr lang="en-US" sz="700" dirty="0" smtClean="0"/>
              <a:t> </a:t>
            </a:r>
            <a:r>
              <a:rPr lang="en-US" sz="700" dirty="0" err="1" smtClean="0"/>
              <a:t>податоци</a:t>
            </a:r>
            <a:r>
              <a:rPr lang="en-US" sz="700" dirty="0" smtClean="0"/>
              <a:t> </a:t>
            </a:r>
            <a:r>
              <a:rPr lang="en-US" sz="700" dirty="0" err="1" smtClean="0"/>
              <a:t>пренесени</a:t>
            </a:r>
            <a:r>
              <a:rPr lang="en-US" sz="700" dirty="0" smtClean="0"/>
              <a:t> </a:t>
            </a:r>
            <a:r>
              <a:rPr lang="en-US" sz="700" dirty="0" err="1" smtClean="0"/>
              <a:t>од</a:t>
            </a:r>
            <a:r>
              <a:rPr lang="en-US" sz="700" dirty="0" smtClean="0"/>
              <a:t> </a:t>
            </a:r>
            <a:r>
              <a:rPr lang="en-US" sz="700" dirty="0" err="1" smtClean="0"/>
              <a:t>компјутерот</a:t>
            </a:r>
            <a:r>
              <a:rPr lang="en-US" sz="700" dirty="0" smtClean="0"/>
              <a:t>, </a:t>
            </a:r>
            <a:r>
              <a:rPr lang="en-US" sz="700" dirty="0" err="1" smtClean="0"/>
              <a:t>но</a:t>
            </a:r>
            <a:r>
              <a:rPr lang="en-US" sz="700" dirty="0" smtClean="0"/>
              <a:t> </a:t>
            </a:r>
            <a:r>
              <a:rPr lang="en-US" sz="700" dirty="0" err="1" smtClean="0"/>
              <a:t>што</a:t>
            </a:r>
            <a:r>
              <a:rPr lang="en-US" sz="700" dirty="0" smtClean="0"/>
              <a:t> </a:t>
            </a:r>
            <a:r>
              <a:rPr lang="en-US" sz="700" dirty="0" err="1" smtClean="0"/>
              <a:t>ако</a:t>
            </a:r>
            <a:r>
              <a:rPr lang="en-US" sz="700" dirty="0" smtClean="0"/>
              <a:t> </a:t>
            </a:r>
            <a:r>
              <a:rPr lang="en-US" sz="700" dirty="0" err="1" smtClean="0"/>
              <a:t>корисникот</a:t>
            </a:r>
            <a:r>
              <a:rPr lang="en-US" sz="700" dirty="0" smtClean="0"/>
              <a:t> </a:t>
            </a:r>
            <a:r>
              <a:rPr lang="en-US" sz="700" dirty="0" err="1" smtClean="0"/>
              <a:t>имал</a:t>
            </a:r>
            <a:r>
              <a:rPr lang="en-US" sz="700" dirty="0" smtClean="0"/>
              <a:t> </a:t>
            </a:r>
            <a:r>
              <a:rPr lang="en-US" sz="700" dirty="0" err="1" smtClean="0"/>
              <a:t>самостоен</a:t>
            </a:r>
            <a:r>
              <a:rPr lang="en-US" sz="700" dirty="0" smtClean="0"/>
              <a:t> Skype-</a:t>
            </a:r>
            <a:r>
              <a:rPr lang="en-US" sz="700" dirty="0" err="1" smtClean="0"/>
              <a:t>телефон</a:t>
            </a:r>
            <a:r>
              <a:rPr lang="en-US" sz="700" dirty="0" smtClean="0"/>
              <a:t>? </a:t>
            </a:r>
            <a:r>
              <a:rPr lang="en-US" sz="700" dirty="0" err="1" smtClean="0"/>
              <a:t>Дали</a:t>
            </a:r>
            <a:r>
              <a:rPr lang="en-US" sz="700" dirty="0" smtClean="0"/>
              <a:t> </a:t>
            </a:r>
            <a:r>
              <a:rPr lang="en-US" sz="700" dirty="0" err="1" smtClean="0"/>
              <a:t>таквиот</a:t>
            </a:r>
            <a:r>
              <a:rPr lang="en-US" sz="700" dirty="0" smtClean="0"/>
              <a:t> </a:t>
            </a:r>
            <a:r>
              <a:rPr lang="en-US" sz="700" dirty="0" err="1" smtClean="0"/>
              <a:t>телефон</a:t>
            </a:r>
            <a:r>
              <a:rPr lang="en-US" sz="700" dirty="0" smtClean="0"/>
              <a:t> </a:t>
            </a:r>
            <a:r>
              <a:rPr lang="en-US" sz="700" dirty="0" err="1" smtClean="0"/>
              <a:t>би</a:t>
            </a:r>
            <a:r>
              <a:rPr lang="en-US" sz="700" dirty="0" smtClean="0"/>
              <a:t> </a:t>
            </a:r>
            <a:r>
              <a:rPr lang="en-US" sz="700" dirty="0" err="1" smtClean="0"/>
              <a:t>претставувал</a:t>
            </a:r>
            <a:r>
              <a:rPr lang="en-US" sz="700" dirty="0" smtClean="0"/>
              <a:t> </a:t>
            </a:r>
            <a:r>
              <a:rPr lang="en-US" sz="700" dirty="0" err="1" smtClean="0"/>
              <a:t>компјутерски</a:t>
            </a:r>
            <a:r>
              <a:rPr lang="en-US" sz="700" dirty="0" smtClean="0"/>
              <a:t> </a:t>
            </a:r>
            <a:r>
              <a:rPr lang="en-US" sz="700" dirty="0" err="1" smtClean="0"/>
              <a:t>систем</a:t>
            </a:r>
            <a:r>
              <a:rPr lang="en-US" sz="700" dirty="0" smtClean="0"/>
              <a:t>. </a:t>
            </a:r>
            <a:r>
              <a:rPr lang="en-US" sz="700" dirty="0" err="1" smtClean="0"/>
              <a:t>Конвенцијата</a:t>
            </a:r>
            <a:r>
              <a:rPr lang="en-US" sz="700" dirty="0" smtClean="0"/>
              <a:t> </a:t>
            </a:r>
            <a:r>
              <a:rPr lang="en-US" sz="700" dirty="0" err="1" smtClean="0"/>
              <a:t>го</a:t>
            </a:r>
            <a:r>
              <a:rPr lang="en-US" sz="700" dirty="0" smtClean="0"/>
              <a:t> </a:t>
            </a:r>
            <a:r>
              <a:rPr lang="en-US" sz="700" dirty="0" err="1" smtClean="0"/>
              <a:t>дефинира</a:t>
            </a:r>
            <a:r>
              <a:rPr lang="en-US" sz="700" dirty="0" smtClean="0"/>
              <a:t> „</a:t>
            </a:r>
            <a:r>
              <a:rPr lang="en-US" sz="700" dirty="0" err="1" smtClean="0"/>
              <a:t>компјутерскиот</a:t>
            </a:r>
            <a:r>
              <a:rPr lang="en-US" sz="700" dirty="0" smtClean="0"/>
              <a:t> </a:t>
            </a:r>
            <a:r>
              <a:rPr lang="en-US" sz="700" dirty="0" err="1" smtClean="0"/>
              <a:t>систем</a:t>
            </a:r>
            <a:r>
              <a:rPr lang="en-US" sz="700" dirty="0" smtClean="0"/>
              <a:t>“ </a:t>
            </a:r>
            <a:r>
              <a:rPr lang="en-US" sz="700" dirty="0" err="1" smtClean="0"/>
              <a:t>како</a:t>
            </a:r>
            <a:r>
              <a:rPr lang="en-US" sz="700" dirty="0" smtClean="0"/>
              <a:t> </a:t>
            </a:r>
            <a:r>
              <a:rPr lang="en-US" sz="700" i="1" dirty="0" err="1" smtClean="0"/>
              <a:t>кој</a:t>
            </a:r>
            <a:r>
              <a:rPr lang="en-US" sz="700" i="1" dirty="0" smtClean="0"/>
              <a:t> </a:t>
            </a:r>
            <a:r>
              <a:rPr lang="en-US" sz="700" i="1" dirty="0" err="1" smtClean="0"/>
              <a:t>било</a:t>
            </a:r>
            <a:r>
              <a:rPr lang="en-US" sz="700" i="1" dirty="0" smtClean="0"/>
              <a:t> </a:t>
            </a:r>
            <a:r>
              <a:rPr lang="en-US" sz="700" i="1" dirty="0" err="1" smtClean="0"/>
              <a:t>уред</a:t>
            </a:r>
            <a:r>
              <a:rPr lang="en-US" sz="700" i="1" dirty="0" smtClean="0"/>
              <a:t> </a:t>
            </a:r>
            <a:r>
              <a:rPr lang="en-US" sz="700" i="1" dirty="0" err="1" smtClean="0"/>
              <a:t>или</a:t>
            </a:r>
            <a:r>
              <a:rPr lang="en-US" sz="700" i="1" dirty="0" smtClean="0"/>
              <a:t> </a:t>
            </a:r>
            <a:r>
              <a:rPr lang="en-US" sz="700" i="1" dirty="0" err="1" smtClean="0"/>
              <a:t>група</a:t>
            </a:r>
            <a:r>
              <a:rPr lang="en-US" sz="700" i="1" dirty="0" smtClean="0"/>
              <a:t> </a:t>
            </a:r>
            <a:r>
              <a:rPr lang="en-US" sz="700" i="1" dirty="0" err="1" smtClean="0"/>
              <a:t>заемно</a:t>
            </a:r>
            <a:r>
              <a:rPr lang="en-US" sz="700" i="1" dirty="0" smtClean="0"/>
              <a:t> </a:t>
            </a:r>
            <a:r>
              <a:rPr lang="en-US" sz="700" i="1" dirty="0" err="1" smtClean="0"/>
              <a:t>поврзани</a:t>
            </a:r>
            <a:r>
              <a:rPr lang="en-US" sz="700" i="1" dirty="0" smtClean="0"/>
              <a:t> </a:t>
            </a:r>
            <a:r>
              <a:rPr lang="en-US" sz="700" i="1" dirty="0" err="1" smtClean="0"/>
              <a:t>или</a:t>
            </a:r>
            <a:r>
              <a:rPr lang="en-US" sz="700" i="1" dirty="0" smtClean="0"/>
              <a:t> </a:t>
            </a:r>
            <a:r>
              <a:rPr lang="en-US" sz="700" i="1" dirty="0" err="1" smtClean="0"/>
              <a:t>сродни</a:t>
            </a:r>
            <a:r>
              <a:rPr lang="en-US" sz="700" i="1" dirty="0" smtClean="0"/>
              <a:t> </a:t>
            </a:r>
            <a:r>
              <a:rPr lang="en-US" sz="700" i="1" dirty="0" err="1" smtClean="0"/>
              <a:t>уреди</a:t>
            </a:r>
            <a:r>
              <a:rPr lang="en-US" sz="700" i="1" dirty="0" smtClean="0"/>
              <a:t> </a:t>
            </a:r>
            <a:r>
              <a:rPr lang="en-US" sz="700" i="1" dirty="0" err="1" smtClean="0"/>
              <a:t>од</a:t>
            </a:r>
            <a:r>
              <a:rPr lang="en-US" sz="700" i="1" dirty="0" smtClean="0"/>
              <a:t> </a:t>
            </a:r>
            <a:r>
              <a:rPr lang="en-US" sz="700" i="1" dirty="0" err="1" smtClean="0"/>
              <a:t>кои</a:t>
            </a:r>
            <a:r>
              <a:rPr lang="en-US" sz="700" i="1" dirty="0" smtClean="0"/>
              <a:t> </a:t>
            </a:r>
            <a:r>
              <a:rPr lang="en-US" sz="700" i="1" dirty="0" err="1" smtClean="0"/>
              <a:t>еден</a:t>
            </a:r>
            <a:r>
              <a:rPr lang="en-US" sz="700" i="1" dirty="0" smtClean="0"/>
              <a:t> </a:t>
            </a:r>
            <a:r>
              <a:rPr lang="en-US" sz="700" i="1" dirty="0" err="1" smtClean="0"/>
              <a:t>или</a:t>
            </a:r>
            <a:r>
              <a:rPr lang="en-US" sz="700" i="1" dirty="0" smtClean="0"/>
              <a:t> </a:t>
            </a:r>
            <a:r>
              <a:rPr lang="en-US" sz="700" i="1" dirty="0" err="1" smtClean="0"/>
              <a:t>повеќе</a:t>
            </a:r>
            <a:r>
              <a:rPr lang="en-US" sz="700" i="1" dirty="0" smtClean="0"/>
              <a:t>, </a:t>
            </a:r>
            <a:r>
              <a:rPr lang="en-US" sz="700" i="1" dirty="0" err="1" smtClean="0"/>
              <a:t>во</a:t>
            </a:r>
            <a:r>
              <a:rPr lang="en-US" sz="700" i="1" dirty="0" smtClean="0"/>
              <a:t> </a:t>
            </a:r>
            <a:r>
              <a:rPr lang="en-US" sz="700" i="1" dirty="0" err="1" smtClean="0"/>
              <a:t>согласност</a:t>
            </a:r>
            <a:r>
              <a:rPr lang="en-US" sz="700" i="1" dirty="0" smtClean="0"/>
              <a:t> </a:t>
            </a:r>
            <a:r>
              <a:rPr lang="en-US" sz="700" i="1" dirty="0" err="1" smtClean="0"/>
              <a:t>со</a:t>
            </a:r>
            <a:r>
              <a:rPr lang="en-US" sz="700" i="1" dirty="0" smtClean="0"/>
              <a:t> </a:t>
            </a:r>
            <a:r>
              <a:rPr lang="en-US" sz="700" i="1" dirty="0" err="1" smtClean="0"/>
              <a:t>програмата</a:t>
            </a:r>
            <a:r>
              <a:rPr lang="en-US" sz="700" i="1" dirty="0" smtClean="0"/>
              <a:t>, </a:t>
            </a:r>
            <a:r>
              <a:rPr lang="en-US" sz="700" i="1" dirty="0" err="1" smtClean="0"/>
              <a:t>вршат</a:t>
            </a:r>
            <a:r>
              <a:rPr lang="en-US" sz="700" i="1" dirty="0" smtClean="0"/>
              <a:t> </a:t>
            </a:r>
            <a:r>
              <a:rPr lang="en-US" sz="700" i="1" dirty="0" err="1" smtClean="0"/>
              <a:t>автоматска</a:t>
            </a:r>
            <a:r>
              <a:rPr lang="en-US" sz="700" i="1" dirty="0" smtClean="0"/>
              <a:t> </a:t>
            </a:r>
            <a:r>
              <a:rPr lang="en-US" sz="700" i="1" dirty="0" err="1" smtClean="0"/>
              <a:t>обработка</a:t>
            </a:r>
            <a:r>
              <a:rPr lang="en-US" sz="700" i="1" dirty="0" smtClean="0"/>
              <a:t> </a:t>
            </a:r>
            <a:r>
              <a:rPr lang="en-US" sz="700" i="1" dirty="0" err="1" smtClean="0"/>
              <a:t>на</a:t>
            </a:r>
            <a:r>
              <a:rPr lang="en-US" sz="700" i="1" dirty="0" smtClean="0"/>
              <a:t> </a:t>
            </a:r>
            <a:r>
              <a:rPr lang="en-US" sz="700" i="1" dirty="0" err="1" smtClean="0"/>
              <a:t>податоците</a:t>
            </a:r>
            <a:r>
              <a:rPr lang="en-US" sz="700" i="1" dirty="0" smtClean="0"/>
              <a:t>; а „</a:t>
            </a:r>
            <a:r>
              <a:rPr lang="en-US" sz="700" i="1" dirty="0" err="1" smtClean="0"/>
              <a:t>компјутерските</a:t>
            </a:r>
            <a:r>
              <a:rPr lang="en-US" sz="700" i="1" dirty="0" smtClean="0"/>
              <a:t> </a:t>
            </a:r>
            <a:r>
              <a:rPr lang="en-US" sz="700" i="1" dirty="0" err="1" smtClean="0"/>
              <a:t>податоци</a:t>
            </a:r>
            <a:r>
              <a:rPr lang="en-US" sz="700" i="1" dirty="0" smtClean="0"/>
              <a:t>“ </a:t>
            </a:r>
            <a:r>
              <a:rPr lang="en-US" sz="700" i="1" dirty="0" err="1" smtClean="0"/>
              <a:t>како</a:t>
            </a:r>
            <a:r>
              <a:rPr lang="en-US" sz="700" i="1" dirty="0" smtClean="0"/>
              <a:t> </a:t>
            </a:r>
            <a:r>
              <a:rPr lang="en-US" sz="700" i="1" dirty="0" err="1" smtClean="0"/>
              <a:t>какво</a:t>
            </a:r>
            <a:r>
              <a:rPr lang="en-US" sz="700" i="1" dirty="0" smtClean="0"/>
              <a:t> </a:t>
            </a:r>
            <a:r>
              <a:rPr lang="en-US" sz="700" i="1" dirty="0" err="1" smtClean="0"/>
              <a:t>било</a:t>
            </a:r>
            <a:r>
              <a:rPr lang="en-US" sz="700" i="1" dirty="0" smtClean="0"/>
              <a:t> </a:t>
            </a:r>
            <a:r>
              <a:rPr lang="en-US" sz="700" i="1" dirty="0" err="1" smtClean="0"/>
              <a:t>претставување</a:t>
            </a:r>
            <a:r>
              <a:rPr lang="en-US" sz="700" i="1" dirty="0" smtClean="0"/>
              <a:t> </a:t>
            </a:r>
            <a:r>
              <a:rPr lang="en-US" sz="700" i="1" dirty="0" err="1" smtClean="0"/>
              <a:t>на</a:t>
            </a:r>
            <a:r>
              <a:rPr lang="en-US" sz="700" i="1" dirty="0" smtClean="0"/>
              <a:t> </a:t>
            </a:r>
            <a:r>
              <a:rPr lang="en-US" sz="700" i="1" dirty="0" err="1" smtClean="0"/>
              <a:t>факти</a:t>
            </a:r>
            <a:r>
              <a:rPr lang="en-US" sz="700" i="1" dirty="0" smtClean="0"/>
              <a:t>, </a:t>
            </a:r>
            <a:r>
              <a:rPr lang="en-US" sz="700" i="1" dirty="0" err="1" smtClean="0"/>
              <a:t>информации</a:t>
            </a:r>
            <a:r>
              <a:rPr lang="en-US" sz="700" i="1" dirty="0" smtClean="0"/>
              <a:t> </a:t>
            </a:r>
            <a:r>
              <a:rPr lang="en-US" sz="700" i="1" dirty="0" err="1" smtClean="0"/>
              <a:t>или</a:t>
            </a:r>
            <a:r>
              <a:rPr lang="en-US" sz="700" i="1" dirty="0" smtClean="0"/>
              <a:t> </a:t>
            </a:r>
            <a:r>
              <a:rPr lang="en-US" sz="700" i="1" dirty="0" err="1" smtClean="0"/>
              <a:t>концепти</a:t>
            </a:r>
            <a:r>
              <a:rPr lang="en-US" sz="700" i="1" dirty="0" smtClean="0"/>
              <a:t> </a:t>
            </a:r>
            <a:r>
              <a:rPr lang="en-US" sz="700" i="1" dirty="0" err="1" smtClean="0"/>
              <a:t>во</a:t>
            </a:r>
            <a:r>
              <a:rPr lang="en-US" sz="700" i="1" dirty="0" smtClean="0"/>
              <a:t> </a:t>
            </a:r>
            <a:r>
              <a:rPr lang="en-US" sz="700" i="1" dirty="0" err="1" smtClean="0"/>
              <a:t>форма</a:t>
            </a:r>
            <a:r>
              <a:rPr lang="en-US" sz="700" i="1" dirty="0" smtClean="0"/>
              <a:t> </a:t>
            </a:r>
            <a:r>
              <a:rPr lang="en-US" sz="700" i="1" dirty="0" err="1" smtClean="0"/>
              <a:t>што</a:t>
            </a:r>
            <a:r>
              <a:rPr lang="en-US" sz="700" i="1" dirty="0" smtClean="0"/>
              <a:t> е </a:t>
            </a:r>
            <a:r>
              <a:rPr lang="en-US" sz="700" i="1" dirty="0" err="1" smtClean="0"/>
              <a:t>погодна</a:t>
            </a:r>
            <a:r>
              <a:rPr lang="en-US" sz="700" i="1" dirty="0" smtClean="0"/>
              <a:t> </a:t>
            </a:r>
            <a:r>
              <a:rPr lang="en-US" sz="700" i="1" dirty="0" err="1" smtClean="0"/>
              <a:t>за</a:t>
            </a:r>
            <a:r>
              <a:rPr lang="en-US" sz="700" i="1" dirty="0" smtClean="0"/>
              <a:t> </a:t>
            </a:r>
            <a:r>
              <a:rPr lang="en-US" sz="700" i="1" dirty="0" err="1" smtClean="0"/>
              <a:t>обработка</a:t>
            </a:r>
            <a:r>
              <a:rPr lang="en-US" sz="700" i="1" dirty="0" smtClean="0"/>
              <a:t> </a:t>
            </a:r>
            <a:r>
              <a:rPr lang="en-US" sz="700" i="1" dirty="0" err="1" smtClean="0"/>
              <a:t>во</a:t>
            </a:r>
            <a:r>
              <a:rPr lang="en-US" sz="700" i="1" dirty="0" smtClean="0"/>
              <a:t> </a:t>
            </a:r>
            <a:r>
              <a:rPr lang="en-US" sz="700" i="1" dirty="0" err="1" smtClean="0"/>
              <a:t>компјутерски</a:t>
            </a:r>
            <a:r>
              <a:rPr lang="en-US" sz="700" i="1" dirty="0" smtClean="0"/>
              <a:t> </a:t>
            </a:r>
            <a:r>
              <a:rPr lang="en-US" sz="700" i="1" dirty="0" err="1" smtClean="0"/>
              <a:t>систем</a:t>
            </a:r>
            <a:r>
              <a:rPr lang="en-US" sz="700" i="1" dirty="0" smtClean="0"/>
              <a:t>, </a:t>
            </a:r>
            <a:r>
              <a:rPr lang="en-US" sz="700" i="1" dirty="0" err="1" smtClean="0"/>
              <a:t>вклучително</a:t>
            </a:r>
            <a:r>
              <a:rPr lang="en-US" sz="700" i="1" dirty="0" smtClean="0"/>
              <a:t> и </a:t>
            </a:r>
            <a:r>
              <a:rPr lang="en-US" sz="700" i="1" dirty="0" err="1" smtClean="0"/>
              <a:t>програма</a:t>
            </a:r>
            <a:r>
              <a:rPr lang="en-US" sz="700" i="1" dirty="0" smtClean="0"/>
              <a:t> </a:t>
            </a:r>
            <a:r>
              <a:rPr lang="en-US" sz="700" i="1" dirty="0" err="1" smtClean="0"/>
              <a:t>погодна</a:t>
            </a:r>
            <a:r>
              <a:rPr lang="en-US" sz="700" i="1" dirty="0" smtClean="0"/>
              <a:t> </a:t>
            </a:r>
            <a:r>
              <a:rPr lang="en-US" sz="700" i="1" dirty="0" err="1" smtClean="0"/>
              <a:t>да</a:t>
            </a:r>
            <a:r>
              <a:rPr lang="en-US" sz="700" i="1" dirty="0" smtClean="0"/>
              <a:t> </a:t>
            </a:r>
            <a:r>
              <a:rPr lang="en-US" sz="700" i="1" dirty="0" err="1" smtClean="0"/>
              <a:t>предизвика</a:t>
            </a:r>
            <a:r>
              <a:rPr lang="en-US" sz="700" i="1" dirty="0" smtClean="0"/>
              <a:t> </a:t>
            </a:r>
            <a:r>
              <a:rPr lang="en-US" sz="700" i="1" dirty="0" err="1" smtClean="0"/>
              <a:t>компјутерскиот</a:t>
            </a:r>
            <a:r>
              <a:rPr lang="en-US" sz="700" i="1" dirty="0" smtClean="0"/>
              <a:t> </a:t>
            </a:r>
            <a:r>
              <a:rPr lang="en-US" sz="700" i="1" dirty="0" err="1" smtClean="0"/>
              <a:t>систем</a:t>
            </a:r>
            <a:r>
              <a:rPr lang="en-US" sz="700" i="1" dirty="0" smtClean="0"/>
              <a:t> </a:t>
            </a:r>
            <a:r>
              <a:rPr lang="en-US" sz="700" i="1" dirty="0" err="1" smtClean="0"/>
              <a:t>да</a:t>
            </a:r>
            <a:r>
              <a:rPr lang="en-US" sz="700" i="1" dirty="0" smtClean="0"/>
              <a:t> </a:t>
            </a:r>
            <a:r>
              <a:rPr lang="en-US" sz="700" i="1" dirty="0" err="1" smtClean="0"/>
              <a:t>ја</a:t>
            </a:r>
            <a:r>
              <a:rPr lang="en-US" sz="700" i="1" dirty="0" smtClean="0"/>
              <a:t> </a:t>
            </a:r>
            <a:r>
              <a:rPr lang="en-US" sz="700" i="1" dirty="0" err="1" smtClean="0"/>
              <a:t>врши</a:t>
            </a:r>
            <a:r>
              <a:rPr lang="en-US" sz="700" i="1" dirty="0" smtClean="0"/>
              <a:t> </a:t>
            </a:r>
            <a:r>
              <a:rPr lang="en-US" sz="700" i="1" dirty="0" err="1" smtClean="0"/>
              <a:t>функцијата</a:t>
            </a:r>
            <a:r>
              <a:rPr lang="en-US" sz="700" i="1" dirty="0" smtClean="0"/>
              <a:t>.</a:t>
            </a:r>
            <a:r>
              <a:rPr lang="en-US" sz="700" dirty="0" smtClean="0"/>
              <a:t> </a:t>
            </a:r>
          </a:p>
          <a:p>
            <a:pPr>
              <a:lnSpc>
                <a:spcPct val="80000"/>
              </a:lnSpc>
            </a:pPr>
            <a:r>
              <a:rPr lang="en-US" sz="700" dirty="0" smtClean="0"/>
              <a:t> </a:t>
            </a:r>
          </a:p>
          <a:p>
            <a:pPr>
              <a:lnSpc>
                <a:spcPct val="80000"/>
              </a:lnSpc>
            </a:pPr>
            <a:r>
              <a:rPr lang="en-US" sz="700" dirty="0" err="1" smtClean="0"/>
              <a:t>Употребата</a:t>
            </a:r>
            <a:r>
              <a:rPr lang="en-US" sz="700" dirty="0" smtClean="0"/>
              <a:t> </a:t>
            </a:r>
            <a:r>
              <a:rPr lang="en-US" sz="700" dirty="0" err="1" smtClean="0"/>
              <a:t>на</a:t>
            </a:r>
            <a:r>
              <a:rPr lang="en-US" sz="700" dirty="0" smtClean="0"/>
              <a:t> </a:t>
            </a:r>
            <a:r>
              <a:rPr lang="en-US" sz="700" dirty="0" err="1" smtClean="0"/>
              <a:t>аудиобубачката</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биде</a:t>
            </a:r>
            <a:r>
              <a:rPr lang="en-US" sz="700" dirty="0" smtClean="0"/>
              <a:t> </a:t>
            </a:r>
            <a:r>
              <a:rPr lang="en-US" sz="700" dirty="0" err="1" smtClean="0"/>
              <a:t>малку</a:t>
            </a:r>
            <a:r>
              <a:rPr lang="en-US" sz="700" dirty="0" smtClean="0"/>
              <a:t> </a:t>
            </a:r>
            <a:r>
              <a:rPr lang="en-US" sz="700" dirty="0" err="1" smtClean="0"/>
              <a:t>потешка</a:t>
            </a:r>
            <a:r>
              <a:rPr lang="en-US" sz="700" dirty="0" smtClean="0"/>
              <a:t>. </a:t>
            </a:r>
            <a:r>
              <a:rPr lang="en-US" sz="700" dirty="0" err="1" smtClean="0"/>
              <a:t>Дали</a:t>
            </a:r>
            <a:r>
              <a:rPr lang="en-US" sz="700" dirty="0" smtClean="0"/>
              <a:t> </a:t>
            </a:r>
            <a:r>
              <a:rPr lang="en-US" sz="700" dirty="0" err="1" smtClean="0"/>
              <a:t>тоа</a:t>
            </a:r>
            <a:r>
              <a:rPr lang="en-US" sz="700" dirty="0" smtClean="0"/>
              <a:t> е „</a:t>
            </a:r>
            <a:r>
              <a:rPr lang="en-US" sz="700" dirty="0" err="1" smtClean="0"/>
              <a:t>пресретнување</a:t>
            </a:r>
            <a:r>
              <a:rPr lang="en-US" sz="700" dirty="0" smtClean="0"/>
              <a:t>“? </a:t>
            </a:r>
            <a:r>
              <a:rPr lang="en-US" sz="700" dirty="0" err="1" smtClean="0"/>
              <a:t>Во</a:t>
            </a:r>
            <a:r>
              <a:rPr lang="en-US" sz="700" dirty="0" smtClean="0"/>
              <a:t> </a:t>
            </a:r>
            <a:r>
              <a:rPr lang="en-US" sz="700" dirty="0" err="1" smtClean="0"/>
              <a:t>Обединетото</a:t>
            </a:r>
            <a:r>
              <a:rPr lang="en-US" sz="700" dirty="0" smtClean="0"/>
              <a:t> </a:t>
            </a:r>
            <a:r>
              <a:rPr lang="en-US" sz="700" dirty="0" err="1" smtClean="0"/>
              <a:t>Кралство</a:t>
            </a:r>
            <a:r>
              <a:rPr lang="en-US" sz="700" dirty="0" smtClean="0"/>
              <a:t> </a:t>
            </a:r>
            <a:r>
              <a:rPr lang="en-US" sz="700" dirty="0" err="1" smtClean="0"/>
              <a:t>судовите</a:t>
            </a:r>
            <a:r>
              <a:rPr lang="en-US" sz="700" dirty="0" smtClean="0"/>
              <a:t> </a:t>
            </a:r>
            <a:r>
              <a:rPr lang="en-US" sz="700" dirty="0" err="1" smtClean="0"/>
              <a:t>сметаат</a:t>
            </a:r>
            <a:r>
              <a:rPr lang="en-US" sz="700" dirty="0" smtClean="0"/>
              <a:t> </a:t>
            </a:r>
            <a:r>
              <a:rPr lang="en-US" sz="700" dirty="0" err="1" smtClean="0"/>
              <a:t>дека</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случи</a:t>
            </a:r>
            <a:r>
              <a:rPr lang="en-US" sz="700" dirty="0" smtClean="0"/>
              <a:t> </a:t>
            </a:r>
            <a:r>
              <a:rPr lang="en-US" sz="700" dirty="0" err="1" smtClean="0"/>
              <a:t>пресретнување</a:t>
            </a:r>
            <a:r>
              <a:rPr lang="en-US" sz="700" dirty="0" smtClean="0"/>
              <a:t> </a:t>
            </a:r>
            <a:r>
              <a:rPr lang="en-US" sz="700" dirty="0" err="1" smtClean="0"/>
              <a:t>потребно</a:t>
            </a:r>
            <a:r>
              <a:rPr lang="en-US" sz="700" dirty="0" smtClean="0"/>
              <a:t> е </a:t>
            </a:r>
            <a:r>
              <a:rPr lang="en-US" sz="700" dirty="0" err="1" smtClean="0"/>
              <a:t>да</a:t>
            </a:r>
            <a:r>
              <a:rPr lang="en-US" sz="700" dirty="0" smtClean="0"/>
              <a:t> </a:t>
            </a:r>
            <a:r>
              <a:rPr lang="en-US" sz="700" dirty="0" err="1" smtClean="0"/>
              <a:t>постои</a:t>
            </a:r>
            <a:r>
              <a:rPr lang="en-US" sz="700" dirty="0" smtClean="0"/>
              <a:t> </a:t>
            </a:r>
            <a:r>
              <a:rPr lang="en-US" sz="700" dirty="0" err="1" smtClean="0"/>
              <a:t>некаков</a:t>
            </a:r>
            <a:r>
              <a:rPr lang="en-US" sz="700" dirty="0" smtClean="0"/>
              <a:t> </a:t>
            </a:r>
            <a:r>
              <a:rPr lang="en-US" sz="700" dirty="0" err="1" smtClean="0"/>
              <a:t>вид</a:t>
            </a:r>
            <a:r>
              <a:rPr lang="en-US" sz="700" dirty="0" smtClean="0"/>
              <a:t> </a:t>
            </a:r>
            <a:r>
              <a:rPr lang="en-US" sz="700" dirty="0" err="1" smtClean="0"/>
              <a:t>попречување</a:t>
            </a:r>
            <a:r>
              <a:rPr lang="en-US" sz="700" dirty="0" smtClean="0"/>
              <a:t> </a:t>
            </a:r>
            <a:r>
              <a:rPr lang="en-US" sz="700" dirty="0" err="1" smtClean="0"/>
              <a:t>или</a:t>
            </a:r>
            <a:r>
              <a:rPr lang="en-US" sz="700" dirty="0" smtClean="0"/>
              <a:t> </a:t>
            </a:r>
            <a:r>
              <a:rPr lang="en-US" sz="700" dirty="0" err="1" smtClean="0"/>
              <a:t>издвојување</a:t>
            </a:r>
            <a:r>
              <a:rPr lang="en-US" sz="700" dirty="0" smtClean="0"/>
              <a:t> </a:t>
            </a:r>
            <a:r>
              <a:rPr lang="en-US" sz="700" dirty="0" err="1" smtClean="0"/>
              <a:t>на</a:t>
            </a:r>
            <a:r>
              <a:rPr lang="en-US" sz="700" dirty="0" smtClean="0"/>
              <a:t> </a:t>
            </a:r>
            <a:r>
              <a:rPr lang="en-US" sz="700" dirty="0" err="1" smtClean="0"/>
              <a:t>сигналот</a:t>
            </a:r>
            <a:r>
              <a:rPr lang="en-US" sz="700" dirty="0" smtClean="0"/>
              <a:t> </a:t>
            </a:r>
            <a:r>
              <a:rPr lang="en-US" sz="700" dirty="0" err="1" smtClean="0"/>
              <a:t>додека</a:t>
            </a:r>
            <a:r>
              <a:rPr lang="en-US" sz="700" dirty="0" smtClean="0"/>
              <a:t> </a:t>
            </a:r>
            <a:r>
              <a:rPr lang="en-US" sz="700" dirty="0" err="1" smtClean="0"/>
              <a:t>тој</a:t>
            </a:r>
            <a:r>
              <a:rPr lang="en-US" sz="700" dirty="0" smtClean="0"/>
              <a:t> </a:t>
            </a:r>
            <a:r>
              <a:rPr lang="en-US" sz="700" dirty="0" err="1" smtClean="0"/>
              <a:t>се</a:t>
            </a:r>
            <a:r>
              <a:rPr lang="en-US" sz="700" dirty="0" smtClean="0"/>
              <a:t> </a:t>
            </a:r>
            <a:r>
              <a:rPr lang="en-US" sz="700" dirty="0" err="1" smtClean="0"/>
              <a:t>пренесува</a:t>
            </a:r>
            <a:r>
              <a:rPr lang="en-US" sz="700" dirty="0" smtClean="0"/>
              <a:t> </a:t>
            </a:r>
            <a:r>
              <a:rPr lang="en-US" sz="700" dirty="0" err="1" smtClean="0"/>
              <a:t>низ</a:t>
            </a:r>
            <a:r>
              <a:rPr lang="en-US" sz="700" dirty="0" smtClean="0"/>
              <a:t> </a:t>
            </a:r>
            <a:r>
              <a:rPr lang="en-US" sz="700" dirty="0" err="1" smtClean="0"/>
              <a:t>мрежата</a:t>
            </a:r>
            <a:r>
              <a:rPr lang="en-US" sz="700" dirty="0" smtClean="0"/>
              <a:t>, </a:t>
            </a:r>
            <a:r>
              <a:rPr lang="en-US" sz="700" dirty="0" err="1" smtClean="0"/>
              <a:t>овде</a:t>
            </a:r>
            <a:r>
              <a:rPr lang="en-US" sz="700" dirty="0" smtClean="0"/>
              <a:t> </a:t>
            </a:r>
            <a:r>
              <a:rPr lang="en-US" sz="700" dirty="0" err="1" smtClean="0"/>
              <a:t>снимањето</a:t>
            </a:r>
            <a:r>
              <a:rPr lang="en-US" sz="700" dirty="0" smtClean="0"/>
              <a:t> </a:t>
            </a:r>
            <a:r>
              <a:rPr lang="en-US" sz="700" dirty="0" err="1" smtClean="0"/>
              <a:t>се</a:t>
            </a:r>
            <a:r>
              <a:rPr lang="en-US" sz="700" dirty="0" smtClean="0"/>
              <a:t> </a:t>
            </a:r>
            <a:r>
              <a:rPr lang="en-US" sz="700" dirty="0" err="1" smtClean="0"/>
              <a:t>случува</a:t>
            </a:r>
            <a:r>
              <a:rPr lang="en-US" sz="700" dirty="0" smtClean="0"/>
              <a:t> </a:t>
            </a:r>
            <a:r>
              <a:rPr lang="en-US" sz="700" dirty="0" err="1" smtClean="0"/>
              <a:t>независно</a:t>
            </a:r>
            <a:r>
              <a:rPr lang="en-US" sz="700" dirty="0" smtClean="0"/>
              <a:t> </a:t>
            </a:r>
            <a:r>
              <a:rPr lang="en-US" sz="700" dirty="0" err="1" smtClean="0"/>
              <a:t>од</a:t>
            </a:r>
            <a:r>
              <a:rPr lang="en-US" sz="700" dirty="0" smtClean="0"/>
              <a:t> </a:t>
            </a:r>
            <a:r>
              <a:rPr lang="en-US" sz="700" dirty="0" err="1" smtClean="0"/>
              <a:t>преносот</a:t>
            </a:r>
            <a:r>
              <a:rPr lang="en-US" sz="700" dirty="0" smtClean="0"/>
              <a:t>, </a:t>
            </a:r>
            <a:r>
              <a:rPr lang="en-US" sz="700" dirty="0" err="1" smtClean="0"/>
              <a:t>без</a:t>
            </a:r>
            <a:r>
              <a:rPr lang="en-US" sz="700" dirty="0" smtClean="0"/>
              <a:t> </a:t>
            </a:r>
            <a:r>
              <a:rPr lang="en-US" sz="700" dirty="0" err="1" smtClean="0"/>
              <a:t>оглед</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добива</a:t>
            </a:r>
            <a:r>
              <a:rPr lang="en-US" sz="700" dirty="0" smtClean="0"/>
              <a:t> </a:t>
            </a:r>
            <a:r>
              <a:rPr lang="en-US" sz="700" dirty="0" err="1" smtClean="0"/>
              <a:t>истата</a:t>
            </a:r>
            <a:r>
              <a:rPr lang="en-US" sz="700" dirty="0" smtClean="0"/>
              <a:t> </a:t>
            </a:r>
            <a:r>
              <a:rPr lang="en-US" sz="700" dirty="0" err="1" smtClean="0"/>
              <a:t>информација</a:t>
            </a:r>
            <a:r>
              <a:rPr lang="en-US" sz="700" dirty="0" smtClean="0"/>
              <a:t> </a:t>
            </a:r>
            <a:r>
              <a:rPr lang="en-US" sz="700" dirty="0" err="1" smtClean="0"/>
              <a:t>како</a:t>
            </a:r>
            <a:r>
              <a:rPr lang="en-US" sz="700" dirty="0" smtClean="0"/>
              <a:t> и </a:t>
            </a:r>
            <a:r>
              <a:rPr lang="en-US" sz="700" dirty="0" err="1" smtClean="0"/>
              <a:t>кога</a:t>
            </a:r>
            <a:r>
              <a:rPr lang="en-US" sz="700" dirty="0" smtClean="0"/>
              <a:t> </a:t>
            </a:r>
            <a:r>
              <a:rPr lang="en-US" sz="700" dirty="0" err="1" smtClean="0"/>
              <a:t>уредот</a:t>
            </a:r>
            <a:r>
              <a:rPr lang="en-US" sz="700" dirty="0" smtClean="0"/>
              <a:t> </a:t>
            </a:r>
            <a:r>
              <a:rPr lang="en-US" sz="700" dirty="0" err="1" smtClean="0"/>
              <a:t>би</a:t>
            </a:r>
            <a:r>
              <a:rPr lang="en-US" sz="700" dirty="0" smtClean="0"/>
              <a:t> </a:t>
            </a:r>
            <a:r>
              <a:rPr lang="en-US" sz="700" dirty="0" err="1" smtClean="0"/>
              <a:t>бил</a:t>
            </a:r>
            <a:r>
              <a:rPr lang="en-US" sz="700" dirty="0" smtClean="0"/>
              <a:t> </a:t>
            </a:r>
            <a:r>
              <a:rPr lang="en-US" sz="700" dirty="0" err="1" smtClean="0"/>
              <a:t>поставен</a:t>
            </a:r>
            <a:r>
              <a:rPr lang="en-US" sz="700" dirty="0" smtClean="0"/>
              <a:t> </a:t>
            </a:r>
            <a:r>
              <a:rPr lang="en-US" sz="700" dirty="0" err="1" smtClean="0"/>
              <a:t>на</a:t>
            </a:r>
            <a:r>
              <a:rPr lang="en-US" sz="700" dirty="0" smtClean="0"/>
              <a:t> „</a:t>
            </a:r>
            <a:r>
              <a:rPr lang="en-US" sz="700" dirty="0" err="1" smtClean="0"/>
              <a:t>линија</a:t>
            </a:r>
            <a:r>
              <a:rPr lang="en-US" sz="700" dirty="0" smtClean="0"/>
              <a:t>“. </a:t>
            </a:r>
          </a:p>
          <a:p>
            <a:pPr>
              <a:lnSpc>
                <a:spcPct val="80000"/>
              </a:lnSpc>
            </a:pPr>
            <a:r>
              <a:rPr lang="en-US" sz="700" dirty="0" smtClean="0"/>
              <a:t> </a:t>
            </a:r>
          </a:p>
          <a:p>
            <a:pPr>
              <a:lnSpc>
                <a:spcPct val="80000"/>
              </a:lnSpc>
            </a:pPr>
            <a:r>
              <a:rPr lang="en-US" sz="700" dirty="0" err="1" smtClean="0"/>
              <a:t>Што</a:t>
            </a:r>
            <a:r>
              <a:rPr lang="en-US" sz="700" dirty="0" smtClean="0"/>
              <a:t> </a:t>
            </a:r>
            <a:r>
              <a:rPr lang="en-US" sz="700" dirty="0" err="1" smtClean="0"/>
              <a:t>ако</a:t>
            </a:r>
            <a:r>
              <a:rPr lang="en-US" sz="700" dirty="0" smtClean="0"/>
              <a:t> </a:t>
            </a:r>
            <a:r>
              <a:rPr lang="en-US" sz="700" dirty="0" err="1" smtClean="0"/>
              <a:t>ки-логерот</a:t>
            </a:r>
            <a:r>
              <a:rPr lang="en-US" sz="700" dirty="0" smtClean="0"/>
              <a:t> </a:t>
            </a:r>
            <a:r>
              <a:rPr lang="en-US" sz="700" dirty="0" err="1" smtClean="0"/>
              <a:t>бил</a:t>
            </a:r>
            <a:r>
              <a:rPr lang="en-US" sz="700" dirty="0" smtClean="0"/>
              <a:t> </a:t>
            </a:r>
            <a:r>
              <a:rPr lang="en-US" sz="700" dirty="0" err="1" smtClean="0"/>
              <a:t>поставен</a:t>
            </a:r>
            <a:r>
              <a:rPr lang="en-US" sz="700" dirty="0" smtClean="0"/>
              <a:t> </a:t>
            </a:r>
            <a:r>
              <a:rPr lang="en-US" sz="700" dirty="0" err="1" smtClean="0"/>
              <a:t>на</a:t>
            </a:r>
            <a:r>
              <a:rPr lang="en-US" sz="700" dirty="0" smtClean="0"/>
              <a:t> </a:t>
            </a:r>
            <a:r>
              <a:rPr lang="en-US" sz="700" dirty="0" err="1" smtClean="0"/>
              <a:t>системот</a:t>
            </a:r>
            <a:r>
              <a:rPr lang="en-US" sz="700" dirty="0" smtClean="0"/>
              <a:t> </a:t>
            </a:r>
            <a:r>
              <a:rPr lang="en-US" sz="700" dirty="0" err="1" smtClean="0"/>
              <a:t>од</a:t>
            </a:r>
            <a:r>
              <a:rPr lang="en-US" sz="700" dirty="0" smtClean="0"/>
              <a:t> </a:t>
            </a:r>
            <a:r>
              <a:rPr lang="en-US" sz="700" dirty="0" err="1" smtClean="0"/>
              <a:t>компанијата</a:t>
            </a:r>
            <a:r>
              <a:rPr lang="en-US" sz="700" dirty="0" smtClean="0"/>
              <a:t> </a:t>
            </a:r>
            <a:r>
              <a:rPr lang="en-US" sz="700" dirty="0" err="1" smtClean="0"/>
              <a:t>која</a:t>
            </a:r>
            <a:r>
              <a:rPr lang="en-US" sz="700" dirty="0" smtClean="0"/>
              <a:t> </a:t>
            </a:r>
            <a:r>
              <a:rPr lang="en-US" sz="700" dirty="0" err="1" smtClean="0"/>
              <a:t>сака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осигури</a:t>
            </a:r>
            <a:r>
              <a:rPr lang="en-US" sz="700" dirty="0" smtClean="0"/>
              <a:t> </a:t>
            </a:r>
            <a:r>
              <a:rPr lang="en-US" sz="700" dirty="0" err="1" smtClean="0"/>
              <a:t>дека</a:t>
            </a:r>
            <a:r>
              <a:rPr lang="en-US" sz="700" dirty="0" smtClean="0"/>
              <a:t> </a:t>
            </a:r>
            <a:r>
              <a:rPr lang="en-US" sz="700" dirty="0" err="1" smtClean="0"/>
              <a:t>нејзините</a:t>
            </a:r>
            <a:r>
              <a:rPr lang="en-US" sz="700" dirty="0" smtClean="0"/>
              <a:t> </a:t>
            </a:r>
            <a:r>
              <a:rPr lang="en-US" sz="700" dirty="0" err="1" smtClean="0"/>
              <a:t>вработени</a:t>
            </a:r>
            <a:r>
              <a:rPr lang="en-US" sz="700" dirty="0" smtClean="0"/>
              <a:t> </a:t>
            </a:r>
            <a:r>
              <a:rPr lang="en-US" sz="700" dirty="0" err="1" smtClean="0"/>
              <a:t>не</a:t>
            </a:r>
            <a:r>
              <a:rPr lang="en-US" sz="700" dirty="0" smtClean="0"/>
              <a:t> </a:t>
            </a:r>
            <a:r>
              <a:rPr lang="en-US" sz="700" dirty="0" err="1" smtClean="0"/>
              <a:t>користат</a:t>
            </a:r>
            <a:r>
              <a:rPr lang="en-US" sz="700" dirty="0" smtClean="0"/>
              <a:t> </a:t>
            </a:r>
            <a:r>
              <a:rPr lang="en-US" sz="700" dirty="0" err="1" smtClean="0"/>
              <a:t>интернет</a:t>
            </a:r>
            <a:r>
              <a:rPr lang="en-US" sz="700" dirty="0" smtClean="0"/>
              <a:t> </a:t>
            </a:r>
            <a:r>
              <a:rPr lang="en-US" sz="700" dirty="0" err="1" smtClean="0"/>
              <a:t>за</a:t>
            </a:r>
            <a:r>
              <a:rPr lang="en-US" sz="700" dirty="0" smtClean="0"/>
              <a:t> </a:t>
            </a:r>
            <a:r>
              <a:rPr lang="en-US" sz="700" dirty="0" err="1" smtClean="0"/>
              <a:t>несоодветни</a:t>
            </a:r>
            <a:r>
              <a:rPr lang="en-US" sz="700" dirty="0" smtClean="0"/>
              <a:t> </a:t>
            </a:r>
            <a:r>
              <a:rPr lang="en-US" sz="700" dirty="0" err="1" smtClean="0"/>
              <a:t>цели</a:t>
            </a:r>
            <a:r>
              <a:rPr lang="en-US" sz="700" dirty="0" smtClean="0"/>
              <a:t>? </a:t>
            </a:r>
          </a:p>
          <a:p>
            <a:pPr>
              <a:lnSpc>
                <a:spcPct val="80000"/>
              </a:lnSpc>
            </a:pPr>
            <a:r>
              <a:rPr lang="en-US" sz="700" dirty="0" smtClean="0"/>
              <a:t> </a:t>
            </a:r>
          </a:p>
          <a:p>
            <a:pPr>
              <a:lnSpc>
                <a:spcPct val="80000"/>
              </a:lnSpc>
            </a:pPr>
            <a:r>
              <a:rPr lang="en-US" sz="700" dirty="0" err="1" smtClean="0"/>
              <a:t>Повеќето</a:t>
            </a:r>
            <a:r>
              <a:rPr lang="en-US" sz="700" dirty="0" smtClean="0"/>
              <a:t> </a:t>
            </a:r>
            <a:r>
              <a:rPr lang="en-US" sz="700" dirty="0" err="1" smtClean="0"/>
              <a:t>телекомуникациски</a:t>
            </a:r>
            <a:r>
              <a:rPr lang="en-US" sz="700" dirty="0" smtClean="0"/>
              <a:t> </a:t>
            </a:r>
            <a:r>
              <a:rPr lang="en-US" sz="700" dirty="0" err="1" smtClean="0"/>
              <a:t>системи</a:t>
            </a:r>
            <a:r>
              <a:rPr lang="en-US" sz="700" dirty="0" smtClean="0"/>
              <a:t> </a:t>
            </a:r>
            <a:r>
              <a:rPr lang="en-US" sz="700" dirty="0" err="1" smtClean="0"/>
              <a:t>патуваат</a:t>
            </a:r>
            <a:r>
              <a:rPr lang="en-US" sz="700" dirty="0" smtClean="0"/>
              <a:t> </a:t>
            </a:r>
            <a:r>
              <a:rPr lang="en-US" sz="700" dirty="0" err="1" smtClean="0"/>
              <a:t>на</a:t>
            </a:r>
            <a:r>
              <a:rPr lang="en-US" sz="700" dirty="0" smtClean="0"/>
              <a:t> </a:t>
            </a:r>
            <a:r>
              <a:rPr lang="en-US" sz="700" dirty="0" err="1" smtClean="0"/>
              <a:t>јавната</a:t>
            </a:r>
            <a:r>
              <a:rPr lang="en-US" sz="700" dirty="0" smtClean="0"/>
              <a:t> и </a:t>
            </a:r>
            <a:r>
              <a:rPr lang="en-US" sz="700" dirty="0" err="1" smtClean="0"/>
              <a:t>на</a:t>
            </a:r>
            <a:r>
              <a:rPr lang="en-US" sz="700" dirty="0" smtClean="0"/>
              <a:t> </a:t>
            </a:r>
            <a:r>
              <a:rPr lang="en-US" sz="700" dirty="0" err="1" smtClean="0"/>
              <a:t>приватните</a:t>
            </a:r>
            <a:r>
              <a:rPr lang="en-US" sz="700" dirty="0" smtClean="0"/>
              <a:t> </a:t>
            </a:r>
            <a:r>
              <a:rPr lang="en-US" sz="700" dirty="0" err="1" smtClean="0"/>
              <a:t>мрежи</a:t>
            </a:r>
            <a:r>
              <a:rPr lang="en-US" sz="700" dirty="0" smtClean="0"/>
              <a:t>. </a:t>
            </a:r>
            <a:r>
              <a:rPr lang="en-US" sz="700" dirty="0" err="1" smtClean="0"/>
              <a:t>Во</a:t>
            </a:r>
            <a:r>
              <a:rPr lang="en-US" sz="700" dirty="0" smtClean="0"/>
              <a:t> </a:t>
            </a:r>
            <a:r>
              <a:rPr lang="en-US" sz="700" dirty="0" err="1" smtClean="0"/>
              <a:t>точката</a:t>
            </a:r>
            <a:r>
              <a:rPr lang="en-US" sz="700" dirty="0" smtClean="0"/>
              <a:t> </a:t>
            </a:r>
            <a:r>
              <a:rPr lang="en-US" sz="700" dirty="0" err="1" smtClean="0"/>
              <a:t>во</a:t>
            </a:r>
            <a:r>
              <a:rPr lang="en-US" sz="700" dirty="0" smtClean="0"/>
              <a:t> </a:t>
            </a:r>
            <a:r>
              <a:rPr lang="en-US" sz="700" dirty="0" err="1" smtClean="0"/>
              <a:t>која</a:t>
            </a:r>
            <a:r>
              <a:rPr lang="en-US" sz="700" dirty="0" smtClean="0"/>
              <a:t> </a:t>
            </a:r>
            <a:r>
              <a:rPr lang="en-US" sz="700" dirty="0" err="1" smtClean="0"/>
              <a:t>комуникацијата</a:t>
            </a:r>
            <a:r>
              <a:rPr lang="en-US" sz="700" dirty="0" smtClean="0"/>
              <a:t> </a:t>
            </a:r>
            <a:r>
              <a:rPr lang="en-US" sz="700" dirty="0" err="1" smtClean="0"/>
              <a:t>го</a:t>
            </a:r>
            <a:r>
              <a:rPr lang="en-US" sz="700" dirty="0" smtClean="0"/>
              <a:t> </a:t>
            </a:r>
            <a:r>
              <a:rPr lang="en-US" sz="700" dirty="0" err="1" smtClean="0"/>
              <a:t>напушта</a:t>
            </a:r>
            <a:r>
              <a:rPr lang="en-US" sz="700" dirty="0" smtClean="0"/>
              <a:t> </a:t>
            </a:r>
            <a:r>
              <a:rPr lang="en-US" sz="700" dirty="0" err="1" smtClean="0"/>
              <a:t>вашиот</a:t>
            </a:r>
            <a:r>
              <a:rPr lang="en-US" sz="700" dirty="0" smtClean="0"/>
              <a:t> </a:t>
            </a:r>
            <a:r>
              <a:rPr lang="en-US" sz="700" dirty="0" err="1" smtClean="0"/>
              <a:t>имот</a:t>
            </a:r>
            <a:r>
              <a:rPr lang="en-US" sz="700" dirty="0" smtClean="0"/>
              <a:t> </a:t>
            </a:r>
            <a:r>
              <a:rPr lang="en-US" sz="700" dirty="0" err="1" smtClean="0"/>
              <a:t>таа</a:t>
            </a:r>
            <a:r>
              <a:rPr lang="en-US" sz="700" dirty="0" smtClean="0"/>
              <a:t> </a:t>
            </a:r>
            <a:r>
              <a:rPr lang="en-US" sz="700" dirty="0" err="1" smtClean="0"/>
              <a:t>се</a:t>
            </a:r>
            <a:r>
              <a:rPr lang="en-US" sz="700" dirty="0" smtClean="0"/>
              <a:t> </a:t>
            </a:r>
            <a:r>
              <a:rPr lang="en-US" sz="700" dirty="0" err="1" smtClean="0"/>
              <a:t>сели</a:t>
            </a:r>
            <a:r>
              <a:rPr lang="en-US" sz="700" dirty="0" smtClean="0"/>
              <a:t> </a:t>
            </a:r>
            <a:r>
              <a:rPr lang="en-US" sz="700" dirty="0" err="1" smtClean="0"/>
              <a:t>од</a:t>
            </a:r>
            <a:r>
              <a:rPr lang="en-US" sz="700" dirty="0" smtClean="0"/>
              <a:t> </a:t>
            </a:r>
            <a:r>
              <a:rPr lang="en-US" sz="700" dirty="0" err="1" smtClean="0"/>
              <a:t>приватен</a:t>
            </a:r>
            <a:r>
              <a:rPr lang="en-US" sz="700" dirty="0" smtClean="0"/>
              <a:t> </a:t>
            </a:r>
            <a:r>
              <a:rPr lang="en-US" sz="700" dirty="0" err="1" smtClean="0"/>
              <a:t>систем</a:t>
            </a:r>
            <a:r>
              <a:rPr lang="en-US" sz="700" dirty="0" smtClean="0"/>
              <a:t> </a:t>
            </a:r>
            <a:r>
              <a:rPr lang="en-US" sz="700" dirty="0" err="1" smtClean="0"/>
              <a:t>во</a:t>
            </a:r>
            <a:r>
              <a:rPr lang="en-US" sz="700" dirty="0" smtClean="0"/>
              <a:t> </a:t>
            </a:r>
            <a:r>
              <a:rPr lang="en-US" sz="700" dirty="0" err="1" smtClean="0"/>
              <a:t>јавен</a:t>
            </a:r>
            <a:r>
              <a:rPr lang="en-US" sz="700" dirty="0" smtClean="0"/>
              <a:t> </a:t>
            </a:r>
            <a:r>
              <a:rPr lang="en-US" sz="700" dirty="0" err="1" smtClean="0"/>
              <a:t>систем</a:t>
            </a:r>
            <a:r>
              <a:rPr lang="en-US" sz="700" dirty="0" smtClean="0"/>
              <a:t>. </a:t>
            </a:r>
            <a:r>
              <a:rPr lang="en-US" sz="700" dirty="0" err="1" smtClean="0"/>
              <a:t>Контролерот</a:t>
            </a:r>
            <a:r>
              <a:rPr lang="en-US" sz="700" dirty="0" smtClean="0"/>
              <a:t> </a:t>
            </a:r>
            <a:r>
              <a:rPr lang="en-US" sz="700" dirty="0" err="1" smtClean="0"/>
              <a:t>на</a:t>
            </a:r>
            <a:r>
              <a:rPr lang="en-US" sz="700" dirty="0" smtClean="0"/>
              <a:t> </a:t>
            </a:r>
            <a:r>
              <a:rPr lang="en-US" sz="700" dirty="0" err="1" smtClean="0"/>
              <a:t>приватниот</a:t>
            </a:r>
            <a:r>
              <a:rPr lang="en-US" sz="700" dirty="0" smtClean="0"/>
              <a:t> </a:t>
            </a:r>
            <a:r>
              <a:rPr lang="en-US" sz="700" dirty="0" err="1" smtClean="0"/>
              <a:t>систем</a:t>
            </a:r>
            <a:r>
              <a:rPr lang="en-US" sz="700" dirty="0" smtClean="0"/>
              <a:t> </a:t>
            </a:r>
            <a:r>
              <a:rPr lang="en-US" sz="700" dirty="0" err="1" smtClean="0"/>
              <a:t>има</a:t>
            </a:r>
            <a:r>
              <a:rPr lang="en-US" sz="700" dirty="0" smtClean="0"/>
              <a:t> </a:t>
            </a:r>
            <a:r>
              <a:rPr lang="en-US" sz="700" dirty="0" err="1" smtClean="0"/>
              <a:t>право</a:t>
            </a:r>
            <a:r>
              <a:rPr lang="en-US" sz="700" dirty="0" smtClean="0"/>
              <a:t> </a:t>
            </a:r>
            <a:r>
              <a:rPr lang="en-US" sz="700" dirty="0" err="1" smtClean="0"/>
              <a:t>за</a:t>
            </a:r>
            <a:r>
              <a:rPr lang="en-US" sz="700" dirty="0" smtClean="0"/>
              <a:t> </a:t>
            </a:r>
            <a:r>
              <a:rPr lang="en-US" sz="700" dirty="0" err="1" smtClean="0"/>
              <a:t>пристап</a:t>
            </a:r>
            <a:r>
              <a:rPr lang="en-US" sz="700" dirty="0" smtClean="0"/>
              <a:t> </a:t>
            </a:r>
            <a:r>
              <a:rPr lang="en-US" sz="700" dirty="0" err="1" smtClean="0"/>
              <a:t>до</a:t>
            </a:r>
            <a:r>
              <a:rPr lang="en-US" sz="700" dirty="0" smtClean="0"/>
              <a:t> </a:t>
            </a:r>
            <a:r>
              <a:rPr lang="en-US" sz="700" dirty="0" err="1" smtClean="0"/>
              <a:t>информации</a:t>
            </a:r>
            <a:r>
              <a:rPr lang="en-US" sz="700" dirty="0" smtClean="0"/>
              <a:t> </a:t>
            </a:r>
            <a:r>
              <a:rPr lang="en-US" sz="700" dirty="0" err="1" smtClean="0"/>
              <a:t>со</a:t>
            </a:r>
            <a:r>
              <a:rPr lang="en-US" sz="700" dirty="0" smtClean="0"/>
              <a:t> </a:t>
            </a:r>
            <a:r>
              <a:rPr lang="en-US" sz="700" dirty="0" err="1" smtClean="0"/>
              <a:t>користење</a:t>
            </a:r>
            <a:r>
              <a:rPr lang="en-US" sz="700" dirty="0" smtClean="0"/>
              <a:t> </a:t>
            </a:r>
            <a:r>
              <a:rPr lang="en-US" sz="700" dirty="0" err="1" smtClean="0"/>
              <a:t>на</a:t>
            </a:r>
            <a:r>
              <a:rPr lang="en-US" sz="700" dirty="0" smtClean="0"/>
              <a:t> </a:t>
            </a:r>
            <a:r>
              <a:rPr lang="en-US" sz="700" dirty="0" err="1" smtClean="0"/>
              <a:t>системот</a:t>
            </a:r>
            <a:r>
              <a:rPr lang="en-US" sz="700" dirty="0" smtClean="0"/>
              <a:t>; </a:t>
            </a:r>
            <a:r>
              <a:rPr lang="en-US" sz="700" dirty="0" err="1" smtClean="0"/>
              <a:t>така</a:t>
            </a:r>
            <a:r>
              <a:rPr lang="en-US" sz="700" dirty="0" smtClean="0"/>
              <a:t>, </a:t>
            </a:r>
            <a:r>
              <a:rPr lang="en-US" sz="700" dirty="0" err="1" smtClean="0"/>
              <a:t>на</a:t>
            </a:r>
            <a:r>
              <a:rPr lang="en-US" sz="700" dirty="0" smtClean="0"/>
              <a:t> </a:t>
            </a:r>
            <a:r>
              <a:rPr lang="en-US" sz="700" dirty="0" err="1" smtClean="0"/>
              <a:t>пример</a:t>
            </a:r>
            <a:r>
              <a:rPr lang="en-US" sz="700" dirty="0" smtClean="0"/>
              <a:t>, </a:t>
            </a:r>
            <a:r>
              <a:rPr lang="en-US" sz="700" dirty="0" err="1" smtClean="0"/>
              <a:t>вие</a:t>
            </a:r>
            <a:r>
              <a:rPr lang="en-US" sz="700" dirty="0" smtClean="0"/>
              <a:t> </a:t>
            </a:r>
            <a:r>
              <a:rPr lang="en-US" sz="700" dirty="0" err="1" smtClean="0"/>
              <a:t>би</a:t>
            </a:r>
            <a:r>
              <a:rPr lang="en-US" sz="700" dirty="0" smtClean="0"/>
              <a:t> </a:t>
            </a:r>
            <a:r>
              <a:rPr lang="en-US" sz="700" dirty="0" err="1" smtClean="0"/>
              <a:t>биле</a:t>
            </a:r>
            <a:r>
              <a:rPr lang="en-US" sz="700" dirty="0" smtClean="0"/>
              <a:t> </a:t>
            </a:r>
            <a:r>
              <a:rPr lang="en-US" sz="700" dirty="0" err="1" smtClean="0"/>
              <a:t>во</a:t>
            </a:r>
            <a:r>
              <a:rPr lang="en-US" sz="700" dirty="0" smtClean="0"/>
              <a:t> </a:t>
            </a:r>
            <a:r>
              <a:rPr lang="en-US" sz="700" dirty="0" err="1" smtClean="0"/>
              <a:t>можност</a:t>
            </a:r>
            <a:r>
              <a:rPr lang="en-US" sz="700" dirty="0" smtClean="0"/>
              <a:t> </a:t>
            </a:r>
            <a:r>
              <a:rPr lang="en-US" sz="700" dirty="0" err="1" smtClean="0"/>
              <a:t>да</a:t>
            </a:r>
            <a:r>
              <a:rPr lang="en-US" sz="700" dirty="0" smtClean="0"/>
              <a:t> </a:t>
            </a:r>
            <a:r>
              <a:rPr lang="en-US" sz="700" dirty="0" err="1" smtClean="0"/>
              <a:t>го</a:t>
            </a:r>
            <a:r>
              <a:rPr lang="en-US" sz="700" dirty="0" smtClean="0"/>
              <a:t> </a:t>
            </a:r>
            <a:r>
              <a:rPr lang="en-US" sz="700" dirty="0" err="1" smtClean="0"/>
              <a:t>следите</a:t>
            </a:r>
            <a:r>
              <a:rPr lang="en-US" sz="700" dirty="0" smtClean="0"/>
              <a:t> </a:t>
            </a:r>
            <a:r>
              <a:rPr lang="en-US" sz="700" dirty="0" err="1" smtClean="0"/>
              <a:t>разговорот</a:t>
            </a:r>
            <a:r>
              <a:rPr lang="en-US" sz="700" dirty="0" smtClean="0"/>
              <a:t> </a:t>
            </a:r>
            <a:r>
              <a:rPr lang="en-US" sz="700" dirty="0" err="1" smtClean="0"/>
              <a:t>на</a:t>
            </a:r>
            <a:r>
              <a:rPr lang="en-US" sz="700" dirty="0" smtClean="0"/>
              <a:t> </a:t>
            </a:r>
            <a:r>
              <a:rPr lang="en-US" sz="700" dirty="0" err="1" smtClean="0"/>
              <a:t>вашата</a:t>
            </a:r>
            <a:r>
              <a:rPr lang="en-US" sz="700" dirty="0" smtClean="0"/>
              <a:t> </a:t>
            </a:r>
            <a:r>
              <a:rPr lang="en-US" sz="700" dirty="0" err="1" smtClean="0"/>
              <a:t>домашна</a:t>
            </a:r>
            <a:r>
              <a:rPr lang="en-US" sz="700" dirty="0" smtClean="0"/>
              <a:t> </a:t>
            </a:r>
            <a:r>
              <a:rPr lang="en-US" sz="700" dirty="0" err="1" smtClean="0"/>
              <a:t>телефонска</a:t>
            </a:r>
            <a:r>
              <a:rPr lang="en-US" sz="700" dirty="0" smtClean="0"/>
              <a:t> </a:t>
            </a:r>
            <a:r>
              <a:rPr lang="en-US" sz="700" dirty="0" err="1" smtClean="0"/>
              <a:t>линија</a:t>
            </a:r>
            <a:r>
              <a:rPr lang="en-US" sz="700" dirty="0" smtClean="0"/>
              <a:t> </a:t>
            </a:r>
            <a:r>
              <a:rPr lang="en-US" sz="700" dirty="0" err="1" smtClean="0"/>
              <a:t>под</a:t>
            </a:r>
            <a:r>
              <a:rPr lang="en-US" sz="700" dirty="0" smtClean="0"/>
              <a:t> </a:t>
            </a:r>
            <a:r>
              <a:rPr lang="en-US" sz="700" dirty="0" err="1" smtClean="0"/>
              <a:t>услов</a:t>
            </a:r>
            <a:r>
              <a:rPr lang="en-US" sz="700" dirty="0" smtClean="0"/>
              <a:t> </a:t>
            </a:r>
            <a:r>
              <a:rPr lang="en-US" sz="700" dirty="0" err="1" smtClean="0"/>
              <a:t>каков</a:t>
            </a:r>
            <a:r>
              <a:rPr lang="en-US" sz="700" dirty="0" smtClean="0"/>
              <a:t> </a:t>
            </a:r>
            <a:r>
              <a:rPr lang="en-US" sz="700" dirty="0" err="1" smtClean="0"/>
              <a:t>било</a:t>
            </a:r>
            <a:r>
              <a:rPr lang="en-US" sz="700" dirty="0" smtClean="0"/>
              <a:t> </a:t>
            </a:r>
            <a:r>
              <a:rPr lang="en-US" sz="700" dirty="0" err="1" smtClean="0"/>
              <a:t>технички</a:t>
            </a:r>
            <a:r>
              <a:rPr lang="en-US" sz="700" dirty="0" smtClean="0"/>
              <a:t> </a:t>
            </a:r>
            <a:r>
              <a:rPr lang="en-US" sz="700" dirty="0" err="1" smtClean="0"/>
              <a:t>уред</a:t>
            </a:r>
            <a:r>
              <a:rPr lang="en-US" sz="700" dirty="0" smtClean="0"/>
              <a:t> и </a:t>
            </a:r>
            <a:r>
              <a:rPr lang="en-US" sz="700" dirty="0" err="1" smtClean="0"/>
              <a:t>да</a:t>
            </a:r>
            <a:r>
              <a:rPr lang="en-US" sz="700" dirty="0" smtClean="0"/>
              <a:t> </a:t>
            </a:r>
            <a:r>
              <a:rPr lang="en-US" sz="700" dirty="0" err="1" smtClean="0"/>
              <a:t>сте</a:t>
            </a:r>
            <a:r>
              <a:rPr lang="en-US" sz="700" dirty="0" smtClean="0"/>
              <a:t> </a:t>
            </a:r>
            <a:r>
              <a:rPr lang="en-US" sz="700" dirty="0" err="1" smtClean="0"/>
              <a:t>користеле</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го</a:t>
            </a:r>
            <a:r>
              <a:rPr lang="en-US" sz="700" dirty="0" smtClean="0"/>
              <a:t> </a:t>
            </a:r>
            <a:r>
              <a:rPr lang="en-US" sz="700" dirty="0" err="1" smtClean="0"/>
              <a:t>направите</a:t>
            </a:r>
            <a:r>
              <a:rPr lang="en-US" sz="700" dirty="0" smtClean="0"/>
              <a:t> </a:t>
            </a:r>
            <a:r>
              <a:rPr lang="en-US" sz="700" dirty="0" err="1" smtClean="0"/>
              <a:t>тоа</a:t>
            </a:r>
            <a:r>
              <a:rPr lang="en-US" sz="700" dirty="0" smtClean="0"/>
              <a:t>, </a:t>
            </a:r>
            <a:r>
              <a:rPr lang="en-US" sz="700" dirty="0" err="1" smtClean="0"/>
              <a:t>тој</a:t>
            </a:r>
            <a:r>
              <a:rPr lang="en-US" sz="700" dirty="0" smtClean="0"/>
              <a:t> </a:t>
            </a:r>
            <a:r>
              <a:rPr lang="en-US" sz="700" dirty="0" err="1" smtClean="0"/>
              <a:t>да</a:t>
            </a:r>
            <a:r>
              <a:rPr lang="en-US" sz="700" dirty="0" smtClean="0"/>
              <a:t> </a:t>
            </a:r>
            <a:r>
              <a:rPr lang="en-US" sz="700" dirty="0" err="1" smtClean="0"/>
              <a:t>бил</a:t>
            </a:r>
            <a:r>
              <a:rPr lang="en-US" sz="700" dirty="0" smtClean="0"/>
              <a:t> </a:t>
            </a:r>
            <a:r>
              <a:rPr lang="en-US" sz="700" dirty="0" err="1" smtClean="0"/>
              <a:t>поврзан</a:t>
            </a:r>
            <a:r>
              <a:rPr lang="en-US" sz="700" dirty="0" smtClean="0"/>
              <a:t> </a:t>
            </a:r>
            <a:r>
              <a:rPr lang="en-US" sz="700" dirty="0" err="1" smtClean="0"/>
              <a:t>за</a:t>
            </a:r>
            <a:r>
              <a:rPr lang="en-US" sz="700" dirty="0" smtClean="0"/>
              <a:t> </a:t>
            </a:r>
            <a:r>
              <a:rPr lang="en-US" sz="700" dirty="0" err="1" smtClean="0"/>
              <a:t>приватната</a:t>
            </a:r>
            <a:r>
              <a:rPr lang="en-US" sz="700" dirty="0" smtClean="0"/>
              <a:t> </a:t>
            </a:r>
            <a:r>
              <a:rPr lang="en-US" sz="700" dirty="0" err="1" smtClean="0"/>
              <a:t>страна</a:t>
            </a:r>
            <a:r>
              <a:rPr lang="en-US" sz="700" dirty="0" smtClean="0"/>
              <a:t> </a:t>
            </a:r>
            <a:r>
              <a:rPr lang="en-US" sz="700" dirty="0" err="1" smtClean="0"/>
              <a:t>на</a:t>
            </a:r>
            <a:r>
              <a:rPr lang="en-US" sz="700" dirty="0" smtClean="0"/>
              <a:t> </a:t>
            </a:r>
            <a:r>
              <a:rPr lang="en-US" sz="700" dirty="0" err="1" smtClean="0"/>
              <a:t>системот</a:t>
            </a:r>
            <a:r>
              <a:rPr lang="en-US" sz="700" dirty="0" smtClean="0"/>
              <a:t>. </a:t>
            </a:r>
          </a:p>
          <a:p>
            <a:pPr>
              <a:lnSpc>
                <a:spcPct val="80000"/>
              </a:lnSpc>
            </a:pPr>
            <a:r>
              <a:rPr lang="en-US" sz="700" dirty="0" smtClean="0"/>
              <a:t> </a:t>
            </a:r>
          </a:p>
          <a:p>
            <a:pPr>
              <a:lnSpc>
                <a:spcPct val="80000"/>
              </a:lnSpc>
            </a:pPr>
            <a:r>
              <a:rPr lang="en-US" sz="700" dirty="0" err="1" smtClean="0"/>
              <a:t>Ова</a:t>
            </a:r>
            <a:r>
              <a:rPr lang="en-US" sz="700" dirty="0" smtClean="0"/>
              <a:t> </a:t>
            </a:r>
            <a:r>
              <a:rPr lang="en-US" sz="700" dirty="0" err="1" smtClean="0"/>
              <a:t>сценарио</a:t>
            </a:r>
            <a:r>
              <a:rPr lang="en-US" sz="700" dirty="0" smtClean="0"/>
              <a:t> е </a:t>
            </a:r>
            <a:r>
              <a:rPr lang="en-US" sz="700" dirty="0" err="1" smtClean="0"/>
              <a:t>осмислено</a:t>
            </a:r>
            <a:r>
              <a:rPr lang="en-US" sz="700" dirty="0" smtClean="0"/>
              <a:t> </a:t>
            </a:r>
            <a:r>
              <a:rPr lang="en-US" sz="700" dirty="0" err="1" smtClean="0"/>
              <a:t>со</a:t>
            </a:r>
            <a:r>
              <a:rPr lang="en-US" sz="700" dirty="0" smtClean="0"/>
              <a:t> </a:t>
            </a:r>
            <a:r>
              <a:rPr lang="en-US" sz="700" dirty="0" err="1" smtClean="0"/>
              <a:t>цел</a:t>
            </a:r>
            <a:r>
              <a:rPr lang="en-US" sz="700" dirty="0" smtClean="0"/>
              <a:t> </a:t>
            </a:r>
            <a:r>
              <a:rPr lang="en-US" sz="700" dirty="0" err="1" smtClean="0"/>
              <a:t>учесниците</a:t>
            </a:r>
            <a:r>
              <a:rPr lang="en-US" sz="700" dirty="0" smtClean="0"/>
              <a:t> </a:t>
            </a:r>
            <a:r>
              <a:rPr lang="en-US" sz="700" dirty="0" err="1" smtClean="0"/>
              <a:t>да</a:t>
            </a:r>
            <a:r>
              <a:rPr lang="en-US" sz="700" dirty="0" smtClean="0"/>
              <a:t> </a:t>
            </a:r>
            <a:r>
              <a:rPr lang="en-US" sz="700" dirty="0" err="1" smtClean="0"/>
              <a:t>го</a:t>
            </a:r>
            <a:r>
              <a:rPr lang="en-US" sz="700" dirty="0" smtClean="0"/>
              <a:t> </a:t>
            </a:r>
            <a:r>
              <a:rPr lang="en-US" sz="700" dirty="0" err="1" smtClean="0"/>
              <a:t>разгледаат</a:t>
            </a:r>
            <a:r>
              <a:rPr lang="en-US" sz="700" dirty="0" smtClean="0"/>
              <a:t> </a:t>
            </a:r>
            <a:r>
              <a:rPr lang="en-US" sz="700" dirty="0" err="1" smtClean="0"/>
              <a:t>секој</a:t>
            </a:r>
            <a:r>
              <a:rPr lang="en-US" sz="700" dirty="0" smtClean="0"/>
              <a:t> </a:t>
            </a:r>
            <a:r>
              <a:rPr lang="en-US" sz="700" dirty="0" err="1" smtClean="0"/>
              <a:t>елемент</a:t>
            </a:r>
            <a:r>
              <a:rPr lang="en-US" sz="700" dirty="0" smtClean="0"/>
              <a:t> </a:t>
            </a:r>
            <a:r>
              <a:rPr lang="en-US" sz="700" dirty="0" err="1" smtClean="0"/>
              <a:t>на</a:t>
            </a:r>
            <a:r>
              <a:rPr lang="en-US" sz="700" dirty="0" smtClean="0"/>
              <a:t> </a:t>
            </a:r>
            <a:r>
              <a:rPr lang="en-US" sz="700" dirty="0" err="1" smtClean="0"/>
              <a:t>пресретнувањето</a:t>
            </a:r>
            <a:r>
              <a:rPr lang="en-US" sz="700" dirty="0" smtClean="0"/>
              <a:t>, </a:t>
            </a:r>
            <a:r>
              <a:rPr lang="en-US" sz="700" dirty="0" err="1" smtClean="0"/>
              <a:t>дека</a:t>
            </a:r>
            <a:r>
              <a:rPr lang="en-US" sz="700" dirty="0" smtClean="0"/>
              <a:t> </a:t>
            </a:r>
            <a:r>
              <a:rPr lang="en-US" sz="700" dirty="0" err="1" smtClean="0"/>
              <a:t>постои</a:t>
            </a:r>
            <a:r>
              <a:rPr lang="en-US" sz="700" dirty="0" smtClean="0"/>
              <a:t> </a:t>
            </a:r>
            <a:r>
              <a:rPr lang="en-US" sz="700" dirty="0" err="1" smtClean="0"/>
              <a:t>пресретнување</a:t>
            </a:r>
            <a:r>
              <a:rPr lang="en-US" sz="700" dirty="0" smtClean="0"/>
              <a:t> </a:t>
            </a:r>
            <a:r>
              <a:rPr lang="en-US" sz="700" dirty="0" err="1" smtClean="0"/>
              <a:t>на</a:t>
            </a:r>
            <a:r>
              <a:rPr lang="en-US" sz="700" dirty="0" smtClean="0"/>
              <a:t> </a:t>
            </a:r>
            <a:r>
              <a:rPr lang="en-US" sz="700" dirty="0" err="1" smtClean="0"/>
              <a:t>компјутерски</a:t>
            </a:r>
            <a:r>
              <a:rPr lang="en-US" sz="700" dirty="0" smtClean="0"/>
              <a:t> </a:t>
            </a:r>
            <a:r>
              <a:rPr lang="en-US" sz="700" dirty="0" err="1" smtClean="0"/>
              <a:t>податоци</a:t>
            </a:r>
            <a:r>
              <a:rPr lang="en-US" sz="700" dirty="0" smtClean="0"/>
              <a:t> </a:t>
            </a:r>
            <a:r>
              <a:rPr lang="en-US" sz="700" dirty="0" err="1" smtClean="0"/>
              <a:t>во</a:t>
            </a:r>
            <a:r>
              <a:rPr lang="en-US" sz="700" dirty="0" smtClean="0"/>
              <a:t> </a:t>
            </a:r>
            <a:r>
              <a:rPr lang="en-US" sz="700" dirty="0" err="1" smtClean="0"/>
              <a:t>текот</a:t>
            </a:r>
            <a:r>
              <a:rPr lang="en-US" sz="700" dirty="0" smtClean="0"/>
              <a:t> </a:t>
            </a:r>
            <a:r>
              <a:rPr lang="en-US" sz="700" dirty="0" err="1" smtClean="0"/>
              <a:t>на</a:t>
            </a:r>
            <a:r>
              <a:rPr lang="en-US" sz="700" dirty="0" smtClean="0"/>
              <a:t> </a:t>
            </a:r>
            <a:r>
              <a:rPr lang="en-US" sz="700" dirty="0" err="1" smtClean="0"/>
              <a:t>нивниот</a:t>
            </a:r>
            <a:r>
              <a:rPr lang="en-US" sz="700" dirty="0" smtClean="0"/>
              <a:t> </a:t>
            </a:r>
            <a:r>
              <a:rPr lang="en-US" sz="700" dirty="0" err="1" smtClean="0"/>
              <a:t>пренос</a:t>
            </a:r>
            <a:r>
              <a:rPr lang="en-US" sz="700" dirty="0" smtClean="0"/>
              <a:t> </a:t>
            </a:r>
            <a:r>
              <a:rPr lang="en-US" sz="700" dirty="0" err="1" smtClean="0"/>
              <a:t>со</a:t>
            </a:r>
            <a:r>
              <a:rPr lang="en-US" sz="700" dirty="0" smtClean="0"/>
              <a:t> </a:t>
            </a:r>
            <a:r>
              <a:rPr lang="en-US" sz="700" dirty="0" err="1" smtClean="0"/>
              <a:t>технички</a:t>
            </a:r>
            <a:r>
              <a:rPr lang="en-US" sz="700" dirty="0" smtClean="0"/>
              <a:t> </a:t>
            </a:r>
            <a:r>
              <a:rPr lang="en-US" sz="700" dirty="0" err="1" smtClean="0"/>
              <a:t>средства</a:t>
            </a:r>
            <a:r>
              <a:rPr lang="en-US" sz="700" dirty="0" smtClean="0"/>
              <a:t>, </a:t>
            </a:r>
            <a:r>
              <a:rPr lang="en-US" sz="700" dirty="0" err="1" smtClean="0"/>
              <a:t>бесправно</a:t>
            </a:r>
            <a:r>
              <a:rPr lang="en-US" sz="700" dirty="0" smtClean="0"/>
              <a:t>.</a:t>
            </a:r>
          </a:p>
          <a:p>
            <a:pPr>
              <a:lnSpc>
                <a:spcPct val="80000"/>
              </a:lnSpc>
            </a:pPr>
            <a:r>
              <a:rPr lang="en-US" sz="700" dirty="0" smtClean="0"/>
              <a:t> </a:t>
            </a:r>
          </a:p>
          <a:p>
            <a:pPr>
              <a:lnSpc>
                <a:spcPct val="80000"/>
              </a:lnSpc>
            </a:pPr>
            <a:r>
              <a:rPr lang="en-US" sz="700" dirty="0" err="1" smtClean="0"/>
              <a:t>На</a:t>
            </a:r>
            <a:r>
              <a:rPr lang="en-US" sz="700" dirty="0" smtClean="0"/>
              <a:t> </a:t>
            </a:r>
            <a:r>
              <a:rPr lang="en-US" sz="700" dirty="0" err="1" smtClean="0"/>
              <a:t>учесниците</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им</a:t>
            </a:r>
            <a:r>
              <a:rPr lang="en-US" sz="700" dirty="0" smtClean="0"/>
              <a:t> </a:t>
            </a:r>
            <a:r>
              <a:rPr lang="en-US" sz="700" dirty="0" err="1" smtClean="0"/>
              <a:t>је</a:t>
            </a:r>
            <a:r>
              <a:rPr lang="en-US" sz="700" dirty="0" smtClean="0"/>
              <a:t> </a:t>
            </a:r>
            <a:r>
              <a:rPr lang="en-US" sz="700" dirty="0" err="1" smtClean="0"/>
              <a:t>јасно</a:t>
            </a:r>
            <a:r>
              <a:rPr lang="en-US" sz="700" dirty="0" smtClean="0"/>
              <a:t> </a:t>
            </a:r>
            <a:r>
              <a:rPr lang="en-US" sz="700" dirty="0" err="1" smtClean="0"/>
              <a:t>дека</a:t>
            </a:r>
            <a:r>
              <a:rPr lang="en-US" sz="700" dirty="0" smtClean="0"/>
              <a:t> </a:t>
            </a:r>
            <a:r>
              <a:rPr lang="en-US" sz="700" dirty="0" err="1" smtClean="0"/>
              <a:t>оваа</a:t>
            </a:r>
            <a:r>
              <a:rPr lang="en-US" sz="700" dirty="0" smtClean="0"/>
              <a:t> </a:t>
            </a:r>
            <a:r>
              <a:rPr lang="en-US" sz="700" dirty="0" err="1" smtClean="0"/>
              <a:t>одредба</a:t>
            </a:r>
            <a:r>
              <a:rPr lang="en-US" sz="700" dirty="0" smtClean="0"/>
              <a:t> е </a:t>
            </a:r>
            <a:r>
              <a:rPr lang="en-US" sz="700" dirty="0" err="1" smtClean="0"/>
              <a:t>наменета</a:t>
            </a:r>
            <a:r>
              <a:rPr lang="en-US" sz="700" dirty="0" smtClean="0"/>
              <a:t> </a:t>
            </a:r>
            <a:r>
              <a:rPr lang="en-US" sz="700" dirty="0" err="1" smtClean="0"/>
              <a:t>да</a:t>
            </a:r>
            <a:r>
              <a:rPr lang="en-US" sz="700" dirty="0" smtClean="0"/>
              <a:t> </a:t>
            </a:r>
            <a:r>
              <a:rPr lang="en-US" sz="700" dirty="0" err="1" smtClean="0"/>
              <a:t>ја</a:t>
            </a:r>
            <a:r>
              <a:rPr lang="en-US" sz="700" dirty="0" smtClean="0"/>
              <a:t> </a:t>
            </a:r>
            <a:r>
              <a:rPr lang="en-US" sz="700" dirty="0" err="1" smtClean="0"/>
              <a:t>заштити</a:t>
            </a:r>
            <a:r>
              <a:rPr lang="en-US" sz="700" dirty="0" smtClean="0"/>
              <a:t> </a:t>
            </a:r>
            <a:r>
              <a:rPr lang="en-US" sz="700" dirty="0" err="1" smtClean="0"/>
              <a:t>содржината</a:t>
            </a:r>
            <a:r>
              <a:rPr lang="en-US" sz="700" dirty="0" smtClean="0"/>
              <a:t> </a:t>
            </a:r>
            <a:r>
              <a:rPr lang="en-US" sz="700" dirty="0" err="1" smtClean="0"/>
              <a:t>на</a:t>
            </a:r>
            <a:r>
              <a:rPr lang="en-US" sz="700" dirty="0" smtClean="0"/>
              <a:t> </a:t>
            </a:r>
            <a:r>
              <a:rPr lang="en-US" sz="700" dirty="0" err="1" smtClean="0"/>
              <a:t>комуникациите</a:t>
            </a:r>
            <a:r>
              <a:rPr lang="en-US" sz="700" dirty="0" smtClean="0"/>
              <a:t>, а </a:t>
            </a:r>
            <a:r>
              <a:rPr lang="en-US" sz="700" dirty="0" err="1" smtClean="0"/>
              <a:t>не</a:t>
            </a:r>
            <a:r>
              <a:rPr lang="en-US" sz="700" dirty="0" smtClean="0"/>
              <a:t> </a:t>
            </a:r>
            <a:r>
              <a:rPr lang="en-US" sz="700" dirty="0" err="1" smtClean="0"/>
              <a:t>информациите</a:t>
            </a:r>
            <a:r>
              <a:rPr lang="en-US" sz="700" dirty="0" smtClean="0"/>
              <a:t> </a:t>
            </a:r>
            <a:r>
              <a:rPr lang="en-US" sz="700" dirty="0" err="1" smtClean="0"/>
              <a:t>поврзани</a:t>
            </a:r>
            <a:r>
              <a:rPr lang="en-US" sz="700" dirty="0" smtClean="0"/>
              <a:t> </a:t>
            </a:r>
            <a:r>
              <a:rPr lang="en-US" sz="700" dirty="0" err="1" smtClean="0"/>
              <a:t>со</a:t>
            </a:r>
            <a:r>
              <a:rPr lang="en-US" sz="700" dirty="0" smtClean="0"/>
              <a:t> </a:t>
            </a:r>
            <a:r>
              <a:rPr lang="en-US" sz="700" dirty="0" err="1" smtClean="0"/>
              <a:t>адресирањето</a:t>
            </a:r>
            <a:r>
              <a:rPr lang="en-US" sz="700" dirty="0" smtClean="0"/>
              <a:t> </a:t>
            </a:r>
            <a:r>
              <a:rPr lang="en-US" sz="700" dirty="0" err="1" smtClean="0"/>
              <a:t>на</a:t>
            </a:r>
            <a:r>
              <a:rPr lang="en-US" sz="700" dirty="0" smtClean="0"/>
              <a:t> </a:t>
            </a:r>
            <a:r>
              <a:rPr lang="en-US" sz="700" dirty="0" err="1" smtClean="0"/>
              <a:t>пораката</a:t>
            </a:r>
            <a:r>
              <a:rPr lang="en-US" sz="700" dirty="0" smtClean="0"/>
              <a:t> </a:t>
            </a:r>
            <a:r>
              <a:rPr lang="en-US" sz="700" dirty="0" err="1" smtClean="0"/>
              <a:t>или</a:t>
            </a:r>
            <a:r>
              <a:rPr lang="en-US" sz="700" dirty="0" smtClean="0"/>
              <a:t> </a:t>
            </a:r>
            <a:r>
              <a:rPr lang="en-US" sz="700" dirty="0" err="1" smtClean="0"/>
              <a:t>трошокот</a:t>
            </a:r>
            <a:r>
              <a:rPr lang="en-US" sz="700" dirty="0" smtClean="0"/>
              <a:t> </a:t>
            </a:r>
            <a:r>
              <a:rPr lang="en-US" sz="700" dirty="0" err="1" smtClean="0"/>
              <a:t>на</a:t>
            </a:r>
            <a:r>
              <a:rPr lang="en-US" sz="700" dirty="0" smtClean="0"/>
              <a:t> </a:t>
            </a:r>
            <a:r>
              <a:rPr lang="en-US" sz="700" dirty="0" err="1" smtClean="0"/>
              <a:t>услугата</a:t>
            </a:r>
            <a:r>
              <a:rPr lang="en-US" sz="700" dirty="0" smtClean="0"/>
              <a:t>.</a:t>
            </a: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750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z="1000" b="1" dirty="0" err="1" smtClean="0"/>
              <a:t>Прашања</a:t>
            </a:r>
            <a:r>
              <a:rPr lang="en-US" sz="1000" dirty="0" smtClean="0"/>
              <a:t> </a:t>
            </a:r>
            <a:endParaRPr lang="en-US" altLang="en-US" sz="1000" dirty="0" smtClean="0"/>
          </a:p>
          <a:p>
            <a:pPr>
              <a:lnSpc>
                <a:spcPct val="90000"/>
              </a:lnSpc>
            </a:pPr>
            <a:r>
              <a:rPr lang="en-US" sz="1000" dirty="0" smtClean="0"/>
              <a:t> </a:t>
            </a:r>
            <a:endParaRPr lang="en-US" altLang="en-US" sz="1000" dirty="0" smtClean="0"/>
          </a:p>
          <a:p>
            <a:pPr>
              <a:lnSpc>
                <a:spcPct val="90000"/>
              </a:lnSpc>
            </a:pPr>
            <a:r>
              <a:rPr lang="en-US" sz="1000" i="1" dirty="0" err="1" smtClean="0"/>
              <a:t>Дали</a:t>
            </a:r>
            <a:r>
              <a:rPr lang="en-US" sz="1000" i="1" dirty="0" smtClean="0"/>
              <a:t> </a:t>
            </a:r>
            <a:r>
              <a:rPr lang="en-US" sz="1000" i="1" dirty="0" err="1" smtClean="0"/>
              <a:t>пораката</a:t>
            </a:r>
            <a:r>
              <a:rPr lang="en-US" sz="1000" i="1" dirty="0" smtClean="0"/>
              <a:t> е </a:t>
            </a:r>
            <a:r>
              <a:rPr lang="en-US" sz="1000" i="1" dirty="0" err="1" smtClean="0"/>
              <a:t>пренесена</a:t>
            </a:r>
            <a:r>
              <a:rPr lang="en-US" sz="1000" i="1" dirty="0" smtClean="0"/>
              <a:t>?</a:t>
            </a:r>
            <a:r>
              <a:rPr lang="en-US" sz="1000" dirty="0" smtClean="0"/>
              <a:t> </a:t>
            </a:r>
            <a:endParaRPr lang="en-US" altLang="en-US" sz="1000" dirty="0" smtClean="0"/>
          </a:p>
          <a:p>
            <a:pPr>
              <a:lnSpc>
                <a:spcPct val="90000"/>
              </a:lnSpc>
            </a:pPr>
            <a:r>
              <a:rPr lang="en-US" sz="1000" dirty="0" smtClean="0"/>
              <a:t> </a:t>
            </a:r>
          </a:p>
          <a:p>
            <a:pPr>
              <a:lnSpc>
                <a:spcPct val="90000"/>
              </a:lnSpc>
            </a:pPr>
            <a:r>
              <a:rPr lang="en-US" sz="1000" b="1" dirty="0" err="1" smtClean="0"/>
              <a:t>Прашања</a:t>
            </a:r>
            <a:r>
              <a:rPr lang="en-US" sz="1000" b="1" dirty="0" smtClean="0"/>
              <a:t> </a:t>
            </a:r>
            <a:r>
              <a:rPr lang="en-US" sz="1000" b="1" dirty="0" err="1" smtClean="0"/>
              <a:t>за</a:t>
            </a:r>
            <a:r>
              <a:rPr lang="en-US" sz="1000" b="1" dirty="0" smtClean="0"/>
              <a:t> </a:t>
            </a:r>
            <a:r>
              <a:rPr lang="en-US" sz="1000" b="1" dirty="0" err="1" smtClean="0"/>
              <a:t>дискусија</a:t>
            </a:r>
            <a:r>
              <a:rPr lang="en-US" sz="1000" dirty="0" smtClean="0"/>
              <a:t> </a:t>
            </a:r>
            <a:endParaRPr lang="en-US" altLang="en-US" sz="1000" dirty="0" smtClean="0"/>
          </a:p>
          <a:p>
            <a:pPr>
              <a:lnSpc>
                <a:spcPct val="90000"/>
              </a:lnSpc>
            </a:pPr>
            <a:r>
              <a:rPr lang="en-US" sz="1000" dirty="0" smtClean="0"/>
              <a:t> </a:t>
            </a:r>
          </a:p>
          <a:p>
            <a:pPr>
              <a:lnSpc>
                <a:spcPct val="90000"/>
              </a:lnSpc>
            </a:pPr>
            <a:r>
              <a:rPr lang="en-US" sz="1000" dirty="0" err="1" smtClean="0"/>
              <a:t>Повеќето</a:t>
            </a:r>
            <a:r>
              <a:rPr lang="en-US" sz="1000" dirty="0" smtClean="0"/>
              <a:t> </a:t>
            </a:r>
            <a:r>
              <a:rPr lang="en-US" sz="1000" dirty="0" err="1" smtClean="0"/>
              <a:t>држави</a:t>
            </a:r>
            <a:r>
              <a:rPr lang="en-US" sz="1000" dirty="0" smtClean="0"/>
              <a:t> </a:t>
            </a:r>
            <a:r>
              <a:rPr lang="en-US" sz="1000" dirty="0" err="1" smtClean="0"/>
              <a:t>бараат</a:t>
            </a:r>
            <a:r>
              <a:rPr lang="en-US" sz="1000" dirty="0" smtClean="0"/>
              <a:t> </a:t>
            </a:r>
            <a:r>
              <a:rPr lang="en-US" sz="1000" dirty="0" err="1" smtClean="0"/>
              <a:t>од</a:t>
            </a:r>
            <a:r>
              <a:rPr lang="en-US" sz="1000" dirty="0" smtClean="0"/>
              <a:t> </a:t>
            </a:r>
            <a:r>
              <a:rPr lang="en-US" sz="1000" dirty="0" err="1" smtClean="0"/>
              <a:t>полицијата</a:t>
            </a:r>
            <a:r>
              <a:rPr lang="en-US" sz="1000" dirty="0" smtClean="0"/>
              <a:t> </a:t>
            </a:r>
            <a:r>
              <a:rPr lang="en-US" sz="1000" dirty="0" err="1" smtClean="0"/>
              <a:t>да</a:t>
            </a:r>
            <a:r>
              <a:rPr lang="en-US" sz="1000" dirty="0" smtClean="0"/>
              <a:t> </a:t>
            </a:r>
            <a:r>
              <a:rPr lang="en-US" sz="1000" dirty="0" err="1" smtClean="0"/>
              <a:t>утврди</a:t>
            </a:r>
            <a:r>
              <a:rPr lang="en-US" sz="1000" dirty="0" smtClean="0"/>
              <a:t> </a:t>
            </a:r>
            <a:r>
              <a:rPr lang="en-US" sz="1000" dirty="0" err="1" smtClean="0"/>
              <a:t>повисок</a:t>
            </a:r>
            <a:r>
              <a:rPr lang="en-US" sz="1000" dirty="0" smtClean="0"/>
              <a:t> </a:t>
            </a:r>
            <a:r>
              <a:rPr lang="en-US" sz="1000" dirty="0" err="1" smtClean="0"/>
              <a:t>праг</a:t>
            </a:r>
            <a:r>
              <a:rPr lang="en-US" sz="1000" dirty="0" smtClean="0"/>
              <a:t> </a:t>
            </a:r>
            <a:r>
              <a:rPr lang="en-US" sz="1000" dirty="0" err="1" smtClean="0"/>
              <a:t>на</a:t>
            </a:r>
            <a:r>
              <a:rPr lang="en-US" sz="1000" dirty="0" smtClean="0"/>
              <a:t> </a:t>
            </a:r>
            <a:r>
              <a:rPr lang="en-US" sz="1000" dirty="0" err="1" smtClean="0"/>
              <a:t>сомневање</a:t>
            </a:r>
            <a:r>
              <a:rPr lang="en-US" sz="1000" dirty="0" smtClean="0"/>
              <a:t> </a:t>
            </a:r>
            <a:r>
              <a:rPr lang="en-US" sz="1000" dirty="0" err="1" smtClean="0"/>
              <a:t>пред</a:t>
            </a:r>
            <a:r>
              <a:rPr lang="en-US" sz="1000" dirty="0" smtClean="0"/>
              <a:t> </a:t>
            </a:r>
            <a:r>
              <a:rPr lang="en-US" sz="1000" dirty="0" err="1" smtClean="0"/>
              <a:t>да</a:t>
            </a:r>
            <a:r>
              <a:rPr lang="en-US" sz="1000" dirty="0" smtClean="0"/>
              <a:t> </a:t>
            </a:r>
            <a:r>
              <a:rPr lang="en-US" sz="1000" dirty="0" err="1" smtClean="0"/>
              <a:t>одобри</a:t>
            </a:r>
            <a:r>
              <a:rPr lang="en-US" sz="1000" dirty="0" smtClean="0"/>
              <a:t> </a:t>
            </a:r>
            <a:r>
              <a:rPr lang="en-US" sz="1000" dirty="0" err="1" smtClean="0"/>
              <a:t>пресретнување</a:t>
            </a:r>
            <a:r>
              <a:rPr lang="en-US" sz="1000" dirty="0" smtClean="0"/>
              <a:t> </a:t>
            </a:r>
            <a:r>
              <a:rPr lang="en-US" sz="1000" dirty="0" err="1" smtClean="0"/>
              <a:t>на</a:t>
            </a:r>
            <a:r>
              <a:rPr lang="en-US" sz="1000" dirty="0" smtClean="0"/>
              <a:t> </a:t>
            </a:r>
            <a:r>
              <a:rPr lang="en-US" sz="1000" dirty="0" err="1" smtClean="0"/>
              <a:t>содржината</a:t>
            </a:r>
            <a:r>
              <a:rPr lang="en-US" sz="1000" dirty="0" smtClean="0"/>
              <a:t> </a:t>
            </a:r>
            <a:r>
              <a:rPr lang="en-US" sz="1000" dirty="0" err="1" smtClean="0"/>
              <a:t>на</a:t>
            </a:r>
            <a:r>
              <a:rPr lang="en-US" sz="1000" dirty="0" smtClean="0"/>
              <a:t> </a:t>
            </a:r>
            <a:r>
              <a:rPr lang="en-US" sz="1000" dirty="0" err="1" smtClean="0"/>
              <a:t>комуникацијата</a:t>
            </a:r>
            <a:r>
              <a:rPr lang="en-US" sz="1000" dirty="0" smtClean="0"/>
              <a:t>. </a:t>
            </a:r>
            <a:r>
              <a:rPr lang="en-US" sz="1000" dirty="0" err="1" smtClean="0"/>
              <a:t>Добивање</a:t>
            </a:r>
            <a:r>
              <a:rPr lang="en-US" sz="1000" dirty="0" smtClean="0"/>
              <a:t> </a:t>
            </a:r>
            <a:r>
              <a:rPr lang="en-US" sz="1000" dirty="0" err="1" smtClean="0"/>
              <a:t>докази</a:t>
            </a:r>
            <a:r>
              <a:rPr lang="en-US" sz="1000" dirty="0" smtClean="0"/>
              <a:t> </a:t>
            </a:r>
            <a:r>
              <a:rPr lang="en-US" sz="1000" dirty="0" err="1" smtClean="0"/>
              <a:t>без</a:t>
            </a:r>
            <a:r>
              <a:rPr lang="en-US" sz="1000" dirty="0" smtClean="0"/>
              <a:t> </a:t>
            </a:r>
            <a:r>
              <a:rPr lang="en-US" sz="1000" dirty="0" err="1" smtClean="0"/>
              <a:t>потребно</a:t>
            </a:r>
            <a:r>
              <a:rPr lang="en-US" sz="1000" dirty="0" smtClean="0"/>
              <a:t> </a:t>
            </a:r>
            <a:r>
              <a:rPr lang="en-US" sz="1000" dirty="0" err="1" smtClean="0"/>
              <a:t>овластување</a:t>
            </a:r>
            <a:r>
              <a:rPr lang="en-US" sz="1000" dirty="0" smtClean="0"/>
              <a:t> </a:t>
            </a:r>
            <a:r>
              <a:rPr lang="en-US" sz="1000" dirty="0" err="1" smtClean="0"/>
              <a:t>може</a:t>
            </a:r>
            <a:r>
              <a:rPr lang="en-US" sz="1000" dirty="0" smtClean="0"/>
              <a:t> </a:t>
            </a:r>
            <a:r>
              <a:rPr lang="en-US" sz="1000" dirty="0" err="1" smtClean="0"/>
              <a:t>да</a:t>
            </a:r>
            <a:r>
              <a:rPr lang="en-US" sz="1000" dirty="0" smtClean="0"/>
              <a:t> </a:t>
            </a:r>
            <a:r>
              <a:rPr lang="en-US" sz="1000" dirty="0" err="1" smtClean="0"/>
              <a:t>резултира</a:t>
            </a:r>
            <a:r>
              <a:rPr lang="en-US" sz="1000" dirty="0" smtClean="0"/>
              <a:t> </a:t>
            </a:r>
            <a:r>
              <a:rPr lang="en-US" sz="1000" dirty="0" err="1" smtClean="0"/>
              <a:t>со</a:t>
            </a:r>
            <a:r>
              <a:rPr lang="en-US" sz="1000" dirty="0" smtClean="0"/>
              <a:t> </a:t>
            </a:r>
            <a:r>
              <a:rPr lang="en-US" sz="1000" dirty="0" err="1" smtClean="0"/>
              <a:t>тоа</a:t>
            </a:r>
            <a:r>
              <a:rPr lang="en-US" sz="1000" dirty="0" smtClean="0"/>
              <a:t> </a:t>
            </a:r>
            <a:r>
              <a:rPr lang="en-US" sz="1000" dirty="0" err="1" smtClean="0"/>
              <a:t>случајот</a:t>
            </a:r>
            <a:r>
              <a:rPr lang="en-US" sz="1000" dirty="0" smtClean="0"/>
              <a:t> </a:t>
            </a:r>
            <a:r>
              <a:rPr lang="en-US" sz="1000" dirty="0" err="1" smtClean="0"/>
              <a:t>да</a:t>
            </a:r>
            <a:r>
              <a:rPr lang="en-US" sz="1000" dirty="0" smtClean="0"/>
              <a:t> </a:t>
            </a:r>
            <a:r>
              <a:rPr lang="en-US" sz="1000" dirty="0" err="1" smtClean="0"/>
              <a:t>биде</a:t>
            </a:r>
            <a:r>
              <a:rPr lang="en-US" sz="1000" dirty="0" smtClean="0"/>
              <a:t> </a:t>
            </a:r>
            <a:r>
              <a:rPr lang="en-US" sz="1000" dirty="0" err="1" smtClean="0"/>
              <a:t>прекинат</a:t>
            </a:r>
            <a:r>
              <a:rPr lang="en-US" sz="1000" dirty="0" smtClean="0"/>
              <a:t> </a:t>
            </a:r>
            <a:r>
              <a:rPr lang="en-US" sz="1000" dirty="0" err="1" smtClean="0"/>
              <a:t>или</a:t>
            </a:r>
            <a:r>
              <a:rPr lang="en-US" sz="1000" dirty="0" smtClean="0"/>
              <a:t> </a:t>
            </a:r>
            <a:r>
              <a:rPr lang="en-US" sz="1000" dirty="0" err="1" smtClean="0"/>
              <a:t>доказите</a:t>
            </a:r>
            <a:r>
              <a:rPr lang="en-US" sz="1000" dirty="0" smtClean="0"/>
              <a:t> </a:t>
            </a:r>
            <a:r>
              <a:rPr lang="en-US" sz="1000" dirty="0" err="1" smtClean="0"/>
              <a:t>да</a:t>
            </a:r>
            <a:r>
              <a:rPr lang="en-US" sz="1000" dirty="0" smtClean="0"/>
              <a:t> </a:t>
            </a:r>
            <a:r>
              <a:rPr lang="en-US" sz="1000" dirty="0" err="1" smtClean="0"/>
              <a:t>бидат</a:t>
            </a:r>
            <a:r>
              <a:rPr lang="en-US" sz="1000" dirty="0" smtClean="0"/>
              <a:t> </a:t>
            </a:r>
            <a:r>
              <a:rPr lang="en-US" sz="1000" dirty="0" err="1" smtClean="0"/>
              <a:t>неприфатени</a:t>
            </a:r>
            <a:r>
              <a:rPr lang="en-US" sz="1000" dirty="0" smtClean="0"/>
              <a:t>. </a:t>
            </a:r>
          </a:p>
          <a:p>
            <a:pPr>
              <a:lnSpc>
                <a:spcPct val="90000"/>
              </a:lnSpc>
            </a:pPr>
            <a:r>
              <a:rPr lang="en-US" sz="1000" dirty="0" smtClean="0"/>
              <a:t> </a:t>
            </a:r>
          </a:p>
          <a:p>
            <a:pPr>
              <a:lnSpc>
                <a:spcPct val="90000"/>
              </a:lnSpc>
            </a:pPr>
            <a:r>
              <a:rPr lang="en-US" sz="1000" dirty="0" err="1" smtClean="0"/>
              <a:t>Компјутерите</a:t>
            </a:r>
            <a:r>
              <a:rPr lang="en-US" sz="1000" dirty="0" smtClean="0"/>
              <a:t> и </a:t>
            </a:r>
            <a:r>
              <a:rPr lang="en-US" sz="1000" dirty="0" err="1" smtClean="0"/>
              <a:t>интернетот</a:t>
            </a:r>
            <a:r>
              <a:rPr lang="en-US" sz="1000" dirty="0" smtClean="0"/>
              <a:t> </a:t>
            </a:r>
            <a:r>
              <a:rPr lang="en-US" sz="1000" dirty="0" err="1" smtClean="0"/>
              <a:t>олеснуваат</a:t>
            </a:r>
            <a:r>
              <a:rPr lang="en-US" sz="1000" dirty="0" smtClean="0"/>
              <a:t> </a:t>
            </a:r>
            <a:r>
              <a:rPr lang="en-US" sz="1000" dirty="0" err="1" smtClean="0"/>
              <a:t>голем</a:t>
            </a:r>
            <a:r>
              <a:rPr lang="en-US" sz="1000" dirty="0" smtClean="0"/>
              <a:t> </a:t>
            </a:r>
            <a:r>
              <a:rPr lang="en-US" sz="1000" dirty="0" err="1" smtClean="0"/>
              <a:t>број</a:t>
            </a:r>
            <a:r>
              <a:rPr lang="en-US" sz="1000" dirty="0" smtClean="0"/>
              <a:t> </a:t>
            </a:r>
            <a:r>
              <a:rPr lang="en-US" sz="1000" dirty="0" err="1" smtClean="0"/>
              <a:t>различни</a:t>
            </a:r>
            <a:r>
              <a:rPr lang="en-US" sz="1000" dirty="0" smtClean="0"/>
              <a:t> </a:t>
            </a:r>
            <a:r>
              <a:rPr lang="en-US" sz="1000" dirty="0" err="1" smtClean="0"/>
              <a:t>форми</a:t>
            </a:r>
            <a:r>
              <a:rPr lang="en-US" sz="1000" dirty="0" smtClean="0"/>
              <a:t> </a:t>
            </a:r>
            <a:r>
              <a:rPr lang="en-US" sz="1000" dirty="0" err="1" smtClean="0"/>
              <a:t>на</a:t>
            </a:r>
            <a:r>
              <a:rPr lang="en-US" sz="1000" dirty="0" smtClean="0"/>
              <a:t> </a:t>
            </a:r>
            <a:r>
              <a:rPr lang="en-US" sz="1000" dirty="0" err="1" smtClean="0"/>
              <a:t>комуникација</a:t>
            </a:r>
            <a:r>
              <a:rPr lang="en-US" sz="1000" dirty="0" smtClean="0"/>
              <a:t>, </a:t>
            </a:r>
            <a:r>
              <a:rPr lang="en-US" sz="1000" dirty="0" err="1" smtClean="0"/>
              <a:t>на</a:t>
            </a:r>
            <a:r>
              <a:rPr lang="en-US" sz="1000" dirty="0" smtClean="0"/>
              <a:t> </a:t>
            </a:r>
            <a:r>
              <a:rPr lang="en-US" sz="1000" dirty="0" err="1" smtClean="0"/>
              <a:t>пример</a:t>
            </a:r>
            <a:r>
              <a:rPr lang="en-US" sz="1000" dirty="0" smtClean="0"/>
              <a:t>, </a:t>
            </a:r>
            <a:r>
              <a:rPr lang="en-US" sz="1000" dirty="0" err="1" smtClean="0"/>
              <a:t>електронска</a:t>
            </a:r>
            <a:r>
              <a:rPr lang="en-US" sz="1000" dirty="0" smtClean="0"/>
              <a:t> </a:t>
            </a:r>
            <a:r>
              <a:rPr lang="en-US" sz="1000" dirty="0" err="1" smtClean="0"/>
              <a:t>пошта</a:t>
            </a:r>
            <a:r>
              <a:rPr lang="en-US" sz="1000" dirty="0" smtClean="0"/>
              <a:t>, </a:t>
            </a:r>
            <a:r>
              <a:rPr lang="en-US" sz="1000" dirty="0" err="1" smtClean="0"/>
              <a:t>инстант-пораки</a:t>
            </a:r>
            <a:r>
              <a:rPr lang="en-US" sz="1000" dirty="0" smtClean="0"/>
              <a:t>, twitter </a:t>
            </a:r>
            <a:r>
              <a:rPr lang="en-US" sz="1000" dirty="0" err="1" smtClean="0"/>
              <a:t>итн</a:t>
            </a:r>
            <a:r>
              <a:rPr lang="en-US" sz="1000" dirty="0" smtClean="0"/>
              <a:t>. </a:t>
            </a:r>
            <a:r>
              <a:rPr lang="en-US" sz="1000" dirty="0" err="1" smtClean="0"/>
              <a:t>Пораките</a:t>
            </a:r>
            <a:r>
              <a:rPr lang="en-US" sz="1000" dirty="0" smtClean="0"/>
              <a:t> </a:t>
            </a:r>
            <a:r>
              <a:rPr lang="en-US" sz="1000" dirty="0" err="1" smtClean="0"/>
              <a:t>често</a:t>
            </a:r>
            <a:r>
              <a:rPr lang="en-US" sz="1000" dirty="0" smtClean="0"/>
              <a:t> </a:t>
            </a:r>
            <a:r>
              <a:rPr lang="en-US" sz="1000" dirty="0" err="1" smtClean="0"/>
              <a:t>ќе</a:t>
            </a:r>
            <a:r>
              <a:rPr lang="en-US" sz="1000" dirty="0" smtClean="0"/>
              <a:t> </a:t>
            </a:r>
            <a:r>
              <a:rPr lang="en-US" sz="1000" dirty="0" err="1" smtClean="0"/>
              <a:t>се</a:t>
            </a:r>
            <a:r>
              <a:rPr lang="en-US" sz="1000" dirty="0" smtClean="0"/>
              <a:t> </a:t>
            </a:r>
            <a:r>
              <a:rPr lang="en-US" sz="1000" dirty="0" err="1" smtClean="0"/>
              <a:t>чуваат</a:t>
            </a:r>
            <a:r>
              <a:rPr lang="en-US" sz="1000" dirty="0" smtClean="0"/>
              <a:t> </a:t>
            </a:r>
            <a:r>
              <a:rPr lang="en-US" sz="1000" dirty="0" err="1" smtClean="0"/>
              <a:t>пред</a:t>
            </a:r>
            <a:r>
              <a:rPr lang="en-US" sz="1000" dirty="0" smtClean="0"/>
              <a:t> </a:t>
            </a:r>
            <a:r>
              <a:rPr lang="en-US" sz="1000" dirty="0" err="1" smtClean="0"/>
              <a:t>да</a:t>
            </a:r>
            <a:r>
              <a:rPr lang="en-US" sz="1000" dirty="0" smtClean="0"/>
              <a:t> </a:t>
            </a:r>
            <a:r>
              <a:rPr lang="en-US" sz="1000" dirty="0" err="1" smtClean="0"/>
              <a:t>бидат</a:t>
            </a:r>
            <a:r>
              <a:rPr lang="en-US" sz="1000" dirty="0" smtClean="0"/>
              <a:t> </a:t>
            </a:r>
            <a:r>
              <a:rPr lang="en-US" sz="1000" dirty="0" err="1" smtClean="0"/>
              <a:t>преземени</a:t>
            </a:r>
            <a:r>
              <a:rPr lang="en-US" sz="1000" dirty="0" smtClean="0"/>
              <a:t> </a:t>
            </a:r>
            <a:r>
              <a:rPr lang="en-US" sz="1000" dirty="0" err="1" smtClean="0"/>
              <a:t>од</a:t>
            </a:r>
            <a:r>
              <a:rPr lang="en-US" sz="1000" dirty="0" smtClean="0"/>
              <a:t> </a:t>
            </a:r>
            <a:r>
              <a:rPr lang="en-US" sz="1000" dirty="0" err="1" smtClean="0"/>
              <a:t>примателот</a:t>
            </a:r>
            <a:r>
              <a:rPr lang="en-US" sz="1000" dirty="0" smtClean="0"/>
              <a:t> </a:t>
            </a:r>
            <a:r>
              <a:rPr lang="en-US" sz="1000" dirty="0" err="1" smtClean="0"/>
              <a:t>на</a:t>
            </a:r>
            <a:r>
              <a:rPr lang="en-US" sz="1000" dirty="0" smtClean="0"/>
              <a:t> </a:t>
            </a:r>
            <a:r>
              <a:rPr lang="en-US" sz="1000" dirty="0" err="1" smtClean="0"/>
              <a:t>кој</a:t>
            </a:r>
            <a:r>
              <a:rPr lang="en-US" sz="1000" dirty="0" smtClean="0"/>
              <a:t> </a:t>
            </a:r>
            <a:r>
              <a:rPr lang="en-US" sz="1000" dirty="0" err="1" smtClean="0"/>
              <a:t>му</a:t>
            </a:r>
            <a:r>
              <a:rPr lang="en-US" sz="1000" dirty="0" smtClean="0"/>
              <a:t> </a:t>
            </a:r>
            <a:r>
              <a:rPr lang="en-US" sz="1000" dirty="0" err="1" smtClean="0"/>
              <a:t>се</a:t>
            </a:r>
            <a:r>
              <a:rPr lang="en-US" sz="1000" dirty="0" smtClean="0"/>
              <a:t> </a:t>
            </a:r>
            <a:r>
              <a:rPr lang="en-US" sz="1000" dirty="0" err="1" smtClean="0"/>
              <a:t>наменети</a:t>
            </a:r>
            <a:r>
              <a:rPr lang="en-US" sz="1000" dirty="0" smtClean="0"/>
              <a:t>. </a:t>
            </a:r>
            <a:r>
              <a:rPr lang="en-US" sz="1000" dirty="0" err="1" smtClean="0"/>
              <a:t>Дали</a:t>
            </a:r>
            <a:r>
              <a:rPr lang="en-US" sz="1000" dirty="0" smtClean="0"/>
              <a:t> </a:t>
            </a:r>
            <a:r>
              <a:rPr lang="en-US" sz="1000" dirty="0" err="1" smtClean="0"/>
              <a:t>треба</a:t>
            </a:r>
            <a:r>
              <a:rPr lang="en-US" sz="1000" dirty="0" smtClean="0"/>
              <a:t> </a:t>
            </a:r>
            <a:r>
              <a:rPr lang="en-US" sz="1000" dirty="0" err="1" smtClean="0"/>
              <a:t>да</a:t>
            </a:r>
            <a:r>
              <a:rPr lang="en-US" sz="1000" dirty="0" smtClean="0"/>
              <a:t> </a:t>
            </a:r>
            <a:r>
              <a:rPr lang="en-US" sz="1000" dirty="0" err="1" smtClean="0"/>
              <a:t>се</a:t>
            </a:r>
            <a:r>
              <a:rPr lang="en-US" sz="1000" dirty="0" smtClean="0"/>
              <a:t> </a:t>
            </a:r>
            <a:r>
              <a:rPr lang="en-US" sz="1000" dirty="0" err="1" smtClean="0"/>
              <a:t>смета</a:t>
            </a:r>
            <a:r>
              <a:rPr lang="en-US" sz="1000" dirty="0" smtClean="0"/>
              <a:t> </a:t>
            </a:r>
            <a:r>
              <a:rPr lang="en-US" sz="1000" dirty="0" err="1" smtClean="0"/>
              <a:t>дека</a:t>
            </a:r>
            <a:r>
              <a:rPr lang="en-US" sz="1000" dirty="0" smtClean="0"/>
              <a:t> </a:t>
            </a:r>
            <a:r>
              <a:rPr lang="en-US" sz="1000" dirty="0" err="1" smtClean="0"/>
              <a:t>пораката</a:t>
            </a:r>
            <a:r>
              <a:rPr lang="en-US" sz="1000" dirty="0" smtClean="0"/>
              <a:t> </a:t>
            </a:r>
            <a:r>
              <a:rPr lang="en-US" sz="1000" dirty="0" err="1" smtClean="0"/>
              <a:t>што</a:t>
            </a:r>
            <a:r>
              <a:rPr lang="en-US" sz="1000" dirty="0" smtClean="0"/>
              <a:t> </a:t>
            </a:r>
            <a:r>
              <a:rPr lang="en-US" sz="1000" dirty="0" err="1" smtClean="0"/>
              <a:t>уште</a:t>
            </a:r>
            <a:r>
              <a:rPr lang="en-US" sz="1000" dirty="0" smtClean="0"/>
              <a:t> </a:t>
            </a:r>
            <a:r>
              <a:rPr lang="en-US" sz="1000" dirty="0" err="1" smtClean="0"/>
              <a:t>не</a:t>
            </a:r>
            <a:r>
              <a:rPr lang="en-US" sz="1000" dirty="0" smtClean="0"/>
              <a:t> е </a:t>
            </a:r>
            <a:r>
              <a:rPr lang="en-US" sz="1000" dirty="0" err="1" smtClean="0"/>
              <a:t>преземена</a:t>
            </a:r>
            <a:r>
              <a:rPr lang="en-US" sz="1000" dirty="0" smtClean="0"/>
              <a:t> </a:t>
            </a:r>
            <a:r>
              <a:rPr lang="en-US" sz="1000" dirty="0" err="1" smtClean="0"/>
              <a:t>сè</a:t>
            </a:r>
            <a:r>
              <a:rPr lang="en-US" sz="1000" dirty="0" smtClean="0"/>
              <a:t> </a:t>
            </a:r>
            <a:r>
              <a:rPr lang="en-US" sz="1000" dirty="0" err="1" smtClean="0"/>
              <a:t>уште</a:t>
            </a:r>
            <a:r>
              <a:rPr lang="en-US" sz="1000" dirty="0" smtClean="0"/>
              <a:t> е </a:t>
            </a:r>
            <a:r>
              <a:rPr lang="en-US" sz="1000" dirty="0" err="1" smtClean="0"/>
              <a:t>во</a:t>
            </a:r>
            <a:r>
              <a:rPr lang="en-US" sz="1000" dirty="0" smtClean="0"/>
              <a:t> </a:t>
            </a:r>
            <a:r>
              <a:rPr lang="en-US" sz="1000" dirty="0" err="1" smtClean="0"/>
              <a:t>фаза</a:t>
            </a:r>
            <a:r>
              <a:rPr lang="en-US" sz="1000" dirty="0" smtClean="0"/>
              <a:t> </a:t>
            </a:r>
            <a:r>
              <a:rPr lang="en-US" sz="1000" dirty="0" err="1" smtClean="0"/>
              <a:t>на</a:t>
            </a:r>
            <a:r>
              <a:rPr lang="en-US" sz="1000" dirty="0" smtClean="0"/>
              <a:t> </a:t>
            </a:r>
            <a:r>
              <a:rPr lang="en-US" sz="1000" dirty="0" err="1" smtClean="0"/>
              <a:t>пренос</a:t>
            </a:r>
            <a:r>
              <a:rPr lang="en-US" sz="1000" dirty="0" smtClean="0"/>
              <a:t>? </a:t>
            </a:r>
            <a:r>
              <a:rPr lang="en-US" sz="1000" dirty="0" err="1" smtClean="0"/>
              <a:t>Нема</a:t>
            </a:r>
            <a:r>
              <a:rPr lang="en-US" sz="1000" dirty="0" smtClean="0"/>
              <a:t> </a:t>
            </a:r>
            <a:r>
              <a:rPr lang="en-US" sz="1000" dirty="0" err="1" smtClean="0"/>
              <a:t>начин</a:t>
            </a:r>
            <a:r>
              <a:rPr lang="en-US" sz="1000" dirty="0" smtClean="0"/>
              <a:t> </a:t>
            </a:r>
            <a:r>
              <a:rPr lang="en-US" sz="1000" dirty="0" err="1" smtClean="0"/>
              <a:t>да</a:t>
            </a:r>
            <a:r>
              <a:rPr lang="en-US" sz="1000" dirty="0" smtClean="0"/>
              <a:t> </a:t>
            </a:r>
            <a:r>
              <a:rPr lang="en-US" sz="1000" dirty="0" err="1" smtClean="0"/>
              <a:t>се</a:t>
            </a:r>
            <a:r>
              <a:rPr lang="en-US" sz="1000" dirty="0" smtClean="0"/>
              <a:t> </a:t>
            </a:r>
            <a:r>
              <a:rPr lang="en-US" sz="1000" dirty="0" err="1" smtClean="0"/>
              <a:t>знае</a:t>
            </a:r>
            <a:r>
              <a:rPr lang="en-US" sz="1000" dirty="0" smtClean="0"/>
              <a:t> </a:t>
            </a:r>
            <a:r>
              <a:rPr lang="en-US" sz="1000" dirty="0" err="1" smtClean="0"/>
              <a:t>дали</a:t>
            </a:r>
            <a:r>
              <a:rPr lang="en-US" sz="1000" dirty="0" smtClean="0"/>
              <a:t> </a:t>
            </a:r>
            <a:r>
              <a:rPr lang="en-US" sz="1000" dirty="0" err="1" smtClean="0"/>
              <a:t>драфт-пораката</a:t>
            </a:r>
            <a:r>
              <a:rPr lang="en-US" sz="1000" dirty="0" smtClean="0"/>
              <a:t> е </a:t>
            </a:r>
            <a:r>
              <a:rPr lang="en-US" sz="1000" dirty="0" err="1" smtClean="0"/>
              <a:t>прочитана</a:t>
            </a:r>
            <a:r>
              <a:rPr lang="en-US" sz="1000" dirty="0" smtClean="0"/>
              <a:t> </a:t>
            </a:r>
            <a:r>
              <a:rPr lang="en-US" sz="1000" dirty="0" err="1" smtClean="0"/>
              <a:t>од</a:t>
            </a:r>
            <a:r>
              <a:rPr lang="en-US" sz="1000" dirty="0" smtClean="0"/>
              <a:t> </a:t>
            </a:r>
            <a:r>
              <a:rPr lang="en-US" sz="1000" dirty="0" err="1" smtClean="0"/>
              <a:t>примателот</a:t>
            </a:r>
            <a:r>
              <a:rPr lang="en-US" sz="1000" dirty="0" smtClean="0"/>
              <a:t> </a:t>
            </a:r>
            <a:r>
              <a:rPr lang="en-US" sz="1000" dirty="0" err="1" smtClean="0"/>
              <a:t>кому</a:t>
            </a:r>
            <a:r>
              <a:rPr lang="en-US" sz="1000" dirty="0" smtClean="0"/>
              <a:t> </a:t>
            </a:r>
            <a:r>
              <a:rPr lang="en-US" sz="1000" dirty="0" err="1" smtClean="0"/>
              <a:t>му</a:t>
            </a:r>
            <a:r>
              <a:rPr lang="en-US" sz="1000" dirty="0" smtClean="0"/>
              <a:t> е </a:t>
            </a:r>
            <a:r>
              <a:rPr lang="en-US" sz="1000" dirty="0" err="1" smtClean="0"/>
              <a:t>наменета</a:t>
            </a:r>
            <a:r>
              <a:rPr lang="en-US" sz="1000" dirty="0" smtClean="0"/>
              <a:t>. </a:t>
            </a:r>
            <a:r>
              <a:rPr lang="en-US" sz="1000" dirty="0" err="1" smtClean="0"/>
              <a:t>Дали</a:t>
            </a:r>
            <a:r>
              <a:rPr lang="en-US" sz="1000" dirty="0" smtClean="0"/>
              <a:t> </a:t>
            </a:r>
            <a:r>
              <a:rPr lang="en-US" sz="1000" dirty="0" err="1" smtClean="0"/>
              <a:t>законот</a:t>
            </a:r>
            <a:r>
              <a:rPr lang="en-US" sz="1000" dirty="0" smtClean="0"/>
              <a:t> </a:t>
            </a:r>
            <a:r>
              <a:rPr lang="en-US" sz="1000" dirty="0" err="1" smtClean="0"/>
              <a:t>треба</a:t>
            </a:r>
            <a:r>
              <a:rPr lang="en-US" sz="1000" dirty="0" smtClean="0"/>
              <a:t> </a:t>
            </a:r>
            <a:r>
              <a:rPr lang="en-US" sz="1000" dirty="0" err="1" smtClean="0"/>
              <a:t>да</a:t>
            </a:r>
            <a:r>
              <a:rPr lang="en-US" sz="1000" dirty="0" smtClean="0"/>
              <a:t> </a:t>
            </a:r>
            <a:r>
              <a:rPr lang="en-US" sz="1000" dirty="0" err="1" smtClean="0"/>
              <a:t>ја</a:t>
            </a:r>
            <a:r>
              <a:rPr lang="en-US" sz="1000" dirty="0" smtClean="0"/>
              <a:t> </a:t>
            </a:r>
            <a:r>
              <a:rPr lang="en-US" sz="1000" dirty="0" err="1" smtClean="0"/>
              <a:t>предвиди</a:t>
            </a:r>
            <a:r>
              <a:rPr lang="en-US" sz="1000" dirty="0" smtClean="0"/>
              <a:t> </a:t>
            </a:r>
            <a:r>
              <a:rPr lang="en-US" sz="1000" dirty="0" err="1" smtClean="0"/>
              <a:t>истата</a:t>
            </a:r>
            <a:r>
              <a:rPr lang="en-US" sz="1000" dirty="0" smtClean="0"/>
              <a:t> </a:t>
            </a:r>
            <a:r>
              <a:rPr lang="en-US" sz="1000" dirty="0" err="1" smtClean="0"/>
              <a:t>заштита</a:t>
            </a:r>
            <a:r>
              <a:rPr lang="en-US" sz="1000" dirty="0" smtClean="0"/>
              <a:t> </a:t>
            </a:r>
            <a:r>
              <a:rPr lang="en-US" sz="1000" dirty="0" err="1" smtClean="0"/>
              <a:t>на</a:t>
            </a:r>
            <a:r>
              <a:rPr lang="en-US" sz="1000" dirty="0" smtClean="0"/>
              <a:t> </a:t>
            </a:r>
            <a:r>
              <a:rPr lang="en-US" sz="1000" dirty="0" err="1" smtClean="0"/>
              <a:t>оние</a:t>
            </a:r>
            <a:r>
              <a:rPr lang="en-US" sz="1000" dirty="0" smtClean="0"/>
              <a:t> </a:t>
            </a:r>
            <a:r>
              <a:rPr lang="en-US" sz="1000" dirty="0" err="1" smtClean="0"/>
              <a:t>што</a:t>
            </a:r>
            <a:r>
              <a:rPr lang="en-US" sz="1000" dirty="0" smtClean="0"/>
              <a:t> </a:t>
            </a:r>
            <a:r>
              <a:rPr lang="en-US" sz="1000" dirty="0" err="1" smtClean="0"/>
              <a:t>намерно</a:t>
            </a:r>
            <a:r>
              <a:rPr lang="en-US" sz="1000" dirty="0" smtClean="0"/>
              <a:t> </a:t>
            </a:r>
            <a:r>
              <a:rPr lang="en-US" sz="1000" dirty="0" err="1" smtClean="0"/>
              <a:t>избираат</a:t>
            </a:r>
            <a:r>
              <a:rPr lang="en-US" sz="1000" dirty="0" smtClean="0"/>
              <a:t> </a:t>
            </a:r>
            <a:r>
              <a:rPr lang="en-US" sz="1000" dirty="0" err="1" smtClean="0"/>
              <a:t>да</a:t>
            </a:r>
            <a:r>
              <a:rPr lang="en-US" sz="1000" dirty="0" smtClean="0"/>
              <a:t> </a:t>
            </a:r>
            <a:r>
              <a:rPr lang="en-US" sz="1000" dirty="0" err="1" smtClean="0"/>
              <a:t>ги</a:t>
            </a:r>
            <a:r>
              <a:rPr lang="en-US" sz="1000" dirty="0" smtClean="0"/>
              <a:t> </a:t>
            </a:r>
            <a:r>
              <a:rPr lang="en-US" sz="1000" dirty="0" err="1" smtClean="0"/>
              <a:t>подриваат</a:t>
            </a:r>
            <a:r>
              <a:rPr lang="en-US" sz="1000" dirty="0" smtClean="0"/>
              <a:t> </a:t>
            </a:r>
            <a:r>
              <a:rPr lang="en-US" sz="1000" dirty="0" err="1" smtClean="0"/>
              <a:t>нормалните</a:t>
            </a:r>
            <a:r>
              <a:rPr lang="en-US" sz="1000" dirty="0" smtClean="0"/>
              <a:t> </a:t>
            </a:r>
            <a:r>
              <a:rPr lang="en-US" sz="1000" dirty="0" err="1" smtClean="0"/>
              <a:t>начини</a:t>
            </a:r>
            <a:r>
              <a:rPr lang="en-US" sz="1000" dirty="0" smtClean="0"/>
              <a:t> </a:t>
            </a:r>
            <a:r>
              <a:rPr lang="en-US" sz="1000" dirty="0" err="1" smtClean="0"/>
              <a:t>на</a:t>
            </a:r>
            <a:r>
              <a:rPr lang="en-US" sz="1000" dirty="0" smtClean="0"/>
              <a:t> </a:t>
            </a:r>
            <a:r>
              <a:rPr lang="en-US" sz="1000" dirty="0" err="1" smtClean="0"/>
              <a:t>праќање</a:t>
            </a:r>
            <a:r>
              <a:rPr lang="en-US" sz="1000" dirty="0" smtClean="0"/>
              <a:t> </a:t>
            </a:r>
            <a:r>
              <a:rPr lang="en-US" sz="1000" dirty="0" err="1" smtClean="0"/>
              <a:t>комуникација</a:t>
            </a:r>
            <a:r>
              <a:rPr lang="en-US" sz="1000" dirty="0" smtClean="0"/>
              <a:t> </a:t>
            </a:r>
            <a:r>
              <a:rPr lang="en-US" sz="1000" dirty="0" err="1" smtClean="0"/>
              <a:t>преку</a:t>
            </a:r>
            <a:r>
              <a:rPr lang="en-US" sz="1000" dirty="0" smtClean="0"/>
              <a:t> </a:t>
            </a:r>
            <a:r>
              <a:rPr lang="en-US" sz="1000" dirty="0" err="1" smtClean="0"/>
              <a:t>електронска</a:t>
            </a:r>
            <a:r>
              <a:rPr lang="en-US" sz="1000" dirty="0" smtClean="0"/>
              <a:t> </a:t>
            </a:r>
            <a:r>
              <a:rPr lang="en-US" sz="1000" dirty="0" err="1" smtClean="0"/>
              <a:t>пошта</a:t>
            </a:r>
            <a:r>
              <a:rPr lang="en-US" sz="1000" dirty="0" smtClean="0"/>
              <a:t>, </a:t>
            </a:r>
            <a:r>
              <a:rPr lang="en-US" sz="1000" dirty="0" err="1" smtClean="0"/>
              <a:t>како</a:t>
            </a:r>
            <a:r>
              <a:rPr lang="en-US" sz="1000" dirty="0" smtClean="0"/>
              <a:t> </a:t>
            </a:r>
            <a:r>
              <a:rPr lang="en-US" sz="1000" dirty="0" err="1" smtClean="0"/>
              <a:t>што</a:t>
            </a:r>
            <a:r>
              <a:rPr lang="en-US" sz="1000" dirty="0" smtClean="0"/>
              <a:t> </a:t>
            </a:r>
            <a:r>
              <a:rPr lang="en-US" sz="1000" dirty="0" err="1" smtClean="0"/>
              <a:t>ја</a:t>
            </a:r>
            <a:r>
              <a:rPr lang="en-US" sz="1000" dirty="0" smtClean="0"/>
              <a:t> </a:t>
            </a:r>
            <a:r>
              <a:rPr lang="en-US" sz="1000" dirty="0" err="1" smtClean="0"/>
              <a:t>дава</a:t>
            </a:r>
            <a:r>
              <a:rPr lang="en-US" sz="1000" dirty="0" smtClean="0"/>
              <a:t> </a:t>
            </a:r>
            <a:r>
              <a:rPr lang="en-US" sz="1000" dirty="0" err="1" smtClean="0"/>
              <a:t>на</a:t>
            </a:r>
            <a:r>
              <a:rPr lang="en-US" sz="1000" dirty="0" smtClean="0"/>
              <a:t> </a:t>
            </a:r>
            <a:r>
              <a:rPr lang="en-US" sz="1000" dirty="0" err="1" smtClean="0"/>
              <a:t>оние</a:t>
            </a:r>
            <a:r>
              <a:rPr lang="en-US" sz="1000" dirty="0" smtClean="0"/>
              <a:t> </a:t>
            </a:r>
            <a:r>
              <a:rPr lang="en-US" sz="1000" dirty="0" err="1" smtClean="0"/>
              <a:t>што</a:t>
            </a:r>
            <a:r>
              <a:rPr lang="en-US" sz="1000" dirty="0" smtClean="0"/>
              <a:t> </a:t>
            </a:r>
            <a:r>
              <a:rPr lang="en-US" sz="1000" dirty="0" err="1" smtClean="0"/>
              <a:t>електронската</a:t>
            </a:r>
            <a:r>
              <a:rPr lang="en-US" sz="1000" dirty="0" smtClean="0"/>
              <a:t> </a:t>
            </a:r>
            <a:r>
              <a:rPr lang="en-US" sz="1000" dirty="0" err="1" smtClean="0"/>
              <a:t>пошта</a:t>
            </a:r>
            <a:r>
              <a:rPr lang="en-US" sz="1000" dirty="0" smtClean="0"/>
              <a:t> </a:t>
            </a:r>
            <a:r>
              <a:rPr lang="en-US" sz="1000" dirty="0" err="1" smtClean="0"/>
              <a:t>ја</a:t>
            </a:r>
            <a:r>
              <a:rPr lang="en-US" sz="1000" dirty="0" smtClean="0"/>
              <a:t> </a:t>
            </a:r>
            <a:r>
              <a:rPr lang="en-US" sz="1000" dirty="0" err="1" smtClean="0"/>
              <a:t>користат</a:t>
            </a:r>
            <a:r>
              <a:rPr lang="en-US" sz="1000" dirty="0" smtClean="0"/>
              <a:t> </a:t>
            </a:r>
            <a:r>
              <a:rPr lang="en-US" sz="1000" dirty="0" err="1" smtClean="0"/>
              <a:t>според</a:t>
            </a:r>
            <a:r>
              <a:rPr lang="en-US" sz="1000" dirty="0" smtClean="0"/>
              <a:t> </a:t>
            </a:r>
            <a:r>
              <a:rPr lang="en-US" sz="1000" dirty="0" err="1" smtClean="0"/>
              <a:t>нејзината</a:t>
            </a:r>
            <a:r>
              <a:rPr lang="en-US" sz="1000" dirty="0" smtClean="0"/>
              <a:t> </a:t>
            </a:r>
            <a:r>
              <a:rPr lang="en-US" sz="1000" dirty="0" err="1" smtClean="0"/>
              <a:t>намена</a:t>
            </a:r>
            <a:r>
              <a:rPr lang="en-US" sz="1000" dirty="0" smtClean="0"/>
              <a:t>?</a:t>
            </a:r>
          </a:p>
          <a:p>
            <a:pPr>
              <a:lnSpc>
                <a:spcPct val="90000"/>
              </a:lnSpc>
            </a:pPr>
            <a:r>
              <a:rPr lang="en-US" sz="1000" dirty="0" smtClean="0"/>
              <a:t> </a:t>
            </a:r>
          </a:p>
          <a:p>
            <a:pPr>
              <a:lnSpc>
                <a:spcPct val="90000"/>
              </a:lnSpc>
            </a:pPr>
            <a:r>
              <a:rPr lang="en-US" sz="1000" dirty="0" err="1" smtClean="0"/>
              <a:t>Ова</a:t>
            </a:r>
            <a:r>
              <a:rPr lang="en-US" sz="1000" dirty="0" smtClean="0"/>
              <a:t> е </a:t>
            </a:r>
            <a:r>
              <a:rPr lang="en-US" sz="1000" dirty="0" err="1" smtClean="0"/>
              <a:t>релативно</a:t>
            </a:r>
            <a:r>
              <a:rPr lang="en-US" sz="1000" dirty="0" smtClean="0"/>
              <a:t> </a:t>
            </a:r>
            <a:r>
              <a:rPr lang="en-US" sz="1000" dirty="0" err="1" smtClean="0"/>
              <a:t>вообичаен</a:t>
            </a:r>
            <a:r>
              <a:rPr lang="en-US" sz="1000" dirty="0" smtClean="0"/>
              <a:t> </a:t>
            </a:r>
            <a:r>
              <a:rPr lang="en-US" sz="1000" dirty="0" err="1" smtClean="0"/>
              <a:t>начин</a:t>
            </a:r>
            <a:r>
              <a:rPr lang="en-US" sz="1000" dirty="0" smtClean="0"/>
              <a:t> </a:t>
            </a:r>
            <a:r>
              <a:rPr lang="en-US" sz="1000" dirty="0" err="1" smtClean="0"/>
              <a:t>со</a:t>
            </a:r>
            <a:r>
              <a:rPr lang="en-US" sz="1000" dirty="0" smtClean="0"/>
              <a:t> </a:t>
            </a:r>
            <a:r>
              <a:rPr lang="en-US" sz="1000" dirty="0" err="1" smtClean="0"/>
              <a:t>кој</a:t>
            </a:r>
            <a:r>
              <a:rPr lang="en-US" sz="1000" dirty="0" smtClean="0"/>
              <a:t> </a:t>
            </a:r>
            <a:r>
              <a:rPr lang="en-US" sz="1000" dirty="0" err="1" smtClean="0"/>
              <a:t>криминалците</a:t>
            </a:r>
            <a:r>
              <a:rPr lang="en-US" sz="1000" dirty="0" smtClean="0"/>
              <a:t> </a:t>
            </a:r>
            <a:r>
              <a:rPr lang="en-US" sz="1000" dirty="0" err="1" smtClean="0"/>
              <a:t>комуницираат</a:t>
            </a:r>
            <a:r>
              <a:rPr lang="en-US" sz="1000" dirty="0" smtClean="0"/>
              <a:t> </a:t>
            </a:r>
            <a:r>
              <a:rPr lang="en-US" sz="1000" dirty="0" err="1" smtClean="0"/>
              <a:t>еден</a:t>
            </a:r>
            <a:r>
              <a:rPr lang="en-US" sz="1000" dirty="0" smtClean="0"/>
              <a:t> </a:t>
            </a:r>
            <a:r>
              <a:rPr lang="en-US" sz="1000" dirty="0" err="1" smtClean="0"/>
              <a:t>со</a:t>
            </a:r>
            <a:r>
              <a:rPr lang="en-US" sz="1000" dirty="0" smtClean="0"/>
              <a:t> </a:t>
            </a:r>
            <a:r>
              <a:rPr lang="en-US" sz="1000" dirty="0" err="1" smtClean="0"/>
              <a:t>друг</a:t>
            </a:r>
            <a:r>
              <a:rPr lang="en-US" sz="1000" dirty="0" smtClean="0"/>
              <a:t>. </a:t>
            </a:r>
            <a:r>
              <a:rPr lang="en-US" sz="1000" dirty="0" err="1" smtClean="0"/>
              <a:t>Дали</a:t>
            </a:r>
            <a:r>
              <a:rPr lang="en-US" sz="1000" dirty="0" smtClean="0"/>
              <a:t> </a:t>
            </a:r>
            <a:r>
              <a:rPr lang="en-US" sz="1000" dirty="0" err="1" smtClean="0"/>
              <a:t>настојувањето</a:t>
            </a:r>
            <a:r>
              <a:rPr lang="en-US" sz="1000" dirty="0" smtClean="0"/>
              <a:t> </a:t>
            </a:r>
            <a:r>
              <a:rPr lang="en-US" sz="1000" dirty="0" err="1" smtClean="0"/>
              <a:t>да</a:t>
            </a:r>
            <a:r>
              <a:rPr lang="en-US" sz="1000" dirty="0" smtClean="0"/>
              <a:t> </a:t>
            </a:r>
            <a:r>
              <a:rPr lang="en-US" sz="1000" dirty="0" err="1" smtClean="0"/>
              <a:t>се</a:t>
            </a:r>
            <a:r>
              <a:rPr lang="en-US" sz="1000" dirty="0" smtClean="0"/>
              <a:t> </a:t>
            </a:r>
            <a:r>
              <a:rPr lang="en-US" sz="1000" dirty="0" err="1" smtClean="0"/>
              <a:t>пристапи</a:t>
            </a:r>
            <a:r>
              <a:rPr lang="en-US" sz="1000" dirty="0" smtClean="0"/>
              <a:t> </a:t>
            </a:r>
            <a:r>
              <a:rPr lang="en-US" sz="1000" dirty="0" err="1" smtClean="0"/>
              <a:t>до</a:t>
            </a:r>
            <a:r>
              <a:rPr lang="en-US" sz="1000" dirty="0" smtClean="0"/>
              <a:t> </a:t>
            </a:r>
            <a:r>
              <a:rPr lang="en-US" sz="1000" dirty="0" err="1" smtClean="0"/>
              <a:t>овие</a:t>
            </a:r>
            <a:r>
              <a:rPr lang="en-US" sz="1000" dirty="0" smtClean="0"/>
              <a:t> </a:t>
            </a:r>
            <a:r>
              <a:rPr lang="en-US" sz="1000" dirty="0" err="1" smtClean="0"/>
              <a:t>пораки</a:t>
            </a:r>
            <a:r>
              <a:rPr lang="en-US" sz="1000" dirty="0" smtClean="0"/>
              <a:t> </a:t>
            </a:r>
            <a:r>
              <a:rPr lang="en-US" sz="1000" dirty="0" err="1" smtClean="0"/>
              <a:t>претставува</a:t>
            </a:r>
            <a:r>
              <a:rPr lang="en-US" sz="1000" dirty="0" smtClean="0"/>
              <a:t> </a:t>
            </a:r>
            <a:r>
              <a:rPr lang="en-US" sz="1000" dirty="0" err="1" smtClean="0"/>
              <a:t>пресретнување</a:t>
            </a:r>
            <a:r>
              <a:rPr lang="en-US" sz="1000" dirty="0" smtClean="0"/>
              <a:t> </a:t>
            </a:r>
            <a:r>
              <a:rPr lang="en-US" sz="1000" dirty="0" err="1" smtClean="0"/>
              <a:t>или</a:t>
            </a:r>
            <a:r>
              <a:rPr lang="en-US" sz="1000" dirty="0" smtClean="0"/>
              <a:t> </a:t>
            </a:r>
            <a:r>
              <a:rPr lang="en-US" sz="1000" dirty="0" err="1" smtClean="0"/>
              <a:t>не</a:t>
            </a:r>
            <a:r>
              <a:rPr lang="en-US" sz="1000" dirty="0" smtClean="0"/>
              <a:t> </a:t>
            </a:r>
            <a:r>
              <a:rPr lang="en-US" sz="1000" dirty="0" err="1" smtClean="0"/>
              <a:t>ќе</a:t>
            </a:r>
            <a:r>
              <a:rPr lang="en-US" sz="1000" dirty="0" smtClean="0"/>
              <a:t> </a:t>
            </a:r>
            <a:r>
              <a:rPr lang="en-US" sz="1000" dirty="0" err="1" smtClean="0"/>
              <a:t>зависи</a:t>
            </a:r>
            <a:r>
              <a:rPr lang="en-US" sz="1000" dirty="0" smtClean="0"/>
              <a:t> </a:t>
            </a:r>
            <a:r>
              <a:rPr lang="en-US" sz="1000" dirty="0" err="1" smtClean="0"/>
              <a:t>од</a:t>
            </a:r>
            <a:r>
              <a:rPr lang="en-US" sz="1000" dirty="0" smtClean="0"/>
              <a:t> </a:t>
            </a:r>
            <a:r>
              <a:rPr lang="en-US" sz="1000" dirty="0" err="1" smtClean="0"/>
              <a:t>домашното</a:t>
            </a:r>
            <a:r>
              <a:rPr lang="en-US" sz="1000" dirty="0" smtClean="0"/>
              <a:t> </a:t>
            </a:r>
            <a:r>
              <a:rPr lang="en-US" sz="1000" dirty="0" err="1" smtClean="0"/>
              <a:t>законодавство</a:t>
            </a:r>
            <a:r>
              <a:rPr lang="en-US" sz="1000" dirty="0" smtClean="0"/>
              <a:t> </a:t>
            </a:r>
            <a:r>
              <a:rPr lang="en-US" sz="1000" dirty="0" err="1" smtClean="0"/>
              <a:t>или</a:t>
            </a:r>
            <a:r>
              <a:rPr lang="en-US" sz="1000" dirty="0" smtClean="0"/>
              <a:t> </a:t>
            </a:r>
            <a:r>
              <a:rPr lang="en-US" sz="1000" dirty="0" err="1" smtClean="0"/>
              <a:t>од</a:t>
            </a:r>
            <a:r>
              <a:rPr lang="en-US" sz="1000" dirty="0" smtClean="0"/>
              <a:t> </a:t>
            </a:r>
            <a:r>
              <a:rPr lang="en-US" sz="1000" dirty="0" err="1" smtClean="0"/>
              <a:t>ставот</a:t>
            </a:r>
            <a:r>
              <a:rPr lang="en-US" sz="1000" dirty="0" smtClean="0"/>
              <a:t> </a:t>
            </a:r>
            <a:r>
              <a:rPr lang="en-US" sz="1000" dirty="0" err="1" smtClean="0"/>
              <a:t>на</a:t>
            </a:r>
            <a:r>
              <a:rPr lang="en-US" sz="1000" dirty="0" smtClean="0"/>
              <a:t> </a:t>
            </a:r>
            <a:r>
              <a:rPr lang="en-US" sz="1000" dirty="0" err="1" smtClean="0"/>
              <a:t>домашните</a:t>
            </a:r>
            <a:r>
              <a:rPr lang="en-US" sz="1000" dirty="0" smtClean="0"/>
              <a:t> </a:t>
            </a:r>
            <a:r>
              <a:rPr lang="en-US" sz="1000" dirty="0" err="1" smtClean="0"/>
              <a:t>судови</a:t>
            </a:r>
            <a:r>
              <a:rPr lang="en-US" sz="1000" dirty="0" smtClean="0"/>
              <a:t>, </a:t>
            </a:r>
            <a:r>
              <a:rPr lang="en-US" sz="1000" dirty="0" err="1" smtClean="0"/>
              <a:t>но</a:t>
            </a:r>
            <a:r>
              <a:rPr lang="en-US" sz="1000" dirty="0" smtClean="0"/>
              <a:t> </a:t>
            </a:r>
            <a:r>
              <a:rPr lang="en-US" sz="1000" dirty="0" err="1" smtClean="0"/>
              <a:t>може</a:t>
            </a:r>
            <a:r>
              <a:rPr lang="en-US" sz="1000" dirty="0" smtClean="0"/>
              <a:t> </a:t>
            </a:r>
            <a:r>
              <a:rPr lang="en-US" sz="1000" dirty="0" err="1" smtClean="0"/>
              <a:t>да</a:t>
            </a:r>
            <a:r>
              <a:rPr lang="en-US" sz="1000" dirty="0" smtClean="0"/>
              <a:t> е </a:t>
            </a:r>
            <a:r>
              <a:rPr lang="en-US" sz="1000" dirty="0" err="1" smtClean="0"/>
              <a:t>корисно</a:t>
            </a:r>
            <a:r>
              <a:rPr lang="en-US" sz="1000" dirty="0" smtClean="0"/>
              <a:t> </a:t>
            </a:r>
            <a:r>
              <a:rPr lang="en-US" sz="1000" dirty="0" err="1" smtClean="0"/>
              <a:t>учесниците</a:t>
            </a:r>
            <a:r>
              <a:rPr lang="en-US" sz="1000" dirty="0" smtClean="0"/>
              <a:t> </a:t>
            </a:r>
            <a:r>
              <a:rPr lang="en-US" sz="1000" dirty="0" err="1" smtClean="0"/>
              <a:t>да</a:t>
            </a:r>
            <a:r>
              <a:rPr lang="en-US" sz="1000" dirty="0" smtClean="0"/>
              <a:t> </a:t>
            </a:r>
            <a:r>
              <a:rPr lang="en-US" sz="1000" dirty="0" err="1" smtClean="0"/>
              <a:t>разберат</a:t>
            </a:r>
            <a:r>
              <a:rPr lang="en-US" sz="1000" dirty="0" smtClean="0"/>
              <a:t> </a:t>
            </a:r>
            <a:r>
              <a:rPr lang="en-US" sz="1000" dirty="0" err="1" smtClean="0"/>
              <a:t>дека</a:t>
            </a:r>
            <a:r>
              <a:rPr lang="en-US" sz="1000" dirty="0" smtClean="0"/>
              <a:t> </a:t>
            </a:r>
            <a:r>
              <a:rPr lang="en-US" sz="1000" dirty="0" err="1" smtClean="0"/>
              <a:t>ако</a:t>
            </a:r>
            <a:r>
              <a:rPr lang="en-US" sz="1000" dirty="0" smtClean="0"/>
              <a:t> </a:t>
            </a:r>
            <a:r>
              <a:rPr lang="en-US" sz="1000" dirty="0" err="1" smtClean="0"/>
              <a:t>треба</a:t>
            </a:r>
            <a:r>
              <a:rPr lang="en-US" sz="1000" dirty="0" smtClean="0"/>
              <a:t> </a:t>
            </a:r>
            <a:r>
              <a:rPr lang="en-US" sz="1000" dirty="0" err="1" smtClean="0"/>
              <a:t>да</a:t>
            </a:r>
            <a:r>
              <a:rPr lang="en-US" sz="1000" dirty="0" smtClean="0"/>
              <a:t> </a:t>
            </a:r>
            <a:r>
              <a:rPr lang="en-US" sz="1000" dirty="0" err="1" smtClean="0"/>
              <a:t>се</a:t>
            </a:r>
            <a:r>
              <a:rPr lang="en-US" sz="1000" dirty="0" smtClean="0"/>
              <a:t> </a:t>
            </a:r>
            <a:r>
              <a:rPr lang="en-US" sz="1000" dirty="0" err="1" smtClean="0"/>
              <a:t>потпрат</a:t>
            </a:r>
            <a:r>
              <a:rPr lang="en-US" sz="1000" dirty="0" smtClean="0"/>
              <a:t> </a:t>
            </a:r>
            <a:r>
              <a:rPr lang="en-US" sz="1000" dirty="0" err="1" smtClean="0"/>
              <a:t>на</a:t>
            </a:r>
            <a:r>
              <a:rPr lang="en-US" sz="1000" dirty="0" smtClean="0"/>
              <a:t> </a:t>
            </a:r>
            <a:r>
              <a:rPr lang="en-US" sz="1000" dirty="0" err="1" smtClean="0"/>
              <a:t>меѓусебна</a:t>
            </a:r>
            <a:r>
              <a:rPr lang="en-US" sz="1000" dirty="0" smtClean="0"/>
              <a:t> </a:t>
            </a:r>
            <a:r>
              <a:rPr lang="en-US" sz="1000" dirty="0" err="1" smtClean="0"/>
              <a:t>правна</a:t>
            </a:r>
            <a:r>
              <a:rPr lang="en-US" sz="1000" dirty="0" smtClean="0"/>
              <a:t> </a:t>
            </a:r>
            <a:r>
              <a:rPr lang="en-US" sz="1000" dirty="0" err="1" smtClean="0"/>
              <a:t>помош</a:t>
            </a:r>
            <a:r>
              <a:rPr lang="en-US" sz="1000" dirty="0" smtClean="0"/>
              <a:t> </a:t>
            </a:r>
            <a:r>
              <a:rPr lang="en-US" sz="1000" dirty="0" err="1" smtClean="0"/>
              <a:t>за</a:t>
            </a:r>
            <a:r>
              <a:rPr lang="en-US" sz="1000" dirty="0" smtClean="0"/>
              <a:t> </a:t>
            </a:r>
            <a:r>
              <a:rPr lang="en-US" sz="1000" dirty="0" err="1" smtClean="0"/>
              <a:t>да</a:t>
            </a:r>
            <a:r>
              <a:rPr lang="en-US" sz="1000" dirty="0" smtClean="0"/>
              <a:t> </a:t>
            </a:r>
            <a:r>
              <a:rPr lang="en-US" sz="1000" dirty="0" err="1" smtClean="0"/>
              <a:t>ги</a:t>
            </a:r>
            <a:r>
              <a:rPr lang="en-US" sz="1000" dirty="0" smtClean="0"/>
              <a:t> </a:t>
            </a:r>
            <a:r>
              <a:rPr lang="en-US" sz="1000" dirty="0" err="1" smtClean="0"/>
              <a:t>добијат</a:t>
            </a:r>
            <a:r>
              <a:rPr lang="en-US" sz="1000" dirty="0" smtClean="0"/>
              <a:t> </a:t>
            </a:r>
            <a:r>
              <a:rPr lang="en-US" sz="1000" dirty="0" err="1" smtClean="0"/>
              <a:t>тие</a:t>
            </a:r>
            <a:r>
              <a:rPr lang="en-US" sz="1000" dirty="0" smtClean="0"/>
              <a:t> </a:t>
            </a:r>
            <a:r>
              <a:rPr lang="en-US" sz="1000" dirty="0" err="1" smtClean="0"/>
              <a:t>податоци</a:t>
            </a:r>
            <a:r>
              <a:rPr lang="en-US" sz="1000" dirty="0" smtClean="0"/>
              <a:t>, </a:t>
            </a:r>
            <a:r>
              <a:rPr lang="en-US" sz="1000" dirty="0" err="1" smtClean="0"/>
              <a:t>тогаш</a:t>
            </a:r>
            <a:r>
              <a:rPr lang="en-US" sz="1000" dirty="0" smtClean="0"/>
              <a:t> </a:t>
            </a:r>
            <a:r>
              <a:rPr lang="en-US" sz="1000" dirty="0" err="1" smtClean="0"/>
              <a:t>државата</a:t>
            </a:r>
            <a:r>
              <a:rPr lang="en-US" sz="1000" dirty="0" smtClean="0"/>
              <a:t> </a:t>
            </a:r>
            <a:r>
              <a:rPr lang="en-US" sz="1000" dirty="0" err="1" smtClean="0"/>
              <a:t>од</a:t>
            </a:r>
            <a:r>
              <a:rPr lang="en-US" sz="1000" dirty="0" smtClean="0"/>
              <a:t> </a:t>
            </a:r>
            <a:r>
              <a:rPr lang="en-US" sz="1000" dirty="0" err="1" smtClean="0"/>
              <a:t>која</a:t>
            </a:r>
            <a:r>
              <a:rPr lang="en-US" sz="1000" dirty="0" smtClean="0"/>
              <a:t> </a:t>
            </a:r>
            <a:r>
              <a:rPr lang="en-US" sz="1000" dirty="0" err="1" smtClean="0"/>
              <a:t>ќе</a:t>
            </a:r>
            <a:r>
              <a:rPr lang="en-US" sz="1000" dirty="0" smtClean="0"/>
              <a:t> </a:t>
            </a:r>
            <a:r>
              <a:rPr lang="en-US" sz="1000" dirty="0" err="1" smtClean="0"/>
              <a:t>го</a:t>
            </a:r>
            <a:r>
              <a:rPr lang="en-US" sz="1000" dirty="0" smtClean="0"/>
              <a:t> </a:t>
            </a:r>
            <a:r>
              <a:rPr lang="en-US" sz="1000" dirty="0" err="1" smtClean="0"/>
              <a:t>бараат</a:t>
            </a:r>
            <a:r>
              <a:rPr lang="en-US" sz="1000" dirty="0" smtClean="0"/>
              <a:t> </a:t>
            </a:r>
            <a:r>
              <a:rPr lang="en-US" sz="1000" dirty="0" err="1" smtClean="0"/>
              <a:t>тоа</a:t>
            </a:r>
            <a:r>
              <a:rPr lang="en-US" sz="1000" dirty="0" smtClean="0"/>
              <a:t> </a:t>
            </a:r>
            <a:r>
              <a:rPr lang="en-US" sz="1000" dirty="0" err="1" smtClean="0"/>
              <a:t>може</a:t>
            </a:r>
            <a:r>
              <a:rPr lang="en-US" sz="1000" dirty="0" smtClean="0"/>
              <a:t> </a:t>
            </a:r>
            <a:r>
              <a:rPr lang="en-US" sz="1000" dirty="0" err="1" smtClean="0"/>
              <a:t>ова</a:t>
            </a:r>
            <a:r>
              <a:rPr lang="en-US" sz="1000" dirty="0" smtClean="0"/>
              <a:t> </a:t>
            </a:r>
            <a:r>
              <a:rPr lang="en-US" sz="1000" dirty="0" err="1" smtClean="0"/>
              <a:t>да</a:t>
            </a:r>
            <a:r>
              <a:rPr lang="en-US" sz="1000" dirty="0" smtClean="0"/>
              <a:t> </a:t>
            </a:r>
            <a:r>
              <a:rPr lang="en-US" sz="1000" dirty="0" err="1" smtClean="0"/>
              <a:t>го</a:t>
            </a:r>
            <a:r>
              <a:rPr lang="en-US" sz="1000" dirty="0" smtClean="0"/>
              <a:t> </a:t>
            </a:r>
            <a:r>
              <a:rPr lang="en-US" sz="1000" dirty="0" err="1" smtClean="0"/>
              <a:t>смета</a:t>
            </a:r>
            <a:r>
              <a:rPr lang="en-US" sz="1000" dirty="0" smtClean="0"/>
              <a:t> </a:t>
            </a:r>
            <a:r>
              <a:rPr lang="en-US" sz="1000" dirty="0" err="1" smtClean="0"/>
              <a:t>за</a:t>
            </a:r>
            <a:r>
              <a:rPr lang="en-US" sz="1000" dirty="0" smtClean="0"/>
              <a:t> </a:t>
            </a:r>
            <a:r>
              <a:rPr lang="en-US" sz="1000" dirty="0" err="1" smtClean="0"/>
              <a:t>пресретнување</a:t>
            </a:r>
            <a:r>
              <a:rPr lang="en-US" sz="1000" dirty="0" smtClean="0"/>
              <a:t> </a:t>
            </a:r>
            <a:r>
              <a:rPr lang="en-US" sz="1000" dirty="0" err="1" smtClean="0"/>
              <a:t>или</a:t>
            </a:r>
            <a:r>
              <a:rPr lang="en-US" sz="1000" dirty="0" smtClean="0"/>
              <a:t> </a:t>
            </a:r>
            <a:r>
              <a:rPr lang="en-US" sz="1000" dirty="0" err="1" smtClean="0"/>
              <a:t>барем</a:t>
            </a:r>
            <a:r>
              <a:rPr lang="en-US" sz="1000" dirty="0" smtClean="0"/>
              <a:t> </a:t>
            </a:r>
            <a:r>
              <a:rPr lang="en-US" sz="1000" dirty="0" err="1" smtClean="0"/>
              <a:t>затоа</a:t>
            </a:r>
            <a:r>
              <a:rPr lang="en-US" sz="1000" dirty="0" smtClean="0"/>
              <a:t> </a:t>
            </a:r>
            <a:r>
              <a:rPr lang="en-US" sz="1000" dirty="0" err="1" smtClean="0"/>
              <a:t>што</a:t>
            </a:r>
            <a:r>
              <a:rPr lang="en-US" sz="1000" dirty="0" smtClean="0"/>
              <a:t> </a:t>
            </a:r>
            <a:r>
              <a:rPr lang="en-US" sz="1000" dirty="0" err="1" smtClean="0"/>
              <a:t>се</a:t>
            </a:r>
            <a:r>
              <a:rPr lang="en-US" sz="1000" dirty="0" smtClean="0"/>
              <a:t> </a:t>
            </a:r>
            <a:r>
              <a:rPr lang="en-US" sz="1000" dirty="0" err="1" smtClean="0"/>
              <a:t>бара</a:t>
            </a:r>
            <a:r>
              <a:rPr lang="en-US" sz="1000" dirty="0" smtClean="0"/>
              <a:t> </a:t>
            </a:r>
            <a:r>
              <a:rPr lang="en-US" sz="1000" dirty="0" err="1" smtClean="0"/>
              <a:t>пристап</a:t>
            </a:r>
            <a:r>
              <a:rPr lang="en-US" sz="1000" dirty="0" smtClean="0"/>
              <a:t> </a:t>
            </a:r>
            <a:r>
              <a:rPr lang="en-US" sz="1000" dirty="0" err="1" smtClean="0"/>
              <a:t>до</a:t>
            </a:r>
            <a:r>
              <a:rPr lang="en-US" sz="1000" dirty="0" smtClean="0"/>
              <a:t> </a:t>
            </a:r>
            <a:r>
              <a:rPr lang="en-US" sz="1000" dirty="0" err="1" smtClean="0"/>
              <a:t>содржината</a:t>
            </a:r>
            <a:r>
              <a:rPr lang="en-US" sz="1000" dirty="0" smtClean="0"/>
              <a:t> </a:t>
            </a:r>
            <a:r>
              <a:rPr lang="en-US" sz="1000" dirty="0" err="1" smtClean="0"/>
              <a:t>на</a:t>
            </a:r>
            <a:r>
              <a:rPr lang="en-US" sz="1000" dirty="0" smtClean="0"/>
              <a:t> </a:t>
            </a:r>
            <a:r>
              <a:rPr lang="en-US" sz="1000" dirty="0" err="1" smtClean="0"/>
              <a:t>комуникацијата</a:t>
            </a:r>
            <a:r>
              <a:rPr lang="en-US" sz="1000" dirty="0" smtClean="0"/>
              <a:t>, </a:t>
            </a:r>
            <a:r>
              <a:rPr lang="en-US" sz="1000" dirty="0" err="1" smtClean="0"/>
              <a:t>може</a:t>
            </a:r>
            <a:r>
              <a:rPr lang="en-US" sz="1000" dirty="0" smtClean="0"/>
              <a:t> </a:t>
            </a:r>
            <a:r>
              <a:rPr lang="en-US" sz="1000" dirty="0" err="1" smtClean="0"/>
              <a:t>да</a:t>
            </a:r>
            <a:r>
              <a:rPr lang="en-US" sz="1000" dirty="0" smtClean="0"/>
              <a:t> </a:t>
            </a:r>
            <a:r>
              <a:rPr lang="en-US" sz="1000" dirty="0" err="1" smtClean="0"/>
              <a:t>има</a:t>
            </a:r>
            <a:r>
              <a:rPr lang="en-US" sz="1000" dirty="0" smtClean="0"/>
              <a:t> </a:t>
            </a:r>
            <a:r>
              <a:rPr lang="en-US" sz="1000" dirty="0" err="1" smtClean="0"/>
              <a:t>повисок</a:t>
            </a:r>
            <a:r>
              <a:rPr lang="en-US" sz="1000" dirty="0" smtClean="0"/>
              <a:t> </a:t>
            </a:r>
            <a:r>
              <a:rPr lang="en-US" sz="1000" dirty="0" err="1" smtClean="0"/>
              <a:t>законски</a:t>
            </a:r>
            <a:r>
              <a:rPr lang="en-US" sz="1000" dirty="0" smtClean="0"/>
              <a:t> </a:t>
            </a:r>
            <a:r>
              <a:rPr lang="en-US" sz="1000" dirty="0" err="1" smtClean="0"/>
              <a:t>праг</a:t>
            </a:r>
            <a:r>
              <a:rPr lang="en-US" sz="1000" dirty="0" smtClean="0"/>
              <a:t> </a:t>
            </a:r>
            <a:r>
              <a:rPr lang="en-US" sz="1000" dirty="0" err="1" smtClean="0"/>
              <a:t>што</a:t>
            </a:r>
            <a:r>
              <a:rPr lang="en-US" sz="1000" dirty="0" smtClean="0"/>
              <a:t> </a:t>
            </a:r>
            <a:r>
              <a:rPr lang="en-US" sz="1000" dirty="0" err="1" smtClean="0"/>
              <a:t>треба</a:t>
            </a:r>
            <a:r>
              <a:rPr lang="en-US" sz="1000" dirty="0" smtClean="0"/>
              <a:t> </a:t>
            </a:r>
            <a:r>
              <a:rPr lang="en-US" sz="1000" dirty="0" err="1" smtClean="0"/>
              <a:t>да</a:t>
            </a:r>
            <a:r>
              <a:rPr lang="en-US" sz="1000" dirty="0" smtClean="0"/>
              <a:t> </a:t>
            </a:r>
            <a:r>
              <a:rPr lang="en-US" sz="1000" dirty="0" err="1" smtClean="0"/>
              <a:t>се</a:t>
            </a:r>
            <a:r>
              <a:rPr lang="en-US" sz="1000" dirty="0" smtClean="0"/>
              <a:t> </a:t>
            </a:r>
            <a:r>
              <a:rPr lang="en-US" sz="1000" dirty="0" err="1" smtClean="0"/>
              <a:t>воспостави</a:t>
            </a:r>
            <a:r>
              <a:rPr lang="en-US" sz="1000" dirty="0" smtClean="0"/>
              <a:t> </a:t>
            </a:r>
            <a:r>
              <a:rPr lang="en-US" sz="1000" dirty="0" err="1" smtClean="0"/>
              <a:t>за</a:t>
            </a:r>
            <a:r>
              <a:rPr lang="en-US" sz="1000" dirty="0" smtClean="0"/>
              <a:t> </a:t>
            </a:r>
            <a:r>
              <a:rPr lang="en-US" sz="1000" dirty="0" err="1" smtClean="0"/>
              <a:t>да</a:t>
            </a:r>
            <a:r>
              <a:rPr lang="en-US" sz="1000" dirty="0" smtClean="0"/>
              <a:t> </a:t>
            </a:r>
            <a:r>
              <a:rPr lang="en-US" sz="1000" dirty="0" err="1" smtClean="0"/>
              <a:t>се</a:t>
            </a:r>
            <a:r>
              <a:rPr lang="en-US" sz="1000" dirty="0" smtClean="0"/>
              <a:t> </a:t>
            </a:r>
            <a:r>
              <a:rPr lang="en-US" sz="1000" dirty="0" err="1" smtClean="0"/>
              <a:t>добијат</a:t>
            </a:r>
            <a:r>
              <a:rPr lang="en-US" sz="1000" dirty="0" smtClean="0"/>
              <a:t> </a:t>
            </a:r>
            <a:r>
              <a:rPr lang="en-US" sz="1000" dirty="0" err="1" smtClean="0"/>
              <a:t>неопходните</a:t>
            </a:r>
            <a:r>
              <a:rPr lang="en-US" sz="1000" dirty="0" smtClean="0"/>
              <a:t> </a:t>
            </a:r>
            <a:r>
              <a:rPr lang="en-US" sz="1000" dirty="0" err="1" smtClean="0"/>
              <a:t>судски</a:t>
            </a:r>
            <a:r>
              <a:rPr lang="en-US" sz="1000" dirty="0" smtClean="0"/>
              <a:t> </a:t>
            </a:r>
            <a:r>
              <a:rPr lang="en-US" sz="1000" dirty="0" err="1" smtClean="0"/>
              <a:t>овластувања</a:t>
            </a:r>
            <a:r>
              <a:rPr lang="en-US" sz="1000" dirty="0" smtClean="0"/>
              <a:t>. </a:t>
            </a: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853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z="1100" dirty="0" smtClean="0"/>
              <a:t> </a:t>
            </a:r>
          </a:p>
          <a:p>
            <a:pPr>
              <a:lnSpc>
                <a:spcPct val="90000"/>
              </a:lnSpc>
            </a:pPr>
            <a:r>
              <a:rPr lang="en-US" sz="1100" i="1" dirty="0" err="1" smtClean="0"/>
              <a:t>Дали</a:t>
            </a:r>
            <a:r>
              <a:rPr lang="en-US" sz="1100" i="1" dirty="0" smtClean="0"/>
              <a:t> </a:t>
            </a:r>
            <a:r>
              <a:rPr lang="en-US" sz="1100" i="1" dirty="0" err="1" smtClean="0"/>
              <a:t>ова</a:t>
            </a:r>
            <a:r>
              <a:rPr lang="en-US" sz="1100" i="1" dirty="0" smtClean="0"/>
              <a:t> е </a:t>
            </a:r>
            <a:r>
              <a:rPr lang="en-US" sz="1100" i="1" dirty="0" err="1" smtClean="0"/>
              <a:t>пресретнување</a:t>
            </a:r>
            <a:r>
              <a:rPr lang="en-US" sz="1100" i="1" dirty="0" smtClean="0"/>
              <a:t>?</a:t>
            </a:r>
            <a:endParaRPr lang="en-US" altLang="en-US" sz="1100" dirty="0" smtClean="0"/>
          </a:p>
          <a:p>
            <a:pPr>
              <a:lnSpc>
                <a:spcPct val="90000"/>
              </a:lnSpc>
            </a:pPr>
            <a:r>
              <a:rPr lang="en-US" sz="1100" dirty="0" smtClean="0"/>
              <a:t> </a:t>
            </a:r>
            <a:endParaRPr lang="en-US" altLang="en-US" sz="1100" dirty="0" smtClean="0"/>
          </a:p>
          <a:p>
            <a:pPr>
              <a:lnSpc>
                <a:spcPct val="90000"/>
              </a:lnSpc>
            </a:pPr>
            <a:r>
              <a:rPr lang="en-US" sz="1100" b="1" dirty="0" err="1" smtClean="0"/>
              <a:t>Прашања</a:t>
            </a:r>
            <a:r>
              <a:rPr lang="en-US" sz="1100" dirty="0" smtClean="0"/>
              <a:t> </a:t>
            </a:r>
            <a:endParaRPr lang="en-US" altLang="en-US" sz="1100" dirty="0" smtClean="0"/>
          </a:p>
          <a:p>
            <a:pPr>
              <a:lnSpc>
                <a:spcPct val="90000"/>
              </a:lnSpc>
            </a:pPr>
            <a:r>
              <a:rPr lang="en-US" sz="1100" dirty="0" smtClean="0"/>
              <a:t> </a:t>
            </a:r>
          </a:p>
          <a:p>
            <a:pPr>
              <a:lnSpc>
                <a:spcPct val="90000"/>
              </a:lnSpc>
            </a:pPr>
            <a:r>
              <a:rPr lang="en-US" sz="1100" dirty="0" err="1" smtClean="0"/>
              <a:t>Дали</a:t>
            </a:r>
            <a:r>
              <a:rPr lang="en-US" sz="1100" dirty="0" smtClean="0"/>
              <a:t> </a:t>
            </a:r>
            <a:r>
              <a:rPr lang="en-US" sz="1100" dirty="0" err="1" smtClean="0"/>
              <a:t>гласовната</a:t>
            </a:r>
            <a:r>
              <a:rPr lang="en-US" sz="1100" dirty="0" smtClean="0"/>
              <a:t> </a:t>
            </a:r>
            <a:r>
              <a:rPr lang="en-US" sz="1100" dirty="0" err="1" smtClean="0"/>
              <a:t>порака</a:t>
            </a:r>
            <a:r>
              <a:rPr lang="en-US" sz="1100" dirty="0" smtClean="0"/>
              <a:t> </a:t>
            </a:r>
            <a:r>
              <a:rPr lang="en-US" sz="1100" dirty="0" err="1" smtClean="0"/>
              <a:t>сè</a:t>
            </a:r>
            <a:r>
              <a:rPr lang="en-US" sz="1100" dirty="0" smtClean="0"/>
              <a:t> </a:t>
            </a:r>
            <a:r>
              <a:rPr lang="en-US" sz="1100" dirty="0" err="1" smtClean="0"/>
              <a:t>уште</a:t>
            </a:r>
            <a:r>
              <a:rPr lang="en-US" sz="1100" dirty="0" smtClean="0"/>
              <a:t> е </a:t>
            </a:r>
            <a:r>
              <a:rPr lang="en-US" sz="1100" dirty="0" err="1" smtClean="0"/>
              <a:t>во</a:t>
            </a:r>
            <a:r>
              <a:rPr lang="en-US" sz="1100" dirty="0" smtClean="0"/>
              <a:t> </a:t>
            </a:r>
            <a:r>
              <a:rPr lang="en-US" sz="1100" dirty="0" err="1" smtClean="0"/>
              <a:t>тек</a:t>
            </a:r>
            <a:r>
              <a:rPr lang="en-US" sz="1100" dirty="0" smtClean="0"/>
              <a:t> </a:t>
            </a:r>
            <a:r>
              <a:rPr lang="en-US" sz="1100" dirty="0" err="1" smtClean="0"/>
              <a:t>на</a:t>
            </a:r>
            <a:r>
              <a:rPr lang="en-US" sz="1100" dirty="0" smtClean="0"/>
              <a:t> </a:t>
            </a:r>
            <a:r>
              <a:rPr lang="en-US" sz="1100" dirty="0" err="1" smtClean="0"/>
              <a:t>пренос</a:t>
            </a:r>
            <a:r>
              <a:rPr lang="en-US" sz="1100" dirty="0" smtClean="0"/>
              <a:t>? </a:t>
            </a:r>
          </a:p>
          <a:p>
            <a:pPr>
              <a:lnSpc>
                <a:spcPct val="90000"/>
              </a:lnSpc>
            </a:pPr>
            <a:r>
              <a:rPr lang="en-US" sz="1100" dirty="0" err="1" smtClean="0"/>
              <a:t>Дали</a:t>
            </a:r>
            <a:r>
              <a:rPr lang="en-US" sz="1100" dirty="0" smtClean="0"/>
              <a:t> </a:t>
            </a:r>
            <a:r>
              <a:rPr lang="en-US" sz="1100" dirty="0" err="1" smtClean="0"/>
              <a:t>овде</a:t>
            </a:r>
            <a:r>
              <a:rPr lang="en-US" sz="1100" dirty="0" smtClean="0"/>
              <a:t> </a:t>
            </a:r>
            <a:r>
              <a:rPr lang="en-US" sz="1100" dirty="0" err="1" smtClean="0"/>
              <a:t>има</a:t>
            </a:r>
            <a:r>
              <a:rPr lang="en-US" sz="1100" dirty="0" smtClean="0"/>
              <a:t> </a:t>
            </a:r>
            <a:r>
              <a:rPr lang="en-US" sz="1100" dirty="0" err="1" smtClean="0"/>
              <a:t>пресретнување</a:t>
            </a:r>
            <a:r>
              <a:rPr lang="en-US" sz="1100" dirty="0" smtClean="0"/>
              <a:t> </a:t>
            </a:r>
            <a:r>
              <a:rPr lang="en-US" sz="1100" dirty="0" err="1" smtClean="0"/>
              <a:t>на</a:t>
            </a:r>
            <a:r>
              <a:rPr lang="en-US" sz="1100" dirty="0" smtClean="0"/>
              <a:t> </a:t>
            </a:r>
            <a:r>
              <a:rPr lang="en-US" sz="1100" dirty="0" err="1" smtClean="0"/>
              <a:t>компјутерски</a:t>
            </a:r>
            <a:r>
              <a:rPr lang="en-US" sz="1100" dirty="0" smtClean="0"/>
              <a:t> </a:t>
            </a:r>
            <a:r>
              <a:rPr lang="en-US" sz="1100" dirty="0" err="1" smtClean="0"/>
              <a:t>податоци</a:t>
            </a:r>
            <a:r>
              <a:rPr lang="en-US" sz="1100" dirty="0" smtClean="0"/>
              <a:t>? </a:t>
            </a:r>
          </a:p>
          <a:p>
            <a:pPr>
              <a:lnSpc>
                <a:spcPct val="90000"/>
              </a:lnSpc>
            </a:pPr>
            <a:r>
              <a:rPr lang="en-US" sz="1100" dirty="0" smtClean="0"/>
              <a:t> </a:t>
            </a:r>
            <a:endParaRPr lang="en-US" altLang="en-US" sz="1100" dirty="0" smtClean="0"/>
          </a:p>
          <a:p>
            <a:pPr>
              <a:lnSpc>
                <a:spcPct val="90000"/>
              </a:lnSpc>
            </a:pPr>
            <a:r>
              <a:rPr lang="en-US" sz="1100" b="1" dirty="0" err="1" smtClean="0"/>
              <a:t>Прашања</a:t>
            </a:r>
            <a:r>
              <a:rPr lang="en-US" sz="1100" b="1" dirty="0" smtClean="0"/>
              <a:t> </a:t>
            </a:r>
            <a:r>
              <a:rPr lang="en-US" sz="1100" b="1" dirty="0" err="1" smtClean="0"/>
              <a:t>за</a:t>
            </a:r>
            <a:r>
              <a:rPr lang="en-US" sz="1100" b="1" dirty="0" smtClean="0"/>
              <a:t> </a:t>
            </a:r>
            <a:r>
              <a:rPr lang="en-US" sz="1100" b="1" dirty="0" err="1" smtClean="0"/>
              <a:t>дискусија</a:t>
            </a:r>
            <a:r>
              <a:rPr lang="en-US" sz="1100" dirty="0" smtClean="0"/>
              <a:t> </a:t>
            </a:r>
            <a:endParaRPr lang="en-US" altLang="en-US" sz="1100" dirty="0" smtClean="0"/>
          </a:p>
          <a:p>
            <a:pPr>
              <a:lnSpc>
                <a:spcPct val="90000"/>
              </a:lnSpc>
            </a:pPr>
            <a:r>
              <a:rPr lang="en-US" sz="1100" dirty="0" smtClean="0"/>
              <a:t> </a:t>
            </a:r>
          </a:p>
          <a:p>
            <a:pPr>
              <a:lnSpc>
                <a:spcPct val="90000"/>
              </a:lnSpc>
            </a:pPr>
            <a:r>
              <a:rPr lang="en-US" sz="1100" dirty="0" err="1" smtClean="0"/>
              <a:t>Додека</a:t>
            </a:r>
            <a:r>
              <a:rPr lang="en-US" sz="1100" dirty="0" smtClean="0"/>
              <a:t> </a:t>
            </a:r>
            <a:r>
              <a:rPr lang="en-US" sz="1100" dirty="0" err="1" smtClean="0"/>
              <a:t>пораката</a:t>
            </a:r>
            <a:r>
              <a:rPr lang="en-US" sz="1100" dirty="0" smtClean="0"/>
              <a:t> </a:t>
            </a:r>
            <a:r>
              <a:rPr lang="en-US" sz="1100" dirty="0" err="1" smtClean="0"/>
              <a:t>не</a:t>
            </a:r>
            <a:r>
              <a:rPr lang="en-US" sz="1100" dirty="0" smtClean="0"/>
              <a:t> </a:t>
            </a:r>
            <a:r>
              <a:rPr lang="en-US" sz="1100" dirty="0" err="1" smtClean="0"/>
              <a:t>дојде</a:t>
            </a:r>
            <a:r>
              <a:rPr lang="en-US" sz="1100" dirty="0" smtClean="0"/>
              <a:t> </a:t>
            </a:r>
            <a:r>
              <a:rPr lang="en-US" sz="1100" dirty="0" err="1" smtClean="0"/>
              <a:t>до</a:t>
            </a:r>
            <a:r>
              <a:rPr lang="en-US" sz="1100" dirty="0" smtClean="0"/>
              <a:t> </a:t>
            </a:r>
            <a:r>
              <a:rPr lang="en-US" sz="1100" dirty="0" err="1" smtClean="0"/>
              <a:t>нејзината</a:t>
            </a:r>
            <a:r>
              <a:rPr lang="en-US" sz="1100" dirty="0" smtClean="0"/>
              <a:t> </a:t>
            </a:r>
            <a:r>
              <a:rPr lang="en-US" sz="1100" dirty="0" err="1" smtClean="0"/>
              <a:t>дестинација</a:t>
            </a:r>
            <a:r>
              <a:rPr lang="en-US" sz="1100" dirty="0" smtClean="0"/>
              <a:t>, </a:t>
            </a:r>
            <a:r>
              <a:rPr lang="en-US" sz="1100" dirty="0" err="1" smtClean="0"/>
              <a:t>таа</a:t>
            </a:r>
            <a:r>
              <a:rPr lang="en-US" sz="1100" dirty="0" smtClean="0"/>
              <a:t> е </a:t>
            </a:r>
            <a:r>
              <a:rPr lang="en-US" sz="1100" dirty="0" err="1" smtClean="0"/>
              <a:t>веројатно</a:t>
            </a:r>
            <a:r>
              <a:rPr lang="en-US" sz="1100" dirty="0" smtClean="0"/>
              <a:t> </a:t>
            </a:r>
            <a:r>
              <a:rPr lang="en-US" sz="1100" dirty="0" err="1" smtClean="0"/>
              <a:t>сè</a:t>
            </a:r>
            <a:r>
              <a:rPr lang="en-US" sz="1100" dirty="0" smtClean="0"/>
              <a:t> </a:t>
            </a:r>
            <a:r>
              <a:rPr lang="en-US" sz="1100" dirty="0" err="1" smtClean="0"/>
              <a:t>уште</a:t>
            </a:r>
            <a:r>
              <a:rPr lang="en-US" sz="1100" dirty="0" smtClean="0"/>
              <a:t> е </a:t>
            </a:r>
            <a:r>
              <a:rPr lang="en-US" sz="1100" dirty="0" err="1" smtClean="0"/>
              <a:t>во</a:t>
            </a:r>
            <a:r>
              <a:rPr lang="en-US" sz="1100" dirty="0" smtClean="0"/>
              <a:t> </a:t>
            </a:r>
            <a:r>
              <a:rPr lang="en-US" sz="1100" dirty="0" err="1" smtClean="0"/>
              <a:t>тек</a:t>
            </a:r>
            <a:r>
              <a:rPr lang="en-US" sz="1100" dirty="0" smtClean="0"/>
              <a:t> </a:t>
            </a:r>
            <a:r>
              <a:rPr lang="en-US" sz="1100" dirty="0" err="1" smtClean="0"/>
              <a:t>на</a:t>
            </a:r>
            <a:r>
              <a:rPr lang="en-US" sz="1100" dirty="0" smtClean="0"/>
              <a:t> </a:t>
            </a:r>
            <a:r>
              <a:rPr lang="en-US" sz="1100" dirty="0" err="1" smtClean="0"/>
              <a:t>пренос</a:t>
            </a:r>
            <a:r>
              <a:rPr lang="en-US" sz="1100" dirty="0" smtClean="0"/>
              <a:t> </a:t>
            </a:r>
            <a:r>
              <a:rPr lang="en-US" sz="1100" dirty="0" err="1" smtClean="0"/>
              <a:t>иако</a:t>
            </a:r>
            <a:r>
              <a:rPr lang="en-US" sz="1100" dirty="0" smtClean="0"/>
              <a:t> </a:t>
            </a:r>
            <a:r>
              <a:rPr lang="en-US" sz="1100" dirty="0" err="1" smtClean="0"/>
              <a:t>се</a:t>
            </a:r>
            <a:r>
              <a:rPr lang="en-US" sz="1100" dirty="0" smtClean="0"/>
              <a:t> </a:t>
            </a:r>
            <a:r>
              <a:rPr lang="en-US" sz="1100" dirty="0" err="1" smtClean="0"/>
              <a:t>чува</a:t>
            </a:r>
            <a:r>
              <a:rPr lang="en-US" sz="1100" dirty="0" smtClean="0"/>
              <a:t> </a:t>
            </a:r>
            <a:r>
              <a:rPr lang="en-US" sz="1100" dirty="0" err="1" smtClean="0"/>
              <a:t>во</a:t>
            </a:r>
            <a:r>
              <a:rPr lang="en-US" sz="1100" dirty="0" smtClean="0"/>
              <a:t> </a:t>
            </a:r>
            <a:r>
              <a:rPr lang="en-US" sz="1100" dirty="0" err="1" smtClean="0"/>
              <a:t>системот</a:t>
            </a:r>
            <a:r>
              <a:rPr lang="en-US" sz="1100" dirty="0" smtClean="0"/>
              <a:t>. </a:t>
            </a:r>
            <a:r>
              <a:rPr lang="en-US" sz="1100" dirty="0" err="1" smtClean="0"/>
              <a:t>Пораката</a:t>
            </a:r>
            <a:r>
              <a:rPr lang="en-US" sz="1100" dirty="0" smtClean="0"/>
              <a:t> </a:t>
            </a:r>
            <a:r>
              <a:rPr lang="en-US" sz="1100" dirty="0" err="1" smtClean="0"/>
              <a:t>веројатно</a:t>
            </a:r>
            <a:r>
              <a:rPr lang="en-US" sz="1100" dirty="0" smtClean="0"/>
              <a:t> е </a:t>
            </a:r>
            <a:r>
              <a:rPr lang="en-US" sz="1100" dirty="0" err="1" smtClean="0"/>
              <a:t>дигитално</a:t>
            </a:r>
            <a:r>
              <a:rPr lang="en-US" sz="1100" dirty="0" smtClean="0"/>
              <a:t> </a:t>
            </a:r>
            <a:r>
              <a:rPr lang="en-US" sz="1100" dirty="0" err="1" smtClean="0"/>
              <a:t>зачувана</a:t>
            </a:r>
            <a:r>
              <a:rPr lang="en-US" sz="1100" dirty="0" smtClean="0"/>
              <a:t> </a:t>
            </a:r>
            <a:r>
              <a:rPr lang="en-US" sz="1100" dirty="0" err="1" smtClean="0"/>
              <a:t>на</a:t>
            </a:r>
            <a:r>
              <a:rPr lang="en-US" sz="1100" dirty="0" smtClean="0"/>
              <a:t> </a:t>
            </a:r>
            <a:r>
              <a:rPr lang="en-US" sz="1100" dirty="0" err="1" smtClean="0"/>
              <a:t>серверот</a:t>
            </a:r>
            <a:r>
              <a:rPr lang="en-US" sz="1100" dirty="0" smtClean="0"/>
              <a:t> </a:t>
            </a:r>
            <a:r>
              <a:rPr lang="en-US" sz="1100" dirty="0" err="1" smtClean="0"/>
              <a:t>на</a:t>
            </a:r>
            <a:r>
              <a:rPr lang="en-US" sz="1100" dirty="0" smtClean="0"/>
              <a:t> </a:t>
            </a:r>
            <a:r>
              <a:rPr lang="en-US" sz="1100" dirty="0" err="1" smtClean="0"/>
              <a:t>телефонската</a:t>
            </a:r>
            <a:r>
              <a:rPr lang="en-US" sz="1100" dirty="0" smtClean="0"/>
              <a:t> </a:t>
            </a:r>
            <a:r>
              <a:rPr lang="en-US" sz="1100" dirty="0" err="1" smtClean="0"/>
              <a:t>компанија</a:t>
            </a:r>
            <a:r>
              <a:rPr lang="en-US" sz="1100" dirty="0" smtClean="0"/>
              <a:t>, </a:t>
            </a:r>
            <a:r>
              <a:rPr lang="en-US" sz="1100" dirty="0" err="1" smtClean="0"/>
              <a:t>па</a:t>
            </a:r>
            <a:r>
              <a:rPr lang="en-US" sz="1100" dirty="0" smtClean="0"/>
              <a:t> </a:t>
            </a:r>
            <a:r>
              <a:rPr lang="en-US" sz="1100" dirty="0" err="1" smtClean="0"/>
              <a:t>така</a:t>
            </a:r>
            <a:r>
              <a:rPr lang="en-US" sz="1100" dirty="0" smtClean="0"/>
              <a:t> </a:t>
            </a:r>
            <a:r>
              <a:rPr lang="en-US" sz="1100" dirty="0" err="1" smtClean="0"/>
              <a:t>Боби</a:t>
            </a:r>
            <a:r>
              <a:rPr lang="en-US" sz="1100" dirty="0" smtClean="0"/>
              <a:t> </a:t>
            </a:r>
            <a:r>
              <a:rPr lang="en-US" sz="1100" dirty="0" err="1" smtClean="0"/>
              <a:t>има</a:t>
            </a:r>
            <a:r>
              <a:rPr lang="en-US" sz="1100" dirty="0" smtClean="0"/>
              <a:t> </a:t>
            </a:r>
            <a:r>
              <a:rPr lang="en-US" sz="1100" dirty="0" err="1" smtClean="0"/>
              <a:t>пристап</a:t>
            </a:r>
            <a:r>
              <a:rPr lang="en-US" sz="1100" dirty="0" smtClean="0"/>
              <a:t> </a:t>
            </a:r>
            <a:r>
              <a:rPr lang="en-US" sz="1100" dirty="0" err="1" smtClean="0"/>
              <a:t>до</a:t>
            </a:r>
            <a:r>
              <a:rPr lang="en-US" sz="1100" dirty="0" smtClean="0"/>
              <a:t> </a:t>
            </a:r>
            <a:r>
              <a:rPr lang="en-US" sz="1100" dirty="0" err="1" smtClean="0"/>
              <a:t>компјутерските</a:t>
            </a:r>
            <a:r>
              <a:rPr lang="en-US" sz="1100" dirty="0" smtClean="0"/>
              <a:t> </a:t>
            </a:r>
            <a:r>
              <a:rPr lang="en-US" sz="1100" dirty="0" err="1" smtClean="0"/>
              <a:t>податоци</a:t>
            </a:r>
            <a:r>
              <a:rPr lang="en-US" sz="1100" dirty="0" smtClean="0"/>
              <a:t>. </a:t>
            </a:r>
            <a:r>
              <a:rPr lang="en-US" sz="1100" dirty="0" err="1" smtClean="0"/>
              <a:t>Дали</a:t>
            </a:r>
            <a:r>
              <a:rPr lang="en-US" sz="1100" dirty="0" smtClean="0"/>
              <a:t> е </a:t>
            </a:r>
            <a:r>
              <a:rPr lang="en-US" sz="1100" dirty="0" err="1" smtClean="0"/>
              <a:t>телефонот</a:t>
            </a:r>
            <a:r>
              <a:rPr lang="en-US" sz="1100" dirty="0" smtClean="0"/>
              <a:t> </a:t>
            </a:r>
            <a:r>
              <a:rPr lang="en-US" sz="1100" dirty="0" err="1" smtClean="0"/>
              <a:t>компјутер</a:t>
            </a:r>
            <a:r>
              <a:rPr lang="en-US" sz="1100" dirty="0" smtClean="0"/>
              <a:t>? </a:t>
            </a:r>
            <a:r>
              <a:rPr lang="en-US" sz="1100" dirty="0" err="1" smtClean="0"/>
              <a:t>Веројатно</a:t>
            </a:r>
            <a:r>
              <a:rPr lang="en-US" sz="1100" dirty="0" smtClean="0"/>
              <a:t> </a:t>
            </a:r>
            <a:r>
              <a:rPr lang="en-US" sz="1100" dirty="0" err="1" smtClean="0"/>
              <a:t>да</a:t>
            </a:r>
            <a:r>
              <a:rPr lang="en-US" sz="1100" dirty="0" smtClean="0"/>
              <a:t>, </a:t>
            </a:r>
            <a:r>
              <a:rPr lang="en-US" sz="1100" dirty="0" err="1" smtClean="0"/>
              <a:t>тој</a:t>
            </a:r>
            <a:r>
              <a:rPr lang="en-US" sz="1100" dirty="0" smtClean="0"/>
              <a:t> </a:t>
            </a:r>
            <a:r>
              <a:rPr lang="en-US" sz="1100" dirty="0" err="1" smtClean="0"/>
              <a:t>презема</a:t>
            </a:r>
            <a:r>
              <a:rPr lang="en-US" sz="1100" dirty="0" smtClean="0"/>
              <a:t> </a:t>
            </a:r>
            <a:r>
              <a:rPr lang="en-US" sz="1100" dirty="0" err="1" smtClean="0"/>
              <a:t>автоматизирана</a:t>
            </a:r>
            <a:r>
              <a:rPr lang="en-US" sz="1100" dirty="0" smtClean="0"/>
              <a:t> </a:t>
            </a:r>
            <a:r>
              <a:rPr lang="en-US" sz="1100" dirty="0" err="1" smtClean="0"/>
              <a:t>обработка</a:t>
            </a:r>
            <a:r>
              <a:rPr lang="en-US" sz="1100" dirty="0" smtClean="0"/>
              <a:t> </a:t>
            </a:r>
            <a:r>
              <a:rPr lang="en-US" sz="1100" dirty="0" err="1" smtClean="0"/>
              <a:t>на</a:t>
            </a:r>
            <a:r>
              <a:rPr lang="en-US" sz="1100" dirty="0" smtClean="0"/>
              <a:t> </a:t>
            </a:r>
            <a:r>
              <a:rPr lang="en-US" sz="1100" dirty="0" err="1" smtClean="0"/>
              <a:t>податоци</a:t>
            </a:r>
            <a:r>
              <a:rPr lang="en-US" sz="1100" dirty="0" smtClean="0"/>
              <a:t>. </a:t>
            </a:r>
            <a:r>
              <a:rPr lang="en-US" sz="1100" dirty="0" err="1" smtClean="0"/>
              <a:t>Полициските</a:t>
            </a:r>
            <a:r>
              <a:rPr lang="en-US" sz="1100" dirty="0" smtClean="0"/>
              <a:t> </a:t>
            </a:r>
            <a:r>
              <a:rPr lang="en-US" sz="1100" dirty="0" err="1" smtClean="0"/>
              <a:t>службеници</a:t>
            </a:r>
            <a:r>
              <a:rPr lang="en-US" sz="1100" dirty="0" smtClean="0"/>
              <a:t> </a:t>
            </a:r>
            <a:r>
              <a:rPr lang="en-US" sz="1100" dirty="0" err="1" smtClean="0"/>
              <a:t>што</a:t>
            </a:r>
            <a:r>
              <a:rPr lang="en-US" sz="1100" dirty="0" smtClean="0"/>
              <a:t> </a:t>
            </a:r>
            <a:r>
              <a:rPr lang="en-US" sz="1100" dirty="0" err="1" smtClean="0"/>
              <a:t>спроведуваат</a:t>
            </a:r>
            <a:r>
              <a:rPr lang="en-US" sz="1100" dirty="0" smtClean="0"/>
              <a:t> </a:t>
            </a:r>
            <a:r>
              <a:rPr lang="en-US" sz="1100" dirty="0" err="1" smtClean="0"/>
              <a:t>претреси</a:t>
            </a:r>
            <a:r>
              <a:rPr lang="en-US" sz="1100" dirty="0" smtClean="0"/>
              <a:t> </a:t>
            </a:r>
            <a:r>
              <a:rPr lang="en-US" sz="1100" dirty="0" err="1" smtClean="0"/>
              <a:t>кога</a:t>
            </a:r>
            <a:r>
              <a:rPr lang="en-US" sz="1100" dirty="0" smtClean="0"/>
              <a:t> </a:t>
            </a:r>
            <a:r>
              <a:rPr lang="en-US" sz="1100" dirty="0" err="1" smtClean="0"/>
              <a:t>ќе</a:t>
            </a:r>
            <a:r>
              <a:rPr lang="en-US" sz="1100" dirty="0" smtClean="0"/>
              <a:t> </a:t>
            </a:r>
            <a:r>
              <a:rPr lang="en-US" sz="1100" dirty="0" err="1" smtClean="0"/>
              <a:t>најдат</a:t>
            </a:r>
            <a:r>
              <a:rPr lang="en-US" sz="1100" dirty="0" smtClean="0"/>
              <a:t> </a:t>
            </a:r>
            <a:r>
              <a:rPr lang="en-US" sz="1100" dirty="0" err="1" smtClean="0"/>
              <a:t>телефон</a:t>
            </a:r>
            <a:r>
              <a:rPr lang="en-US" sz="1100" dirty="0" smtClean="0"/>
              <a:t> </a:t>
            </a:r>
            <a:r>
              <a:rPr lang="en-US" sz="1100" dirty="0" err="1" smtClean="0"/>
              <a:t>треба</a:t>
            </a:r>
            <a:r>
              <a:rPr lang="en-US" sz="1100" dirty="0" smtClean="0"/>
              <a:t> </a:t>
            </a:r>
            <a:r>
              <a:rPr lang="en-US" sz="1100" dirty="0" err="1" smtClean="0"/>
              <a:t>да</a:t>
            </a:r>
            <a:r>
              <a:rPr lang="en-US" sz="1100" dirty="0" smtClean="0"/>
              <a:t> </a:t>
            </a:r>
            <a:r>
              <a:rPr lang="en-US" sz="1100" dirty="0" err="1" smtClean="0"/>
              <a:t>го</a:t>
            </a:r>
            <a:r>
              <a:rPr lang="en-US" sz="1100" dirty="0" smtClean="0"/>
              <a:t> </a:t>
            </a:r>
            <a:r>
              <a:rPr lang="en-US" sz="1100" dirty="0" err="1" smtClean="0"/>
              <a:t>разгледаат</a:t>
            </a:r>
            <a:r>
              <a:rPr lang="en-US" sz="1100" dirty="0" smtClean="0"/>
              <a:t> </a:t>
            </a:r>
            <a:r>
              <a:rPr lang="en-US" sz="1100" dirty="0" err="1" smtClean="0"/>
              <a:t>ова</a:t>
            </a:r>
            <a:r>
              <a:rPr lang="en-US" sz="1100" dirty="0" smtClean="0"/>
              <a:t> </a:t>
            </a:r>
            <a:r>
              <a:rPr lang="en-US" sz="1100" dirty="0" err="1" smtClean="0"/>
              <a:t>за</a:t>
            </a:r>
            <a:r>
              <a:rPr lang="en-US" sz="1100" dirty="0" smtClean="0"/>
              <a:t> </a:t>
            </a:r>
            <a:r>
              <a:rPr lang="en-US" sz="1100" dirty="0" err="1" smtClean="0"/>
              <a:t>да</a:t>
            </a:r>
            <a:r>
              <a:rPr lang="en-US" sz="1100" dirty="0" smtClean="0"/>
              <a:t> </a:t>
            </a:r>
            <a:r>
              <a:rPr lang="en-US" sz="1100" dirty="0" err="1" smtClean="0"/>
              <a:t>бидат</a:t>
            </a:r>
            <a:r>
              <a:rPr lang="en-US" sz="1100" dirty="0" smtClean="0"/>
              <a:t> </a:t>
            </a:r>
            <a:r>
              <a:rPr lang="en-US" sz="1100" dirty="0" err="1" smtClean="0"/>
              <a:t>сигурни</a:t>
            </a:r>
            <a:r>
              <a:rPr lang="en-US" sz="1100" dirty="0" smtClean="0"/>
              <a:t> </a:t>
            </a:r>
            <a:r>
              <a:rPr lang="en-US" sz="1100" dirty="0" err="1" smtClean="0"/>
              <a:t>дека</a:t>
            </a:r>
            <a:r>
              <a:rPr lang="en-US" sz="1100" dirty="0" smtClean="0"/>
              <a:t> </a:t>
            </a:r>
            <a:r>
              <a:rPr lang="en-US" sz="1100" dirty="0" err="1" smtClean="0"/>
              <a:t>ги</a:t>
            </a:r>
            <a:r>
              <a:rPr lang="en-US" sz="1100" dirty="0" smtClean="0"/>
              <a:t> </a:t>
            </a:r>
            <a:r>
              <a:rPr lang="en-US" sz="1100" dirty="0" err="1" smtClean="0"/>
              <a:t>имаат</a:t>
            </a:r>
            <a:r>
              <a:rPr lang="en-US" sz="1100" dirty="0" smtClean="0"/>
              <a:t> </a:t>
            </a:r>
            <a:r>
              <a:rPr lang="en-US" sz="1100" dirty="0" err="1" smtClean="0"/>
              <a:t>неопходните</a:t>
            </a:r>
            <a:r>
              <a:rPr lang="en-US" sz="1100" dirty="0" smtClean="0"/>
              <a:t> </a:t>
            </a:r>
            <a:r>
              <a:rPr lang="en-US" sz="1100" dirty="0" err="1" smtClean="0"/>
              <a:t>овластувања</a:t>
            </a:r>
            <a:r>
              <a:rPr lang="en-US" sz="1100" dirty="0" smtClean="0"/>
              <a:t> </a:t>
            </a:r>
            <a:r>
              <a:rPr lang="en-US" sz="1100" dirty="0" err="1" smtClean="0"/>
              <a:t>за</a:t>
            </a:r>
            <a:r>
              <a:rPr lang="en-US" sz="1100" dirty="0" smtClean="0"/>
              <a:t> </a:t>
            </a:r>
            <a:r>
              <a:rPr lang="en-US" sz="1100" dirty="0" err="1" smtClean="0"/>
              <a:t>да</a:t>
            </a:r>
            <a:r>
              <a:rPr lang="en-US" sz="1100" dirty="0" smtClean="0"/>
              <a:t> </a:t>
            </a:r>
            <a:r>
              <a:rPr lang="en-US" sz="1100" dirty="0" err="1" smtClean="0"/>
              <a:t>пристапат</a:t>
            </a:r>
            <a:r>
              <a:rPr lang="en-US" sz="1100" dirty="0" smtClean="0"/>
              <a:t> </a:t>
            </a:r>
            <a:r>
              <a:rPr lang="en-US" sz="1100" dirty="0" err="1" smtClean="0"/>
              <a:t>до</a:t>
            </a:r>
            <a:r>
              <a:rPr lang="en-US" sz="1100" dirty="0" smtClean="0"/>
              <a:t> </a:t>
            </a:r>
            <a:r>
              <a:rPr lang="en-US" sz="1100" dirty="0" err="1" smtClean="0"/>
              <a:t>таквите</a:t>
            </a:r>
            <a:r>
              <a:rPr lang="en-US" sz="1100" dirty="0" smtClean="0"/>
              <a:t> </a:t>
            </a:r>
            <a:r>
              <a:rPr lang="en-US" sz="1100" dirty="0" err="1" smtClean="0"/>
              <a:t>пораки</a:t>
            </a:r>
            <a:r>
              <a:rPr lang="en-US" sz="1100" dirty="0" smtClean="0"/>
              <a:t>. </a:t>
            </a:r>
            <a:r>
              <a:rPr lang="en-US" sz="1100" dirty="0" err="1" smtClean="0"/>
              <a:t>Би</a:t>
            </a:r>
            <a:r>
              <a:rPr lang="en-US" sz="1100" dirty="0" smtClean="0"/>
              <a:t> </a:t>
            </a:r>
            <a:r>
              <a:rPr lang="en-US" sz="1100" dirty="0" err="1" smtClean="0"/>
              <a:t>било</a:t>
            </a:r>
            <a:r>
              <a:rPr lang="en-US" sz="1100" dirty="0" smtClean="0"/>
              <a:t> </a:t>
            </a:r>
            <a:r>
              <a:rPr lang="en-US" sz="1100" dirty="0" err="1" smtClean="0"/>
              <a:t>различно</a:t>
            </a:r>
            <a:r>
              <a:rPr lang="en-US" sz="1100" dirty="0" smtClean="0"/>
              <a:t> </a:t>
            </a:r>
            <a:r>
              <a:rPr lang="en-US" sz="1100" dirty="0" err="1" smtClean="0"/>
              <a:t>ако</a:t>
            </a:r>
            <a:r>
              <a:rPr lang="en-US" sz="1100" dirty="0" smtClean="0"/>
              <a:t> </a:t>
            </a:r>
            <a:r>
              <a:rPr lang="en-US" sz="1100" dirty="0" err="1" smtClean="0"/>
              <a:t>примателот</a:t>
            </a:r>
            <a:r>
              <a:rPr lang="en-US" sz="1100" dirty="0" smtClean="0"/>
              <a:t> </a:t>
            </a:r>
            <a:r>
              <a:rPr lang="en-US" sz="1100" dirty="0" err="1" smtClean="0"/>
              <a:t>ја</a:t>
            </a:r>
            <a:r>
              <a:rPr lang="en-US" sz="1100" dirty="0" smtClean="0"/>
              <a:t> </a:t>
            </a:r>
            <a:r>
              <a:rPr lang="en-US" sz="1100" dirty="0" err="1" smtClean="0"/>
              <a:t>слушнал</a:t>
            </a:r>
            <a:r>
              <a:rPr lang="en-US" sz="1100" dirty="0" smtClean="0"/>
              <a:t> </a:t>
            </a:r>
            <a:r>
              <a:rPr lang="en-US" sz="1100" dirty="0" err="1" smtClean="0"/>
              <a:t>пораката</a:t>
            </a:r>
            <a:r>
              <a:rPr lang="en-US" sz="1100" dirty="0" smtClean="0"/>
              <a:t> и </a:t>
            </a:r>
            <a:r>
              <a:rPr lang="en-US" sz="1100" dirty="0" err="1" smtClean="0"/>
              <a:t>избрал</a:t>
            </a:r>
            <a:r>
              <a:rPr lang="en-US" sz="1100" dirty="0" smtClean="0"/>
              <a:t> </a:t>
            </a:r>
            <a:r>
              <a:rPr lang="en-US" sz="1100" dirty="0" err="1" smtClean="0"/>
              <a:t>да</a:t>
            </a:r>
            <a:r>
              <a:rPr lang="en-US" sz="1100" dirty="0" smtClean="0"/>
              <a:t> </a:t>
            </a:r>
            <a:r>
              <a:rPr lang="en-US" sz="1100" dirty="0" err="1" smtClean="0"/>
              <a:t>ја</a:t>
            </a:r>
            <a:r>
              <a:rPr lang="en-US" sz="1100" dirty="0" smtClean="0"/>
              <a:t> </a:t>
            </a:r>
            <a:r>
              <a:rPr lang="en-US" sz="1100" dirty="0" err="1" smtClean="0"/>
              <a:t>зачува</a:t>
            </a:r>
            <a:r>
              <a:rPr lang="en-US" sz="1100" dirty="0" smtClean="0"/>
              <a:t>. </a:t>
            </a:r>
          </a:p>
          <a:p>
            <a:pPr>
              <a:lnSpc>
                <a:spcPct val="90000"/>
              </a:lnSpc>
            </a:pPr>
            <a:r>
              <a:rPr lang="en-US" sz="1100" dirty="0" err="1" smtClean="0"/>
              <a:t>Ова</a:t>
            </a:r>
            <a:r>
              <a:rPr lang="en-US" sz="1100" dirty="0" smtClean="0"/>
              <a:t> </a:t>
            </a:r>
            <a:r>
              <a:rPr lang="en-US" sz="1100" dirty="0" err="1" smtClean="0"/>
              <a:t>сценарио</a:t>
            </a:r>
            <a:r>
              <a:rPr lang="en-US" sz="1100" dirty="0" smtClean="0"/>
              <a:t> </a:t>
            </a:r>
            <a:r>
              <a:rPr lang="en-US" sz="1100" dirty="0" err="1" smtClean="0"/>
              <a:t>иницира</a:t>
            </a:r>
            <a:r>
              <a:rPr lang="en-US" sz="1100" dirty="0" smtClean="0"/>
              <a:t> </a:t>
            </a:r>
            <a:r>
              <a:rPr lang="en-US" sz="1100" dirty="0" err="1" smtClean="0"/>
              <a:t>прашања</a:t>
            </a:r>
            <a:r>
              <a:rPr lang="en-US" sz="1100" dirty="0" smtClean="0"/>
              <a:t> </a:t>
            </a:r>
            <a:r>
              <a:rPr lang="en-US" sz="1100" dirty="0" err="1" smtClean="0"/>
              <a:t>слични</a:t>
            </a:r>
            <a:r>
              <a:rPr lang="en-US" sz="1100" dirty="0" smtClean="0"/>
              <a:t> </a:t>
            </a:r>
            <a:r>
              <a:rPr lang="en-US" sz="1100" dirty="0" err="1" smtClean="0"/>
              <a:t>на</a:t>
            </a:r>
            <a:r>
              <a:rPr lang="en-US" sz="1100" dirty="0" smtClean="0"/>
              <a:t> </a:t>
            </a:r>
            <a:r>
              <a:rPr lang="en-US" sz="1100" dirty="0" err="1" smtClean="0"/>
              <a:t>претходното</a:t>
            </a:r>
            <a:r>
              <a:rPr lang="en-US" sz="1100" dirty="0" smtClean="0"/>
              <a:t> </a:t>
            </a:r>
            <a:r>
              <a:rPr lang="en-US" sz="1100" dirty="0" err="1" smtClean="0"/>
              <a:t>сценарио</a:t>
            </a:r>
            <a:r>
              <a:rPr lang="en-US" sz="1100" dirty="0" smtClean="0"/>
              <a:t>. </a:t>
            </a:r>
            <a:r>
              <a:rPr lang="en-US" sz="1100" dirty="0" err="1" smtClean="0"/>
              <a:t>Тоа</a:t>
            </a:r>
            <a:r>
              <a:rPr lang="en-US" sz="1100" dirty="0" smtClean="0"/>
              <a:t> </a:t>
            </a:r>
            <a:r>
              <a:rPr lang="en-US" sz="1100" dirty="0" err="1" smtClean="0"/>
              <a:t>служи</a:t>
            </a:r>
            <a:r>
              <a:rPr lang="en-US" sz="1100" dirty="0" smtClean="0"/>
              <a:t> </a:t>
            </a:r>
            <a:r>
              <a:rPr lang="en-US" sz="1100" dirty="0" err="1" smtClean="0"/>
              <a:t>за</a:t>
            </a:r>
            <a:r>
              <a:rPr lang="en-US" sz="1100" dirty="0" smtClean="0"/>
              <a:t> </a:t>
            </a:r>
            <a:r>
              <a:rPr lang="en-US" sz="1100" dirty="0" err="1" smtClean="0"/>
              <a:t>да</a:t>
            </a:r>
            <a:r>
              <a:rPr lang="en-US" sz="1100" dirty="0" smtClean="0"/>
              <a:t> </a:t>
            </a:r>
            <a:r>
              <a:rPr lang="en-US" sz="1100" dirty="0" err="1" smtClean="0"/>
              <a:t>илустрира</a:t>
            </a:r>
            <a:r>
              <a:rPr lang="en-US" sz="1100" dirty="0" smtClean="0"/>
              <a:t> </a:t>
            </a:r>
            <a:r>
              <a:rPr lang="en-US" sz="1100" dirty="0" err="1" smtClean="0"/>
              <a:t>нешто</a:t>
            </a:r>
            <a:r>
              <a:rPr lang="en-US" sz="1100" dirty="0" smtClean="0"/>
              <a:t> </a:t>
            </a:r>
            <a:r>
              <a:rPr lang="en-US" sz="1100" dirty="0" err="1" smtClean="0"/>
              <a:t>што</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биде</a:t>
            </a:r>
            <a:r>
              <a:rPr lang="en-US" sz="1100" dirty="0" smtClean="0"/>
              <a:t> </a:t>
            </a:r>
            <a:r>
              <a:rPr lang="en-US" sz="1100" dirty="0" err="1" smtClean="0"/>
              <a:t>вообичаена</a:t>
            </a:r>
            <a:r>
              <a:rPr lang="en-US" sz="1100" dirty="0" smtClean="0"/>
              <a:t> </a:t>
            </a:r>
            <a:r>
              <a:rPr lang="en-US" sz="1100" dirty="0" err="1" smtClean="0"/>
              <a:t>ситуација</a:t>
            </a:r>
            <a:r>
              <a:rPr lang="en-US" sz="1100" dirty="0" smtClean="0"/>
              <a:t> </a:t>
            </a:r>
            <a:r>
              <a:rPr lang="en-US" sz="1100" dirty="0" err="1" smtClean="0"/>
              <a:t>која</a:t>
            </a:r>
            <a:r>
              <a:rPr lang="en-US" sz="1100" dirty="0" smtClean="0"/>
              <a:t> </a:t>
            </a:r>
            <a:r>
              <a:rPr lang="en-US" sz="1100" dirty="0" err="1" smtClean="0"/>
              <a:t>еднакво</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примени</a:t>
            </a:r>
            <a:r>
              <a:rPr lang="en-US" sz="1100" dirty="0" smtClean="0"/>
              <a:t> и </a:t>
            </a:r>
            <a:r>
              <a:rPr lang="en-US" sz="1100" dirty="0" err="1" smtClean="0"/>
              <a:t>на</a:t>
            </a:r>
            <a:r>
              <a:rPr lang="en-US" sz="1100" dirty="0" smtClean="0"/>
              <a:t> </a:t>
            </a:r>
            <a:r>
              <a:rPr lang="en-US" sz="1100" dirty="0" err="1" smtClean="0"/>
              <a:t>службеници</a:t>
            </a:r>
            <a:r>
              <a:rPr lang="en-US" sz="1100" dirty="0" smtClean="0"/>
              <a:t> </a:t>
            </a:r>
            <a:r>
              <a:rPr lang="en-US" sz="1100" dirty="0" err="1" smtClean="0"/>
              <a:t>што</a:t>
            </a:r>
            <a:r>
              <a:rPr lang="en-US" sz="1100" dirty="0" smtClean="0"/>
              <a:t> </a:t>
            </a:r>
            <a:r>
              <a:rPr lang="en-US" sz="1100" dirty="0" err="1" smtClean="0"/>
              <a:t>извршувајќи</a:t>
            </a:r>
            <a:r>
              <a:rPr lang="en-US" sz="1100" dirty="0" smtClean="0"/>
              <a:t> </a:t>
            </a:r>
            <a:r>
              <a:rPr lang="en-US" sz="1100" dirty="0" err="1" smtClean="0"/>
              <a:t>налог</a:t>
            </a:r>
            <a:r>
              <a:rPr lang="en-US" sz="1100" dirty="0" smtClean="0"/>
              <a:t> </a:t>
            </a:r>
            <a:r>
              <a:rPr lang="en-US" sz="1100" dirty="0" err="1" smtClean="0"/>
              <a:t>за</a:t>
            </a:r>
            <a:r>
              <a:rPr lang="en-US" sz="1100" dirty="0" smtClean="0"/>
              <a:t> </a:t>
            </a:r>
            <a:r>
              <a:rPr lang="en-US" sz="1100" dirty="0" err="1" smtClean="0"/>
              <a:t>претрес</a:t>
            </a:r>
            <a:r>
              <a:rPr lang="en-US" sz="1100" dirty="0" smtClean="0"/>
              <a:t> </a:t>
            </a:r>
            <a:r>
              <a:rPr lang="en-US" sz="1100" dirty="0" err="1" smtClean="0"/>
              <a:t>запленуваат</a:t>
            </a:r>
            <a:r>
              <a:rPr lang="en-US" sz="1100" dirty="0" smtClean="0"/>
              <a:t> </a:t>
            </a:r>
            <a:r>
              <a:rPr lang="en-US" sz="1100" dirty="0" err="1" smtClean="0"/>
              <a:t>компјутер</a:t>
            </a:r>
            <a:r>
              <a:rPr lang="en-US" sz="1100" dirty="0" smtClean="0"/>
              <a:t> </a:t>
            </a:r>
            <a:r>
              <a:rPr lang="en-US" sz="1100" dirty="0" err="1" smtClean="0"/>
              <a:t>што</a:t>
            </a:r>
            <a:r>
              <a:rPr lang="en-US" sz="1100" dirty="0" smtClean="0"/>
              <a:t> </a:t>
            </a:r>
            <a:r>
              <a:rPr lang="en-US" sz="1100" dirty="0" err="1" smtClean="0"/>
              <a:t>содржи</a:t>
            </a:r>
            <a:r>
              <a:rPr lang="en-US" sz="1100" dirty="0" smtClean="0"/>
              <a:t> </a:t>
            </a:r>
            <a:r>
              <a:rPr lang="en-US" sz="1100" dirty="0" err="1" smtClean="0"/>
              <a:t>отворена</a:t>
            </a:r>
            <a:r>
              <a:rPr lang="en-US" sz="1100" dirty="0" smtClean="0"/>
              <a:t> и </a:t>
            </a:r>
            <a:r>
              <a:rPr lang="en-US" sz="1100" dirty="0" err="1" smtClean="0"/>
              <a:t>неотворена</a:t>
            </a:r>
            <a:r>
              <a:rPr lang="en-US" sz="1100" dirty="0" smtClean="0"/>
              <a:t> </a:t>
            </a:r>
            <a:r>
              <a:rPr lang="en-US" sz="1100" dirty="0" err="1" smtClean="0"/>
              <a:t>електронска</a:t>
            </a:r>
            <a:r>
              <a:rPr lang="en-US" sz="1100" dirty="0" smtClean="0"/>
              <a:t> </a:t>
            </a:r>
            <a:r>
              <a:rPr lang="en-US" sz="1100" dirty="0" err="1" smtClean="0"/>
              <a:t>пошта</a:t>
            </a:r>
            <a:r>
              <a:rPr lang="en-US" sz="1100" dirty="0" smtClean="0"/>
              <a:t>. </a:t>
            </a:r>
            <a:r>
              <a:rPr lang="en-US" sz="1100" dirty="0" err="1" smtClean="0"/>
              <a:t>Исто</a:t>
            </a:r>
            <a:r>
              <a:rPr lang="en-US" sz="1100" dirty="0" smtClean="0"/>
              <a:t> </a:t>
            </a:r>
            <a:r>
              <a:rPr lang="en-US" sz="1100" dirty="0" err="1" smtClean="0"/>
              <a:t>така</a:t>
            </a:r>
            <a:r>
              <a:rPr lang="en-US" sz="1100" dirty="0" smtClean="0"/>
              <a:t>, </a:t>
            </a:r>
            <a:r>
              <a:rPr lang="en-US" sz="1100" dirty="0" err="1" smtClean="0"/>
              <a:t>тоа</a:t>
            </a:r>
            <a:r>
              <a:rPr lang="en-US" sz="1100" dirty="0" smtClean="0"/>
              <a:t> </a:t>
            </a:r>
            <a:r>
              <a:rPr lang="en-US" sz="1100" dirty="0" err="1" smtClean="0"/>
              <a:t>служи</a:t>
            </a:r>
            <a:r>
              <a:rPr lang="en-US" sz="1100" dirty="0" smtClean="0"/>
              <a:t> </a:t>
            </a:r>
            <a:r>
              <a:rPr lang="en-US" sz="1100" dirty="0" err="1" smtClean="0"/>
              <a:t>да</a:t>
            </a:r>
            <a:r>
              <a:rPr lang="en-US" sz="1100" dirty="0" smtClean="0"/>
              <a:t> </a:t>
            </a:r>
            <a:r>
              <a:rPr lang="en-US" sz="1100" dirty="0" err="1" smtClean="0"/>
              <a:t>илустрира</a:t>
            </a:r>
            <a:r>
              <a:rPr lang="en-US" sz="1100" dirty="0" smtClean="0"/>
              <a:t> </a:t>
            </a:r>
            <a:r>
              <a:rPr lang="en-US" sz="1100" dirty="0" err="1" smtClean="0"/>
              <a:t>дека</a:t>
            </a:r>
            <a:r>
              <a:rPr lang="en-US" sz="1100" dirty="0" smtClean="0"/>
              <a:t> </a:t>
            </a:r>
            <a:r>
              <a:rPr lang="en-US" sz="1100" dirty="0" err="1" smtClean="0"/>
              <a:t>кривичните</a:t>
            </a:r>
            <a:r>
              <a:rPr lang="en-US" sz="1100" dirty="0" smtClean="0"/>
              <a:t> </a:t>
            </a:r>
            <a:r>
              <a:rPr lang="en-US" sz="1100" dirty="0" err="1" smtClean="0"/>
              <a:t>дела</a:t>
            </a:r>
            <a:r>
              <a:rPr lang="en-US" sz="1100" dirty="0" smtClean="0"/>
              <a:t> </a:t>
            </a:r>
            <a:r>
              <a:rPr lang="en-US" sz="1100" dirty="0" err="1" smtClean="0"/>
              <a:t>воспоставени</a:t>
            </a:r>
            <a:r>
              <a:rPr lang="en-US" sz="1100" dirty="0" smtClean="0"/>
              <a:t> </a:t>
            </a:r>
            <a:r>
              <a:rPr lang="en-US" sz="1100" dirty="0" err="1" smtClean="0"/>
              <a:t>со</a:t>
            </a:r>
            <a:r>
              <a:rPr lang="en-US" sz="1100" dirty="0" smtClean="0"/>
              <a:t> </a:t>
            </a:r>
            <a:r>
              <a:rPr lang="en-US" sz="1100" dirty="0" err="1" smtClean="0"/>
              <a:t>член</a:t>
            </a:r>
            <a:r>
              <a:rPr lang="en-US" sz="1100" dirty="0" smtClean="0"/>
              <a:t> 3 </a:t>
            </a:r>
            <a:r>
              <a:rPr lang="en-US" sz="1100" dirty="0" err="1" smtClean="0"/>
              <a:t>се</a:t>
            </a:r>
            <a:r>
              <a:rPr lang="en-US" sz="1100" dirty="0" smtClean="0"/>
              <a:t> </a:t>
            </a:r>
            <a:r>
              <a:rPr lang="en-US" sz="1100" dirty="0" err="1" smtClean="0"/>
              <a:t>применуваат</a:t>
            </a:r>
            <a:r>
              <a:rPr lang="en-US" sz="1100" dirty="0" smtClean="0"/>
              <a:t> </a:t>
            </a:r>
            <a:r>
              <a:rPr lang="en-US" sz="1100" dirty="0" err="1" smtClean="0"/>
              <a:t>на</a:t>
            </a:r>
            <a:r>
              <a:rPr lang="en-US" sz="1100" dirty="0" smtClean="0"/>
              <a:t> </a:t>
            </a:r>
            <a:r>
              <a:rPr lang="en-US" sz="1100" dirty="0" err="1" smtClean="0"/>
              <a:t>сите</a:t>
            </a:r>
            <a:r>
              <a:rPr lang="en-US" sz="1100" dirty="0" smtClean="0"/>
              <a:t> </a:t>
            </a:r>
            <a:r>
              <a:rPr lang="en-US" sz="1100" dirty="0" err="1" smtClean="0"/>
              <a:t>видови</a:t>
            </a:r>
            <a:r>
              <a:rPr lang="en-US" sz="1100" dirty="0" smtClean="0"/>
              <a:t> </a:t>
            </a:r>
            <a:r>
              <a:rPr lang="en-US" sz="1100" dirty="0" err="1" smtClean="0"/>
              <a:t>пренос</a:t>
            </a:r>
            <a:r>
              <a:rPr lang="en-US" sz="1100" dirty="0" smtClean="0"/>
              <a:t> </a:t>
            </a:r>
            <a:r>
              <a:rPr lang="en-US" sz="1100" dirty="0" err="1" smtClean="0"/>
              <a:t>на</a:t>
            </a:r>
            <a:r>
              <a:rPr lang="en-US" sz="1100" dirty="0" smtClean="0"/>
              <a:t> </a:t>
            </a:r>
            <a:r>
              <a:rPr lang="en-US" sz="1100" dirty="0" err="1" smtClean="0"/>
              <a:t>електронски</a:t>
            </a:r>
            <a:r>
              <a:rPr lang="en-US" sz="1100" dirty="0" smtClean="0"/>
              <a:t> </a:t>
            </a:r>
            <a:r>
              <a:rPr lang="en-US" sz="1100" dirty="0" err="1" smtClean="0"/>
              <a:t>податоци</a:t>
            </a:r>
            <a:r>
              <a:rPr lang="en-US" sz="1100" dirty="0" smtClean="0"/>
              <a:t>, </a:t>
            </a:r>
            <a:r>
              <a:rPr lang="en-US" sz="1100" dirty="0" err="1" smtClean="0"/>
              <a:t>било</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по</a:t>
            </a:r>
            <a:r>
              <a:rPr lang="en-US" sz="1100" dirty="0" smtClean="0"/>
              <a:t> </a:t>
            </a:r>
            <a:r>
              <a:rPr lang="en-US" sz="1100" dirty="0" err="1" smtClean="0"/>
              <a:t>телефон</a:t>
            </a:r>
            <a:r>
              <a:rPr lang="en-US" sz="1100" dirty="0" smtClean="0"/>
              <a:t>, </a:t>
            </a:r>
            <a:r>
              <a:rPr lang="en-US" sz="1100" dirty="0" err="1" smtClean="0"/>
              <a:t>факс</a:t>
            </a:r>
            <a:r>
              <a:rPr lang="en-US" sz="1100" dirty="0" smtClean="0"/>
              <a:t>, </a:t>
            </a:r>
            <a:r>
              <a:rPr lang="en-US" sz="1100" dirty="0" err="1" smtClean="0"/>
              <a:t>електронска</a:t>
            </a:r>
            <a:r>
              <a:rPr lang="en-US" sz="1100" dirty="0" smtClean="0"/>
              <a:t> </a:t>
            </a:r>
            <a:r>
              <a:rPr lang="en-US" sz="1100" dirty="0" err="1" smtClean="0"/>
              <a:t>пошта</a:t>
            </a:r>
            <a:r>
              <a:rPr lang="en-US" sz="1100" dirty="0" smtClean="0"/>
              <a:t> </a:t>
            </a:r>
            <a:r>
              <a:rPr lang="en-US" sz="1100" dirty="0" err="1" smtClean="0"/>
              <a:t>или</a:t>
            </a:r>
            <a:r>
              <a:rPr lang="en-US" sz="1100" dirty="0" smtClean="0"/>
              <a:t> </a:t>
            </a:r>
            <a:r>
              <a:rPr lang="en-US" sz="1100" dirty="0" err="1" smtClean="0"/>
              <a:t>по</a:t>
            </a:r>
            <a:r>
              <a:rPr lang="en-US" sz="1100" dirty="0" smtClean="0"/>
              <a:t> </a:t>
            </a:r>
            <a:r>
              <a:rPr lang="en-US" sz="1100" dirty="0" err="1" smtClean="0"/>
              <a:t>трансфер</a:t>
            </a:r>
            <a:r>
              <a:rPr lang="en-US" sz="1100" dirty="0" smtClean="0"/>
              <a:t> </a:t>
            </a:r>
            <a:r>
              <a:rPr lang="en-US" sz="1100" dirty="0" err="1" smtClean="0"/>
              <a:t>на</a:t>
            </a:r>
            <a:r>
              <a:rPr lang="en-US" sz="1100" dirty="0" smtClean="0"/>
              <a:t> </a:t>
            </a:r>
            <a:r>
              <a:rPr lang="en-US" sz="1100" dirty="0" err="1" smtClean="0"/>
              <a:t>датотека</a:t>
            </a:r>
            <a:r>
              <a:rPr lang="en-US" sz="1100" dirty="0" smtClean="0"/>
              <a:t>.</a:t>
            </a:r>
          </a:p>
          <a:p>
            <a:pPr eaLnBrk="1" hangingPunct="1">
              <a:lnSpc>
                <a:spcPct val="90000"/>
              </a:lnSpc>
            </a:pPr>
            <a:endParaRPr lang="en-US" altLang="en-US" sz="1100" dirty="0"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955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700" dirty="0" smtClean="0"/>
              <a:t> </a:t>
            </a:r>
          </a:p>
          <a:p>
            <a:pPr>
              <a:lnSpc>
                <a:spcPct val="80000"/>
              </a:lnSpc>
            </a:pPr>
            <a:r>
              <a:rPr lang="en-US" sz="700" i="1" dirty="0" err="1" smtClean="0"/>
              <a:t>Дали</a:t>
            </a:r>
            <a:r>
              <a:rPr lang="en-US" sz="700" i="1" dirty="0" smtClean="0"/>
              <a:t> </a:t>
            </a:r>
            <a:r>
              <a:rPr lang="en-US" sz="700" i="1" dirty="0" err="1" smtClean="0"/>
              <a:t>Боби</a:t>
            </a:r>
            <a:r>
              <a:rPr lang="en-US" sz="700" i="1" dirty="0" smtClean="0"/>
              <a:t> </a:t>
            </a:r>
            <a:r>
              <a:rPr lang="en-US" sz="700" i="1" dirty="0" err="1" smtClean="0"/>
              <a:t>извршил</a:t>
            </a:r>
            <a:r>
              <a:rPr lang="en-US" sz="700" i="1" dirty="0" smtClean="0"/>
              <a:t> </a:t>
            </a:r>
            <a:r>
              <a:rPr lang="en-US" sz="700" i="1" dirty="0" err="1" smtClean="0"/>
              <a:t>кривично</a:t>
            </a:r>
            <a:r>
              <a:rPr lang="en-US" sz="700" i="1" dirty="0" smtClean="0"/>
              <a:t> </a:t>
            </a:r>
            <a:r>
              <a:rPr lang="en-US" sz="700" i="1" dirty="0" err="1" smtClean="0"/>
              <a:t>дело</a:t>
            </a:r>
            <a:r>
              <a:rPr lang="en-US" sz="700" i="1" dirty="0" smtClean="0"/>
              <a:t>?</a:t>
            </a:r>
            <a:r>
              <a:rPr lang="en-US" sz="700" dirty="0" smtClean="0"/>
              <a:t> </a:t>
            </a:r>
            <a:endParaRPr lang="en-US" altLang="en-US" sz="700" dirty="0" smtClean="0"/>
          </a:p>
          <a:p>
            <a:pPr>
              <a:lnSpc>
                <a:spcPct val="80000"/>
              </a:lnSpc>
            </a:pPr>
            <a:r>
              <a:rPr lang="en-US" sz="700" dirty="0" smtClean="0"/>
              <a:t> </a:t>
            </a:r>
            <a:endParaRPr lang="en-US" altLang="en-US" sz="700" dirty="0" smtClean="0"/>
          </a:p>
          <a:p>
            <a:pPr>
              <a:lnSpc>
                <a:spcPct val="80000"/>
              </a:lnSpc>
            </a:pPr>
            <a:r>
              <a:rPr lang="en-US" sz="700" b="1" dirty="0" err="1" smtClean="0"/>
              <a:t>Прашања</a:t>
            </a:r>
            <a:r>
              <a:rPr lang="en-US" sz="700" dirty="0" smtClean="0"/>
              <a:t> </a:t>
            </a:r>
            <a:endParaRPr lang="en-US" altLang="en-US" sz="700" dirty="0" smtClean="0"/>
          </a:p>
          <a:p>
            <a:pPr>
              <a:lnSpc>
                <a:spcPct val="80000"/>
              </a:lnSpc>
            </a:pPr>
            <a:r>
              <a:rPr lang="en-US" sz="700" dirty="0" smtClean="0"/>
              <a:t> </a:t>
            </a:r>
          </a:p>
          <a:p>
            <a:pPr>
              <a:lnSpc>
                <a:spcPct val="80000"/>
              </a:lnSpc>
            </a:pPr>
            <a:r>
              <a:rPr lang="en-US" sz="700" dirty="0" err="1" smtClean="0"/>
              <a:t>Дали</a:t>
            </a:r>
            <a:r>
              <a:rPr lang="en-US" sz="700" dirty="0" smtClean="0"/>
              <a:t> </a:t>
            </a:r>
            <a:r>
              <a:rPr lang="en-US" sz="700" dirty="0" err="1" smtClean="0"/>
              <a:t>може</a:t>
            </a:r>
            <a:r>
              <a:rPr lang="en-US" sz="700" dirty="0" smtClean="0"/>
              <a:t> </a:t>
            </a:r>
            <a:r>
              <a:rPr lang="en-US" sz="700" dirty="0" err="1" smtClean="0"/>
              <a:t>самиот</a:t>
            </a:r>
            <a:r>
              <a:rPr lang="en-US" sz="700" dirty="0" smtClean="0"/>
              <a:t> </a:t>
            </a:r>
            <a:r>
              <a:rPr lang="en-US" sz="700" dirty="0" err="1" smtClean="0"/>
              <a:t>неовластен</a:t>
            </a:r>
            <a:r>
              <a:rPr lang="en-US" sz="700" dirty="0" smtClean="0"/>
              <a:t> </a:t>
            </a:r>
            <a:r>
              <a:rPr lang="en-US" sz="700" dirty="0" err="1" smtClean="0"/>
              <a:t>пристап</a:t>
            </a:r>
            <a:r>
              <a:rPr lang="en-US" sz="700" dirty="0" smtClean="0"/>
              <a:t> </a:t>
            </a:r>
            <a:r>
              <a:rPr lang="en-US" sz="700" dirty="0" err="1" smtClean="0"/>
              <a:t>да</a:t>
            </a:r>
            <a:r>
              <a:rPr lang="en-US" sz="700" dirty="0" smtClean="0"/>
              <a:t> </a:t>
            </a:r>
            <a:r>
              <a:rPr lang="en-US" sz="700" dirty="0" err="1" smtClean="0"/>
              <a:t>претставува</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на</a:t>
            </a:r>
            <a:r>
              <a:rPr lang="en-US" sz="700" dirty="0" smtClean="0"/>
              <a:t> </a:t>
            </a:r>
            <a:r>
              <a:rPr lang="en-US" sz="700" dirty="0" err="1" smtClean="0"/>
              <a:t>попречување</a:t>
            </a:r>
            <a:r>
              <a:rPr lang="en-US" sz="700" dirty="0" smtClean="0"/>
              <a:t> </a:t>
            </a:r>
            <a:r>
              <a:rPr lang="en-US" sz="700" dirty="0" err="1" smtClean="0"/>
              <a:t>податоци</a:t>
            </a:r>
            <a:r>
              <a:rPr lang="en-US" sz="700" dirty="0" smtClean="0"/>
              <a:t> </a:t>
            </a:r>
            <a:r>
              <a:rPr lang="en-US" sz="700" dirty="0" err="1" smtClean="0"/>
              <a:t>или</a:t>
            </a:r>
            <a:r>
              <a:rPr lang="en-US" sz="700" dirty="0" smtClean="0"/>
              <a:t> </a:t>
            </a:r>
            <a:r>
              <a:rPr lang="en-US" sz="700" dirty="0" err="1" smtClean="0"/>
              <a:t>системи</a:t>
            </a:r>
            <a:r>
              <a:rPr lang="en-US" sz="700" dirty="0" smtClean="0"/>
              <a:t>? </a:t>
            </a:r>
          </a:p>
          <a:p>
            <a:pPr>
              <a:lnSpc>
                <a:spcPct val="80000"/>
              </a:lnSpc>
            </a:pPr>
            <a:r>
              <a:rPr lang="en-US" sz="700" dirty="0" smtClean="0"/>
              <a:t> </a:t>
            </a:r>
          </a:p>
          <a:p>
            <a:pPr>
              <a:lnSpc>
                <a:spcPct val="80000"/>
              </a:lnSpc>
            </a:pPr>
            <a:r>
              <a:rPr lang="en-US" sz="700" dirty="0" err="1" smtClean="0"/>
              <a:t>Дали</a:t>
            </a:r>
            <a:r>
              <a:rPr lang="en-US" sz="700" dirty="0" smtClean="0"/>
              <a:t> </a:t>
            </a:r>
            <a:r>
              <a:rPr lang="en-US" sz="700" dirty="0" err="1" smtClean="0"/>
              <a:t>бришење</a:t>
            </a:r>
            <a:r>
              <a:rPr lang="en-US" sz="700" dirty="0" smtClean="0"/>
              <a:t> </a:t>
            </a:r>
            <a:r>
              <a:rPr lang="en-US" sz="700" dirty="0" err="1" smtClean="0"/>
              <a:t>на</a:t>
            </a:r>
            <a:r>
              <a:rPr lang="en-US" sz="700" dirty="0" smtClean="0"/>
              <a:t> </a:t>
            </a:r>
            <a:r>
              <a:rPr lang="en-US" sz="700" dirty="0" err="1" smtClean="0"/>
              <a:t>докази</a:t>
            </a:r>
            <a:r>
              <a:rPr lang="en-US" sz="700" dirty="0" smtClean="0"/>
              <a:t> </a:t>
            </a:r>
            <a:r>
              <a:rPr lang="en-US" sz="700" dirty="0" err="1" smtClean="0"/>
              <a:t>за</a:t>
            </a:r>
            <a:r>
              <a:rPr lang="en-US" sz="700" dirty="0" smtClean="0"/>
              <a:t> </a:t>
            </a:r>
            <a:r>
              <a:rPr lang="en-US" sz="700" dirty="0" err="1" smtClean="0"/>
              <a:t>неовластен</a:t>
            </a:r>
            <a:r>
              <a:rPr lang="en-US" sz="700" dirty="0" smtClean="0"/>
              <a:t> </a:t>
            </a:r>
            <a:r>
              <a:rPr lang="en-US" sz="700" dirty="0" err="1" smtClean="0"/>
              <a:t>пристап</a:t>
            </a:r>
            <a:r>
              <a:rPr lang="en-US" sz="700" dirty="0" smtClean="0"/>
              <a:t> </a:t>
            </a:r>
            <a:r>
              <a:rPr lang="en-US" sz="700" dirty="0" err="1" smtClean="0"/>
              <a:t>претставува</a:t>
            </a:r>
            <a:r>
              <a:rPr lang="en-US" sz="700" dirty="0" smtClean="0"/>
              <a:t> </a:t>
            </a:r>
            <a:r>
              <a:rPr lang="en-US" sz="700" dirty="0" err="1" smtClean="0"/>
              <a:t>кривично</a:t>
            </a:r>
            <a:r>
              <a:rPr lang="en-US" sz="700" dirty="0" smtClean="0"/>
              <a:t> </a:t>
            </a:r>
            <a:r>
              <a:rPr lang="en-US" sz="700" dirty="0" err="1" smtClean="0"/>
              <a:t>дело</a:t>
            </a:r>
            <a:r>
              <a:rPr lang="en-US" sz="700" dirty="0" smtClean="0"/>
              <a:t>?</a:t>
            </a:r>
          </a:p>
          <a:p>
            <a:pPr>
              <a:lnSpc>
                <a:spcPct val="80000"/>
              </a:lnSpc>
            </a:pPr>
            <a:r>
              <a:rPr lang="en-US" sz="700" dirty="0" smtClean="0"/>
              <a:t> </a:t>
            </a:r>
          </a:p>
          <a:p>
            <a:pPr>
              <a:lnSpc>
                <a:spcPct val="80000"/>
              </a:lnSpc>
            </a:pPr>
            <a:r>
              <a:rPr lang="en-US" sz="700" dirty="0" err="1" smtClean="0"/>
              <a:t>Дали</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предизвика</a:t>
            </a:r>
            <a:r>
              <a:rPr lang="en-US" sz="700" dirty="0" smtClean="0"/>
              <a:t> </a:t>
            </a:r>
            <a:r>
              <a:rPr lang="en-US" sz="700" dirty="0" err="1" smtClean="0"/>
              <a:t>сериозна</a:t>
            </a:r>
            <a:r>
              <a:rPr lang="en-US" sz="700" dirty="0" smtClean="0"/>
              <a:t> </a:t>
            </a:r>
            <a:r>
              <a:rPr lang="en-US" sz="700" dirty="0" err="1" smtClean="0"/>
              <a:t>штета</a:t>
            </a:r>
            <a:r>
              <a:rPr lang="en-US" sz="700" dirty="0" smtClean="0"/>
              <a:t> </a:t>
            </a:r>
            <a:r>
              <a:rPr lang="en-US" sz="700" dirty="0" err="1" smtClean="0"/>
              <a:t>врз</a:t>
            </a:r>
            <a:r>
              <a:rPr lang="en-US" sz="700" dirty="0" smtClean="0"/>
              <a:t> </a:t>
            </a:r>
            <a:r>
              <a:rPr lang="en-US" sz="700" dirty="0" err="1" smtClean="0"/>
              <a:t>работењето</a:t>
            </a:r>
            <a:r>
              <a:rPr lang="en-US" sz="700" dirty="0" smtClean="0"/>
              <a:t> </a:t>
            </a:r>
            <a:r>
              <a:rPr lang="en-US" sz="700" dirty="0" err="1" smtClean="0"/>
              <a:t>на</a:t>
            </a:r>
            <a:r>
              <a:rPr lang="en-US" sz="700" dirty="0" smtClean="0"/>
              <a:t> </a:t>
            </a:r>
            <a:r>
              <a:rPr lang="en-US" sz="700" dirty="0" err="1" smtClean="0"/>
              <a:t>компјутерот</a:t>
            </a:r>
            <a:r>
              <a:rPr lang="en-US" sz="700" dirty="0" smtClean="0"/>
              <a:t> </a:t>
            </a:r>
            <a:r>
              <a:rPr lang="en-US" sz="700" dirty="0" err="1" smtClean="0"/>
              <a:t>пред</a:t>
            </a:r>
            <a:r>
              <a:rPr lang="en-US" sz="700" dirty="0" smtClean="0"/>
              <a:t> </a:t>
            </a:r>
            <a:r>
              <a:rPr lang="en-US" sz="700" dirty="0" err="1" smtClean="0"/>
              <a:t>да</a:t>
            </a:r>
            <a:r>
              <a:rPr lang="en-US" sz="700" dirty="0" smtClean="0"/>
              <a:t> </a:t>
            </a:r>
            <a:r>
              <a:rPr lang="en-US" sz="700" dirty="0" err="1" smtClean="0"/>
              <a:t>настапи</a:t>
            </a:r>
            <a:r>
              <a:rPr lang="en-US" sz="700" dirty="0" smtClean="0"/>
              <a:t> </a:t>
            </a:r>
            <a:r>
              <a:rPr lang="en-US" sz="700" dirty="0" err="1" smtClean="0"/>
              <a:t>кривична</a:t>
            </a:r>
            <a:r>
              <a:rPr lang="en-US" sz="700" dirty="0" smtClean="0"/>
              <a:t> </a:t>
            </a:r>
            <a:r>
              <a:rPr lang="en-US" sz="700" dirty="0" err="1" smtClean="0"/>
              <a:t>одговорност</a:t>
            </a:r>
            <a:r>
              <a:rPr lang="en-US" sz="700" dirty="0" smtClean="0"/>
              <a:t>? </a:t>
            </a:r>
          </a:p>
          <a:p>
            <a:pPr>
              <a:lnSpc>
                <a:spcPct val="80000"/>
              </a:lnSpc>
            </a:pPr>
            <a:r>
              <a:rPr lang="en-US" sz="700" dirty="0" smtClean="0"/>
              <a:t> </a:t>
            </a:r>
            <a:endParaRPr lang="en-US" altLang="en-US" sz="700" dirty="0" smtClean="0"/>
          </a:p>
          <a:p>
            <a:pPr>
              <a:lnSpc>
                <a:spcPct val="80000"/>
              </a:lnSpc>
            </a:pPr>
            <a:r>
              <a:rPr lang="en-US" sz="700" b="1" dirty="0" err="1" smtClean="0"/>
              <a:t>Прашања</a:t>
            </a:r>
            <a:r>
              <a:rPr lang="en-US" sz="700" b="1" dirty="0" smtClean="0"/>
              <a:t> </a:t>
            </a:r>
            <a:r>
              <a:rPr lang="en-US" sz="700" b="1" dirty="0" err="1" smtClean="0"/>
              <a:t>за</a:t>
            </a:r>
            <a:r>
              <a:rPr lang="en-US" sz="700" b="1" dirty="0" smtClean="0"/>
              <a:t> </a:t>
            </a:r>
            <a:r>
              <a:rPr lang="en-US" sz="700" b="1" dirty="0" err="1" smtClean="0"/>
              <a:t>дискусија</a:t>
            </a:r>
            <a:r>
              <a:rPr lang="en-US" sz="700" dirty="0" smtClean="0"/>
              <a:t> </a:t>
            </a:r>
            <a:endParaRPr lang="en-US" altLang="en-US" sz="700" dirty="0" smtClean="0"/>
          </a:p>
          <a:p>
            <a:pPr>
              <a:lnSpc>
                <a:spcPct val="80000"/>
              </a:lnSpc>
            </a:pPr>
            <a:r>
              <a:rPr lang="en-US" sz="700" dirty="0" smtClean="0"/>
              <a:t> </a:t>
            </a:r>
          </a:p>
          <a:p>
            <a:pPr>
              <a:lnSpc>
                <a:spcPct val="80000"/>
              </a:lnSpc>
            </a:pPr>
            <a:r>
              <a:rPr lang="en-US" sz="700" dirty="0" err="1" smtClean="0"/>
              <a:t>Цел</a:t>
            </a:r>
            <a:r>
              <a:rPr lang="en-US" sz="700" dirty="0" smtClean="0"/>
              <a:t> </a:t>
            </a:r>
            <a:r>
              <a:rPr lang="en-US" sz="700" dirty="0" err="1" smtClean="0"/>
              <a:t>на</a:t>
            </a:r>
            <a:r>
              <a:rPr lang="en-US" sz="700" dirty="0" smtClean="0"/>
              <a:t> </a:t>
            </a:r>
            <a:r>
              <a:rPr lang="en-US" sz="700" dirty="0" err="1" smtClean="0"/>
              <a:t>оваа</a:t>
            </a:r>
            <a:r>
              <a:rPr lang="en-US" sz="700" dirty="0" smtClean="0"/>
              <a:t> </a:t>
            </a:r>
            <a:r>
              <a:rPr lang="en-US" sz="700" dirty="0" err="1" smtClean="0"/>
              <a:t>одредба</a:t>
            </a:r>
            <a:r>
              <a:rPr lang="en-US" sz="700" dirty="0" smtClean="0"/>
              <a:t> е </a:t>
            </a:r>
            <a:r>
              <a:rPr lang="en-US" sz="700" dirty="0" err="1" smtClean="0"/>
              <a:t>да</a:t>
            </a:r>
            <a:r>
              <a:rPr lang="en-US" sz="700" dirty="0" smtClean="0"/>
              <a:t> </a:t>
            </a:r>
            <a:r>
              <a:rPr lang="en-US" sz="700" dirty="0" err="1" smtClean="0"/>
              <a:t>се</a:t>
            </a:r>
            <a:r>
              <a:rPr lang="en-US" sz="700" dirty="0" smtClean="0"/>
              <a:t> </a:t>
            </a:r>
            <a:r>
              <a:rPr lang="en-US" sz="700" dirty="0" err="1" smtClean="0"/>
              <a:t>обезбеди</a:t>
            </a:r>
            <a:r>
              <a:rPr lang="en-US" sz="700" dirty="0" smtClean="0"/>
              <a:t> </a:t>
            </a:r>
            <a:r>
              <a:rPr lang="en-US" sz="700" dirty="0" err="1" smtClean="0"/>
              <a:t>заштита</a:t>
            </a:r>
            <a:r>
              <a:rPr lang="en-US" sz="700" dirty="0" smtClean="0"/>
              <a:t> </a:t>
            </a:r>
            <a:r>
              <a:rPr lang="en-US" sz="700" dirty="0" err="1" smtClean="0"/>
              <a:t>за</a:t>
            </a:r>
            <a:r>
              <a:rPr lang="en-US" sz="700" dirty="0" smtClean="0"/>
              <a:t> </a:t>
            </a:r>
            <a:r>
              <a:rPr lang="en-US" sz="700" dirty="0" err="1" smtClean="0"/>
              <a:t>компјутерски</a:t>
            </a:r>
            <a:r>
              <a:rPr lang="en-US" sz="700" dirty="0" smtClean="0"/>
              <a:t> </a:t>
            </a:r>
            <a:r>
              <a:rPr lang="en-US" sz="700" dirty="0" err="1" smtClean="0"/>
              <a:t>податоци</a:t>
            </a:r>
            <a:r>
              <a:rPr lang="en-US" sz="700" dirty="0" smtClean="0"/>
              <a:t> и </a:t>
            </a:r>
            <a:r>
              <a:rPr lang="en-US" sz="700" dirty="0" err="1" smtClean="0"/>
              <a:t>компјутерски</a:t>
            </a:r>
            <a:r>
              <a:rPr lang="en-US" sz="700" dirty="0" smtClean="0"/>
              <a:t> </a:t>
            </a:r>
            <a:r>
              <a:rPr lang="en-US" sz="700" dirty="0" err="1" smtClean="0"/>
              <a:t>програми</a:t>
            </a:r>
            <a:r>
              <a:rPr lang="en-US" sz="700" dirty="0" smtClean="0"/>
              <a:t> </a:t>
            </a:r>
            <a:r>
              <a:rPr lang="en-US" sz="700" dirty="0" err="1" smtClean="0"/>
              <a:t>слична</a:t>
            </a:r>
            <a:r>
              <a:rPr lang="en-US" sz="700" dirty="0" smtClean="0"/>
              <a:t> </a:t>
            </a:r>
            <a:r>
              <a:rPr lang="en-US" sz="700" dirty="0" err="1" smtClean="0"/>
              <a:t>на</a:t>
            </a:r>
            <a:r>
              <a:rPr lang="en-US" sz="700" dirty="0" smtClean="0"/>
              <a:t> </a:t>
            </a:r>
            <a:r>
              <a:rPr lang="en-US" sz="700" dirty="0" err="1" smtClean="0"/>
              <a:t>онаа</a:t>
            </a:r>
            <a:r>
              <a:rPr lang="en-US" sz="700" dirty="0" smtClean="0"/>
              <a:t> </a:t>
            </a:r>
            <a:r>
              <a:rPr lang="en-US" sz="700" dirty="0" err="1" smtClean="0"/>
              <a:t>што</a:t>
            </a:r>
            <a:r>
              <a:rPr lang="en-US" sz="700" dirty="0" smtClean="0"/>
              <a:t> </a:t>
            </a:r>
            <a:r>
              <a:rPr lang="en-US" sz="700" dirty="0" err="1" smtClean="0"/>
              <a:t>ја</a:t>
            </a:r>
            <a:r>
              <a:rPr lang="en-US" sz="700" dirty="0" smtClean="0"/>
              <a:t> </a:t>
            </a:r>
            <a:r>
              <a:rPr lang="en-US" sz="700" dirty="0" err="1" smtClean="0"/>
              <a:t>имаат</a:t>
            </a:r>
            <a:r>
              <a:rPr lang="en-US" sz="700" dirty="0" smtClean="0"/>
              <a:t> </a:t>
            </a:r>
            <a:r>
              <a:rPr lang="en-US" sz="700" dirty="0" err="1" smtClean="0"/>
              <a:t>материјалните</a:t>
            </a:r>
            <a:r>
              <a:rPr lang="en-US" sz="700" dirty="0" smtClean="0"/>
              <a:t> </a:t>
            </a:r>
            <a:r>
              <a:rPr lang="en-US" sz="700" dirty="0" err="1" smtClean="0"/>
              <a:t>имоти</a:t>
            </a:r>
            <a:r>
              <a:rPr lang="en-US" sz="700" dirty="0" smtClean="0"/>
              <a:t> </a:t>
            </a:r>
            <a:r>
              <a:rPr lang="en-US" sz="700" dirty="0" err="1" smtClean="0"/>
              <a:t>против</a:t>
            </a:r>
            <a:r>
              <a:rPr lang="en-US" sz="700" dirty="0" smtClean="0"/>
              <a:t> </a:t>
            </a:r>
            <a:r>
              <a:rPr lang="en-US" sz="700" dirty="0" err="1" smtClean="0"/>
              <a:t>намерно</a:t>
            </a:r>
            <a:r>
              <a:rPr lang="en-US" sz="700" dirty="0" smtClean="0"/>
              <a:t> </a:t>
            </a:r>
            <a:r>
              <a:rPr lang="en-US" sz="700" dirty="0" err="1" smtClean="0"/>
              <a:t>нанесување</a:t>
            </a:r>
            <a:r>
              <a:rPr lang="en-US" sz="700" dirty="0" smtClean="0"/>
              <a:t> </a:t>
            </a:r>
            <a:r>
              <a:rPr lang="en-US" sz="700" dirty="0" err="1" smtClean="0"/>
              <a:t>штета</a:t>
            </a:r>
            <a:r>
              <a:rPr lang="en-US" sz="700" dirty="0" smtClean="0"/>
              <a:t>.</a:t>
            </a:r>
          </a:p>
          <a:p>
            <a:pPr>
              <a:lnSpc>
                <a:spcPct val="80000"/>
              </a:lnSpc>
            </a:pPr>
            <a:r>
              <a:rPr lang="en-US" sz="700" dirty="0" smtClean="0"/>
              <a:t> </a:t>
            </a:r>
          </a:p>
          <a:p>
            <a:pPr>
              <a:lnSpc>
                <a:spcPct val="80000"/>
              </a:lnSpc>
            </a:pPr>
            <a:r>
              <a:rPr lang="en-US" sz="700" dirty="0" err="1" smtClean="0"/>
              <a:t>Боби</a:t>
            </a:r>
            <a:r>
              <a:rPr lang="en-US" sz="700" dirty="0" smtClean="0"/>
              <a:t> </a:t>
            </a:r>
            <a:r>
              <a:rPr lang="en-US" sz="700" dirty="0" err="1" smtClean="0"/>
              <a:t>не</a:t>
            </a:r>
            <a:r>
              <a:rPr lang="en-US" sz="700" dirty="0" smtClean="0"/>
              <a:t> </a:t>
            </a:r>
            <a:r>
              <a:rPr lang="en-US" sz="700" dirty="0" err="1" smtClean="0"/>
              <a:t>бил</a:t>
            </a:r>
            <a:r>
              <a:rPr lang="en-US" sz="700" dirty="0" smtClean="0"/>
              <a:t> </a:t>
            </a:r>
            <a:r>
              <a:rPr lang="en-US" sz="700" dirty="0" err="1" smtClean="0"/>
              <a:t>овластен</a:t>
            </a:r>
            <a:r>
              <a:rPr lang="en-US" sz="700" dirty="0" smtClean="0"/>
              <a:t> </a:t>
            </a:r>
            <a:r>
              <a:rPr lang="en-US" sz="700" dirty="0" err="1" smtClean="0"/>
              <a:t>да</a:t>
            </a:r>
            <a:r>
              <a:rPr lang="en-US" sz="700" dirty="0" smtClean="0"/>
              <a:t> </a:t>
            </a:r>
            <a:r>
              <a:rPr lang="en-US" sz="700" dirty="0" err="1" smtClean="0"/>
              <a:t>пристапи</a:t>
            </a:r>
            <a:r>
              <a:rPr lang="en-US" sz="700" dirty="0" smtClean="0"/>
              <a:t> </a:t>
            </a:r>
            <a:r>
              <a:rPr lang="en-US" sz="700" dirty="0" err="1" smtClean="0"/>
              <a:t>на</a:t>
            </a:r>
            <a:r>
              <a:rPr lang="en-US" sz="700" dirty="0" smtClean="0"/>
              <a:t> </a:t>
            </a:r>
            <a:r>
              <a:rPr lang="en-US" sz="700" dirty="0" err="1" smtClean="0"/>
              <a:t>страницата</a:t>
            </a:r>
            <a:r>
              <a:rPr lang="en-US" sz="700" dirty="0" smtClean="0"/>
              <a:t> </a:t>
            </a:r>
            <a:r>
              <a:rPr lang="en-US" sz="700" dirty="0" err="1" smtClean="0"/>
              <a:t>на</a:t>
            </a:r>
            <a:r>
              <a:rPr lang="en-US" sz="700" dirty="0" smtClean="0"/>
              <a:t> </a:t>
            </a:r>
            <a:r>
              <a:rPr lang="en-US" sz="700" dirty="0" err="1" smtClean="0"/>
              <a:t>воздушните</a:t>
            </a:r>
            <a:r>
              <a:rPr lang="en-US" sz="700" dirty="0" smtClean="0"/>
              <a:t> </a:t>
            </a:r>
            <a:r>
              <a:rPr lang="en-US" sz="700" dirty="0" err="1" smtClean="0"/>
              <a:t>сили</a:t>
            </a:r>
            <a:r>
              <a:rPr lang="en-US" sz="700" dirty="0" smtClean="0"/>
              <a:t>, </a:t>
            </a:r>
            <a:r>
              <a:rPr lang="en-US" sz="700" dirty="0" err="1" smtClean="0"/>
              <a:t>таа</a:t>
            </a:r>
            <a:r>
              <a:rPr lang="en-US" sz="700" dirty="0" smtClean="0"/>
              <a:t> </a:t>
            </a:r>
            <a:r>
              <a:rPr lang="en-US" sz="700" dirty="0" err="1" smtClean="0"/>
              <a:t>бил</a:t>
            </a:r>
            <a:r>
              <a:rPr lang="en-US" sz="700" dirty="0" smtClean="0"/>
              <a:t> </a:t>
            </a:r>
            <a:r>
              <a:rPr lang="en-US" sz="700" dirty="0" err="1" smtClean="0"/>
              <a:t>заштитена</a:t>
            </a:r>
            <a:r>
              <a:rPr lang="en-US" sz="700" dirty="0" smtClean="0"/>
              <a:t> </a:t>
            </a:r>
            <a:r>
              <a:rPr lang="en-US" sz="700" dirty="0" err="1" smtClean="0"/>
              <a:t>со</a:t>
            </a:r>
            <a:r>
              <a:rPr lang="en-US" sz="700" dirty="0" smtClean="0"/>
              <a:t> </a:t>
            </a:r>
            <a:r>
              <a:rPr lang="en-US" sz="700" dirty="0" err="1" smtClean="0"/>
              <a:t>лозинка</a:t>
            </a:r>
            <a:r>
              <a:rPr lang="en-US" sz="700" dirty="0" smtClean="0"/>
              <a:t>. </a:t>
            </a:r>
            <a:r>
              <a:rPr lang="en-US" sz="700" dirty="0" err="1" smtClean="0"/>
              <a:t>Според</a:t>
            </a:r>
            <a:r>
              <a:rPr lang="en-US" sz="700" dirty="0" smtClean="0"/>
              <a:t> </a:t>
            </a:r>
            <a:r>
              <a:rPr lang="en-US" sz="700" dirty="0" err="1" smtClean="0"/>
              <a:t>тоа</a:t>
            </a:r>
            <a:r>
              <a:rPr lang="en-US" sz="700" dirty="0" smtClean="0"/>
              <a:t>, </a:t>
            </a:r>
            <a:r>
              <a:rPr lang="en-US" sz="700" dirty="0" err="1" smtClean="0"/>
              <a:t>пристапот</a:t>
            </a:r>
            <a:r>
              <a:rPr lang="en-US" sz="700" dirty="0" smtClean="0"/>
              <a:t> </a:t>
            </a:r>
            <a:r>
              <a:rPr lang="en-US" sz="700" dirty="0" err="1" smtClean="0"/>
              <a:t>претставува</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недозволен</a:t>
            </a:r>
            <a:r>
              <a:rPr lang="en-US" sz="700" dirty="0" smtClean="0"/>
              <a:t> </a:t>
            </a:r>
            <a:r>
              <a:rPr lang="en-US" sz="700" dirty="0" err="1" smtClean="0"/>
              <a:t>пристап</a:t>
            </a:r>
            <a:r>
              <a:rPr lang="en-US" sz="700" dirty="0" smtClean="0"/>
              <a:t>.</a:t>
            </a:r>
          </a:p>
          <a:p>
            <a:pPr>
              <a:lnSpc>
                <a:spcPct val="80000"/>
              </a:lnSpc>
            </a:pPr>
            <a:r>
              <a:rPr lang="en-US" sz="700" dirty="0" smtClean="0"/>
              <a:t> </a:t>
            </a:r>
          </a:p>
          <a:p>
            <a:pPr>
              <a:lnSpc>
                <a:spcPct val="80000"/>
              </a:lnSpc>
            </a:pPr>
            <a:r>
              <a:rPr lang="en-US" sz="700" dirty="0" err="1" smtClean="0"/>
              <a:t>Боби</a:t>
            </a:r>
            <a:r>
              <a:rPr lang="en-US" sz="700" dirty="0" smtClean="0"/>
              <a:t> </a:t>
            </a:r>
            <a:r>
              <a:rPr lang="en-US" sz="700" dirty="0" err="1" smtClean="0"/>
              <a:t>ги</a:t>
            </a:r>
            <a:r>
              <a:rPr lang="en-US" sz="700" dirty="0" smtClean="0"/>
              <a:t> </a:t>
            </a:r>
            <a:r>
              <a:rPr lang="en-US" sz="700" dirty="0" err="1" smtClean="0"/>
              <a:t>избришал</a:t>
            </a:r>
            <a:r>
              <a:rPr lang="en-US" sz="700" dirty="0" smtClean="0"/>
              <a:t> </a:t>
            </a:r>
            <a:r>
              <a:rPr lang="en-US" sz="700" dirty="0" err="1" smtClean="0"/>
              <a:t>податоците</a:t>
            </a:r>
            <a:r>
              <a:rPr lang="en-US" sz="700" dirty="0" smtClean="0"/>
              <a:t>, </a:t>
            </a:r>
            <a:r>
              <a:rPr lang="en-US" sz="700" dirty="0" err="1" smtClean="0"/>
              <a:t>лог-фајловите</a:t>
            </a:r>
            <a:r>
              <a:rPr lang="en-US" sz="700" dirty="0" smtClean="0"/>
              <a:t> и </a:t>
            </a:r>
            <a:r>
              <a:rPr lang="en-US" sz="700" dirty="0" err="1" smtClean="0"/>
              <a:t>ознаката</a:t>
            </a:r>
            <a:r>
              <a:rPr lang="en-US" sz="700" dirty="0" smtClean="0"/>
              <a:t> </a:t>
            </a:r>
            <a:r>
              <a:rPr lang="en-US" sz="700" dirty="0" err="1" smtClean="0"/>
              <a:t>на</a:t>
            </a:r>
            <a:r>
              <a:rPr lang="en-US" sz="700" dirty="0" smtClean="0"/>
              <a:t> </a:t>
            </a:r>
            <a:r>
              <a:rPr lang="en-US" sz="700" dirty="0" err="1" smtClean="0"/>
              <a:t>воздушните</a:t>
            </a:r>
            <a:r>
              <a:rPr lang="en-US" sz="700" dirty="0" smtClean="0"/>
              <a:t> </a:t>
            </a:r>
            <a:r>
              <a:rPr lang="en-US" sz="700" dirty="0" err="1" smtClean="0"/>
              <a:t>сили</a:t>
            </a:r>
            <a:r>
              <a:rPr lang="en-US" sz="700" dirty="0" smtClean="0"/>
              <a:t>. </a:t>
            </a:r>
            <a:r>
              <a:rPr lang="en-US" sz="700" dirty="0" err="1" smtClean="0"/>
              <a:t>Иако</a:t>
            </a:r>
            <a:r>
              <a:rPr lang="en-US" sz="700" dirty="0" smtClean="0"/>
              <a:t> </a:t>
            </a:r>
            <a:r>
              <a:rPr lang="en-US" sz="700" dirty="0" err="1" smtClean="0"/>
              <a:t>веројатно</a:t>
            </a:r>
            <a:r>
              <a:rPr lang="en-US" sz="700" dirty="0" smtClean="0"/>
              <a:t> </a:t>
            </a:r>
            <a:r>
              <a:rPr lang="en-US" sz="700" dirty="0" err="1" smtClean="0"/>
              <a:t>генерирал</a:t>
            </a:r>
            <a:r>
              <a:rPr lang="en-US" sz="700" dirty="0" smtClean="0"/>
              <a:t> </a:t>
            </a:r>
            <a:r>
              <a:rPr lang="en-US" sz="700" dirty="0" err="1" smtClean="0"/>
              <a:t>лог-фајлови</a:t>
            </a:r>
            <a:r>
              <a:rPr lang="en-US" sz="700" dirty="0" smtClean="0"/>
              <a:t>, </a:t>
            </a:r>
            <a:r>
              <a:rPr lang="en-US" sz="700" dirty="0" err="1" smtClean="0"/>
              <a:t>сепак</a:t>
            </a:r>
            <a:r>
              <a:rPr lang="en-US" sz="700" dirty="0" smtClean="0"/>
              <a:t>, </a:t>
            </a:r>
            <a:r>
              <a:rPr lang="en-US" sz="700" dirty="0" err="1" smtClean="0"/>
              <a:t>тие</a:t>
            </a:r>
            <a:r>
              <a:rPr lang="en-US" sz="700" dirty="0" smtClean="0"/>
              <a:t> </a:t>
            </a:r>
            <a:r>
              <a:rPr lang="en-US" sz="700" dirty="0" err="1" smtClean="0"/>
              <a:t>не</a:t>
            </a:r>
            <a:r>
              <a:rPr lang="en-US" sz="700" dirty="0" smtClean="0"/>
              <a:t> </a:t>
            </a:r>
            <a:r>
              <a:rPr lang="en-US" sz="700" dirty="0" err="1" smtClean="0"/>
              <a:t>се</a:t>
            </a:r>
            <a:r>
              <a:rPr lang="en-US" sz="700" dirty="0" smtClean="0"/>
              <a:t> </a:t>
            </a:r>
            <a:r>
              <a:rPr lang="en-US" sz="700" dirty="0" err="1" smtClean="0"/>
              <a:t>негови</a:t>
            </a:r>
            <a:r>
              <a:rPr lang="en-US" sz="700" dirty="0" smtClean="0"/>
              <a:t>, </a:t>
            </a:r>
            <a:r>
              <a:rPr lang="en-US" sz="700" dirty="0" err="1" smtClean="0"/>
              <a:t>системот</a:t>
            </a:r>
            <a:r>
              <a:rPr lang="en-US" sz="700" dirty="0" smtClean="0"/>
              <a:t> е </a:t>
            </a:r>
            <a:r>
              <a:rPr lang="en-US" sz="700" dirty="0" err="1" smtClean="0"/>
              <a:t>конфигуриран</a:t>
            </a:r>
            <a:r>
              <a:rPr lang="en-US" sz="700" dirty="0" smtClean="0"/>
              <a:t> </a:t>
            </a:r>
            <a:r>
              <a:rPr lang="en-US" sz="700" dirty="0" err="1" smtClean="0"/>
              <a:t>да</a:t>
            </a:r>
            <a:r>
              <a:rPr lang="en-US" sz="700" dirty="0" smtClean="0"/>
              <a:t> </a:t>
            </a:r>
            <a:r>
              <a:rPr lang="en-US" sz="700" dirty="0" err="1" smtClean="0"/>
              <a:t>снима</a:t>
            </a:r>
            <a:r>
              <a:rPr lang="en-US" sz="700" dirty="0" smtClean="0"/>
              <a:t> </a:t>
            </a:r>
            <a:r>
              <a:rPr lang="en-US" sz="700" dirty="0" err="1" smtClean="0"/>
              <a:t>таква</a:t>
            </a:r>
            <a:r>
              <a:rPr lang="en-US" sz="700" dirty="0" smtClean="0"/>
              <a:t> </a:t>
            </a:r>
            <a:r>
              <a:rPr lang="en-US" sz="700" dirty="0" err="1" smtClean="0"/>
              <a:t>активност</a:t>
            </a:r>
            <a:r>
              <a:rPr lang="en-US" sz="700" dirty="0" smtClean="0"/>
              <a:t>. </a:t>
            </a:r>
            <a:r>
              <a:rPr lang="en-US" sz="700" dirty="0" err="1" smtClean="0"/>
              <a:t>Тој</a:t>
            </a:r>
            <a:r>
              <a:rPr lang="en-US" sz="700" dirty="0" smtClean="0"/>
              <a:t> </a:t>
            </a:r>
            <a:r>
              <a:rPr lang="en-US" sz="700" dirty="0" err="1" smtClean="0"/>
              <a:t>немал</a:t>
            </a:r>
            <a:r>
              <a:rPr lang="en-US" sz="700" dirty="0" smtClean="0"/>
              <a:t> </a:t>
            </a:r>
            <a:r>
              <a:rPr lang="en-US" sz="700" dirty="0" err="1" smtClean="0"/>
              <a:t>право</a:t>
            </a:r>
            <a:r>
              <a:rPr lang="en-US" sz="700" dirty="0" smtClean="0"/>
              <a:t> </a:t>
            </a:r>
            <a:r>
              <a:rPr lang="en-US" sz="700" dirty="0" err="1" smtClean="0"/>
              <a:t>да</a:t>
            </a:r>
            <a:r>
              <a:rPr lang="en-US" sz="700" dirty="0" smtClean="0"/>
              <a:t> </a:t>
            </a:r>
            <a:r>
              <a:rPr lang="en-US" sz="700" dirty="0" err="1" smtClean="0"/>
              <a:t>ги</a:t>
            </a:r>
            <a:r>
              <a:rPr lang="en-US" sz="700" dirty="0" smtClean="0"/>
              <a:t> </a:t>
            </a:r>
            <a:r>
              <a:rPr lang="en-US" sz="700" dirty="0" err="1" smtClean="0"/>
              <a:t>брише</a:t>
            </a:r>
            <a:r>
              <a:rPr lang="en-US" sz="700" dirty="0" smtClean="0"/>
              <a:t>. </a:t>
            </a:r>
            <a:r>
              <a:rPr lang="en-US" sz="700" dirty="0" err="1" smtClean="0"/>
              <a:t>Воздушните</a:t>
            </a:r>
            <a:r>
              <a:rPr lang="en-US" sz="700" dirty="0" smtClean="0"/>
              <a:t> </a:t>
            </a:r>
            <a:r>
              <a:rPr lang="en-US" sz="700" dirty="0" err="1" smtClean="0"/>
              <a:t>сили</a:t>
            </a:r>
            <a:r>
              <a:rPr lang="en-US" sz="700" dirty="0" smtClean="0"/>
              <a:t> </a:t>
            </a:r>
            <a:r>
              <a:rPr lang="en-US" sz="700" dirty="0" err="1" smtClean="0"/>
              <a:t>можеби</a:t>
            </a:r>
            <a:r>
              <a:rPr lang="en-US" sz="700" dirty="0" smtClean="0"/>
              <a:t> </a:t>
            </a:r>
            <a:r>
              <a:rPr lang="en-US" sz="700" dirty="0" err="1" smtClean="0"/>
              <a:t>ќе</a:t>
            </a:r>
            <a:r>
              <a:rPr lang="en-US" sz="700" dirty="0" smtClean="0"/>
              <a:t> </a:t>
            </a:r>
            <a:r>
              <a:rPr lang="en-US" sz="700" dirty="0" err="1" smtClean="0"/>
              <a:t>сакаат</a:t>
            </a:r>
            <a:r>
              <a:rPr lang="en-US" sz="700" dirty="0" smtClean="0"/>
              <a:t> </a:t>
            </a:r>
            <a:r>
              <a:rPr lang="en-US" sz="700" dirty="0" err="1" smtClean="0"/>
              <a:t>да</a:t>
            </a:r>
            <a:r>
              <a:rPr lang="en-US" sz="700" dirty="0" smtClean="0"/>
              <a:t> </a:t>
            </a:r>
            <a:r>
              <a:rPr lang="en-US" sz="700" dirty="0" err="1" smtClean="0"/>
              <a:t>знаат</a:t>
            </a:r>
            <a:r>
              <a:rPr lang="en-US" sz="700" dirty="0" smtClean="0"/>
              <a:t> </a:t>
            </a:r>
            <a:r>
              <a:rPr lang="en-US" sz="700" dirty="0" err="1" smtClean="0"/>
              <a:t>кој</a:t>
            </a:r>
            <a:r>
              <a:rPr lang="en-US" sz="700" dirty="0" smtClean="0"/>
              <a:t> </a:t>
            </a:r>
            <a:r>
              <a:rPr lang="en-US" sz="700" dirty="0" err="1" smtClean="0"/>
              <a:t>пристапил</a:t>
            </a:r>
            <a:r>
              <a:rPr lang="en-US" sz="700" dirty="0" smtClean="0"/>
              <a:t> </a:t>
            </a:r>
            <a:r>
              <a:rPr lang="en-US" sz="700" dirty="0" err="1" smtClean="0"/>
              <a:t>до</a:t>
            </a:r>
            <a:r>
              <a:rPr lang="en-US" sz="700" dirty="0" smtClean="0"/>
              <a:t> </a:t>
            </a:r>
            <a:r>
              <a:rPr lang="en-US" sz="700" dirty="0" err="1" smtClean="0"/>
              <a:t>нивниот</a:t>
            </a:r>
            <a:r>
              <a:rPr lang="en-US" sz="700" dirty="0" smtClean="0"/>
              <a:t> </a:t>
            </a:r>
            <a:r>
              <a:rPr lang="en-US" sz="700" dirty="0" err="1" smtClean="0"/>
              <a:t>систем</a:t>
            </a:r>
            <a:r>
              <a:rPr lang="en-US" sz="700" dirty="0" smtClean="0"/>
              <a:t>. </a:t>
            </a:r>
          </a:p>
          <a:p>
            <a:pPr>
              <a:lnSpc>
                <a:spcPct val="80000"/>
              </a:lnSpc>
            </a:pPr>
            <a:r>
              <a:rPr lang="en-US" sz="700" dirty="0" smtClean="0"/>
              <a:t> </a:t>
            </a:r>
          </a:p>
          <a:p>
            <a:pPr>
              <a:lnSpc>
                <a:spcPct val="80000"/>
              </a:lnSpc>
            </a:pPr>
            <a:r>
              <a:rPr lang="en-US" sz="700" dirty="0" err="1" smtClean="0"/>
              <a:t>Со</a:t>
            </a:r>
            <a:r>
              <a:rPr lang="en-US" sz="700" dirty="0" smtClean="0"/>
              <a:t> </a:t>
            </a:r>
            <a:r>
              <a:rPr lang="en-US" sz="700" dirty="0" err="1" smtClean="0"/>
              <a:t>менувањето</a:t>
            </a:r>
            <a:r>
              <a:rPr lang="en-US" sz="700" dirty="0" smtClean="0"/>
              <a:t> </a:t>
            </a:r>
            <a:r>
              <a:rPr lang="en-US" sz="700" dirty="0" err="1" smtClean="0"/>
              <a:t>на</a:t>
            </a:r>
            <a:r>
              <a:rPr lang="en-US" sz="700" dirty="0" smtClean="0"/>
              <a:t> </a:t>
            </a:r>
            <a:r>
              <a:rPr lang="en-US" sz="700" dirty="0" err="1" smtClean="0"/>
              <a:t>сликата</a:t>
            </a:r>
            <a:r>
              <a:rPr lang="en-US" sz="700" dirty="0" smtClean="0"/>
              <a:t> </a:t>
            </a:r>
            <a:r>
              <a:rPr lang="en-US" sz="700" dirty="0" err="1" smtClean="0"/>
              <a:t>на</a:t>
            </a:r>
            <a:r>
              <a:rPr lang="en-US" sz="700" dirty="0" smtClean="0"/>
              <a:t> </a:t>
            </a:r>
            <a:r>
              <a:rPr lang="en-US" sz="700" dirty="0" err="1" smtClean="0"/>
              <a:t>првата</a:t>
            </a:r>
            <a:r>
              <a:rPr lang="en-US" sz="700" dirty="0" smtClean="0"/>
              <a:t> </a:t>
            </a:r>
            <a:r>
              <a:rPr lang="en-US" sz="700" dirty="0" err="1" smtClean="0"/>
              <a:t>страница</a:t>
            </a:r>
            <a:r>
              <a:rPr lang="en-US" sz="700" dirty="0" smtClean="0"/>
              <a:t> </a:t>
            </a:r>
            <a:r>
              <a:rPr lang="en-US" sz="700" dirty="0" err="1" smtClean="0"/>
              <a:t>тој</a:t>
            </a:r>
            <a:r>
              <a:rPr lang="en-US" sz="700" dirty="0" smtClean="0"/>
              <a:t> </a:t>
            </a:r>
            <a:r>
              <a:rPr lang="en-US" sz="700" dirty="0" err="1" smtClean="0"/>
              <a:t>избришал</a:t>
            </a:r>
            <a:r>
              <a:rPr lang="en-US" sz="700" dirty="0" smtClean="0"/>
              <a:t> и </a:t>
            </a:r>
            <a:r>
              <a:rPr lang="en-US" sz="700" dirty="0" err="1" smtClean="0"/>
              <a:t>додал</a:t>
            </a:r>
            <a:r>
              <a:rPr lang="en-US" sz="700" dirty="0" smtClean="0"/>
              <a:t> </a:t>
            </a:r>
            <a:r>
              <a:rPr lang="en-US" sz="700" dirty="0" err="1" smtClean="0"/>
              <a:t>податоци</a:t>
            </a:r>
            <a:r>
              <a:rPr lang="en-US" sz="700" dirty="0" smtClean="0"/>
              <a:t> </a:t>
            </a:r>
            <a:r>
              <a:rPr lang="en-US" sz="700" dirty="0" err="1" smtClean="0"/>
              <a:t>во</a:t>
            </a:r>
            <a:r>
              <a:rPr lang="en-US" sz="700" dirty="0" smtClean="0"/>
              <a:t> </a:t>
            </a:r>
            <a:r>
              <a:rPr lang="en-US" sz="700" dirty="0" err="1" smtClean="0"/>
              <a:t>системот</a:t>
            </a:r>
            <a:r>
              <a:rPr lang="en-US" sz="700" dirty="0" smtClean="0"/>
              <a:t> </a:t>
            </a:r>
            <a:r>
              <a:rPr lang="en-US" sz="700" dirty="0" err="1" smtClean="0"/>
              <a:t>што</a:t>
            </a:r>
            <a:r>
              <a:rPr lang="en-US" sz="700" dirty="0" smtClean="0"/>
              <a:t>, </a:t>
            </a:r>
            <a:r>
              <a:rPr lang="en-US" sz="700" dirty="0" err="1" smtClean="0"/>
              <a:t>иако</a:t>
            </a:r>
            <a:r>
              <a:rPr lang="en-US" sz="700" dirty="0" smtClean="0"/>
              <a:t> </a:t>
            </a:r>
            <a:r>
              <a:rPr lang="en-US" sz="700" dirty="0" err="1" smtClean="0"/>
              <a:t>веројатно</a:t>
            </a:r>
            <a:r>
              <a:rPr lang="en-US" sz="700" dirty="0" smtClean="0"/>
              <a:t> </a:t>
            </a:r>
            <a:r>
              <a:rPr lang="en-US" sz="700" dirty="0" err="1" smtClean="0"/>
              <a:t>нема</a:t>
            </a:r>
            <a:r>
              <a:rPr lang="en-US" sz="700" dirty="0" smtClean="0"/>
              <a:t> </a:t>
            </a:r>
            <a:r>
              <a:rPr lang="en-US" sz="700" dirty="0" err="1" smtClean="0"/>
              <a:t>да</a:t>
            </a:r>
            <a:r>
              <a:rPr lang="en-US" sz="700" dirty="0" smtClean="0"/>
              <a:t> </a:t>
            </a:r>
            <a:r>
              <a:rPr lang="en-US" sz="700" dirty="0" err="1" smtClean="0"/>
              <a:t>резултираат</a:t>
            </a:r>
            <a:r>
              <a:rPr lang="en-US" sz="700" dirty="0" smtClean="0"/>
              <a:t> </a:t>
            </a:r>
            <a:r>
              <a:rPr lang="en-US" sz="700" dirty="0" err="1" smtClean="0"/>
              <a:t>со</a:t>
            </a:r>
            <a:r>
              <a:rPr lang="en-US" sz="700" dirty="0" smtClean="0"/>
              <a:t> </a:t>
            </a:r>
            <a:r>
              <a:rPr lang="en-US" sz="700" dirty="0" err="1" smtClean="0"/>
              <a:t>губење</a:t>
            </a:r>
            <a:r>
              <a:rPr lang="en-US" sz="700" dirty="0" smtClean="0"/>
              <a:t> </a:t>
            </a:r>
            <a:r>
              <a:rPr lang="en-US" sz="700" dirty="0" err="1" smtClean="0"/>
              <a:t>на</a:t>
            </a:r>
            <a:r>
              <a:rPr lang="en-US" sz="700" dirty="0" smtClean="0"/>
              <a:t> </a:t>
            </a:r>
            <a:r>
              <a:rPr lang="en-US" sz="700" dirty="0" err="1" smtClean="0"/>
              <a:t>важни</a:t>
            </a:r>
            <a:r>
              <a:rPr lang="en-US" sz="700" dirty="0" smtClean="0"/>
              <a:t> </a:t>
            </a:r>
            <a:r>
              <a:rPr lang="en-US" sz="700" dirty="0" err="1" smtClean="0"/>
              <a:t>информации</a:t>
            </a:r>
            <a:r>
              <a:rPr lang="en-US" sz="700" dirty="0" smtClean="0"/>
              <a:t>, </a:t>
            </a:r>
            <a:r>
              <a:rPr lang="en-US" sz="700" dirty="0" err="1" smtClean="0"/>
              <a:t>ќе</a:t>
            </a:r>
            <a:r>
              <a:rPr lang="en-US" sz="700" dirty="0" smtClean="0"/>
              <a:t> </a:t>
            </a:r>
            <a:r>
              <a:rPr lang="en-US" sz="700" dirty="0" err="1" smtClean="0"/>
              <a:t>ги</a:t>
            </a:r>
            <a:r>
              <a:rPr lang="en-US" sz="700" dirty="0" smtClean="0"/>
              <a:t> </a:t>
            </a:r>
            <a:r>
              <a:rPr lang="en-US" sz="700" dirty="0" err="1" smtClean="0"/>
              <a:t>засрамат</a:t>
            </a:r>
            <a:r>
              <a:rPr lang="en-US" sz="700" dirty="0" smtClean="0"/>
              <a:t> </a:t>
            </a:r>
            <a:r>
              <a:rPr lang="en-US" sz="700" dirty="0" err="1" smtClean="0"/>
              <a:t>воздушните</a:t>
            </a:r>
            <a:r>
              <a:rPr lang="en-US" sz="700" dirty="0" smtClean="0"/>
              <a:t> </a:t>
            </a:r>
            <a:r>
              <a:rPr lang="en-US" sz="700" dirty="0" err="1" smtClean="0"/>
              <a:t>сили</a:t>
            </a:r>
            <a:r>
              <a:rPr lang="en-US" sz="700" dirty="0" smtClean="0"/>
              <a:t>. </a:t>
            </a:r>
            <a:r>
              <a:rPr lang="en-US" sz="700" dirty="0" err="1" smtClean="0"/>
              <a:t>Меѓутоа</a:t>
            </a:r>
            <a:r>
              <a:rPr lang="en-US" sz="700" dirty="0" smtClean="0"/>
              <a:t>, </a:t>
            </a:r>
            <a:r>
              <a:rPr lang="en-US" sz="700" dirty="0" err="1" smtClean="0"/>
              <a:t>тоа</a:t>
            </a:r>
            <a:r>
              <a:rPr lang="en-US" sz="700" dirty="0" smtClean="0"/>
              <a:t> </a:t>
            </a:r>
            <a:r>
              <a:rPr lang="en-US" sz="700" dirty="0" err="1" smtClean="0"/>
              <a:t>што</a:t>
            </a:r>
            <a:r>
              <a:rPr lang="en-US" sz="700" dirty="0" smtClean="0"/>
              <a:t> е </a:t>
            </a:r>
            <a:r>
              <a:rPr lang="en-US" sz="700" dirty="0" err="1" smtClean="0"/>
              <a:t>поважно</a:t>
            </a:r>
            <a:r>
              <a:rPr lang="en-US" sz="700" dirty="0" smtClean="0"/>
              <a:t> е </a:t>
            </a:r>
            <a:r>
              <a:rPr lang="en-US" sz="700" dirty="0" err="1" smtClean="0"/>
              <a:t>дека</a:t>
            </a:r>
            <a:r>
              <a:rPr lang="en-US" sz="700" dirty="0" smtClean="0"/>
              <a:t> </a:t>
            </a:r>
            <a:r>
              <a:rPr lang="en-US" sz="700" dirty="0" err="1" smtClean="0"/>
              <a:t>иако</a:t>
            </a:r>
            <a:r>
              <a:rPr lang="en-US" sz="700" dirty="0" smtClean="0"/>
              <a:t> </a:t>
            </a:r>
            <a:r>
              <a:rPr lang="en-US" sz="700" dirty="0" err="1" smtClean="0"/>
              <a:t>Боби</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тврди</a:t>
            </a:r>
            <a:r>
              <a:rPr lang="en-US" sz="700" dirty="0" smtClean="0"/>
              <a:t> </a:t>
            </a:r>
            <a:r>
              <a:rPr lang="en-US" sz="700" dirty="0" err="1" smtClean="0"/>
              <a:t>дека</a:t>
            </a:r>
            <a:r>
              <a:rPr lang="en-US" sz="700" dirty="0" smtClean="0"/>
              <a:t> </a:t>
            </a:r>
            <a:r>
              <a:rPr lang="en-US" sz="700" dirty="0" err="1" smtClean="0"/>
              <a:t>му</a:t>
            </a:r>
            <a:r>
              <a:rPr lang="en-US" sz="700" dirty="0" smtClean="0"/>
              <a:t> </a:t>
            </a:r>
            <a:r>
              <a:rPr lang="en-US" sz="700" dirty="0" err="1" smtClean="0"/>
              <a:t>пристапил</a:t>
            </a:r>
            <a:r>
              <a:rPr lang="en-US" sz="700" dirty="0" smtClean="0"/>
              <a:t> </a:t>
            </a:r>
            <a:r>
              <a:rPr lang="en-US" sz="700" dirty="0" err="1" smtClean="0"/>
              <a:t>на</a:t>
            </a:r>
            <a:r>
              <a:rPr lang="en-US" sz="700" dirty="0" smtClean="0"/>
              <a:t> </a:t>
            </a:r>
            <a:r>
              <a:rPr lang="en-US" sz="700" dirty="0" err="1" smtClean="0"/>
              <a:t>системот</a:t>
            </a:r>
            <a:r>
              <a:rPr lang="en-US" sz="700" dirty="0" smtClean="0"/>
              <a:t> </a:t>
            </a:r>
            <a:r>
              <a:rPr lang="en-US" sz="700" dirty="0" err="1" smtClean="0"/>
              <a:t>само</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најде</a:t>
            </a:r>
            <a:r>
              <a:rPr lang="en-US" sz="700" dirty="0" smtClean="0"/>
              <a:t> </a:t>
            </a:r>
            <a:r>
              <a:rPr lang="en-US" sz="700" dirty="0" err="1" smtClean="0"/>
              <a:t>информации</a:t>
            </a:r>
            <a:r>
              <a:rPr lang="en-US" sz="700" dirty="0" smtClean="0"/>
              <a:t> и </a:t>
            </a:r>
            <a:r>
              <a:rPr lang="en-US" sz="700" dirty="0" err="1" smtClean="0"/>
              <a:t>дека</a:t>
            </a:r>
            <a:r>
              <a:rPr lang="en-US" sz="700" dirty="0" smtClean="0"/>
              <a:t> </a:t>
            </a:r>
            <a:r>
              <a:rPr lang="en-US" sz="700" dirty="0" err="1" smtClean="0"/>
              <a:t>само</a:t>
            </a:r>
            <a:r>
              <a:rPr lang="en-US" sz="700" dirty="0" smtClean="0"/>
              <a:t> </a:t>
            </a:r>
            <a:r>
              <a:rPr lang="en-US" sz="700" dirty="0" err="1" smtClean="0"/>
              <a:t>ги</a:t>
            </a:r>
            <a:r>
              <a:rPr lang="en-US" sz="700" dirty="0" smtClean="0"/>
              <a:t> </a:t>
            </a:r>
            <a:r>
              <a:rPr lang="en-US" sz="700" dirty="0" err="1" smtClean="0"/>
              <a:t>избришал</a:t>
            </a:r>
            <a:r>
              <a:rPr lang="en-US" sz="700" dirty="0" smtClean="0"/>
              <a:t> </a:t>
            </a:r>
            <a:r>
              <a:rPr lang="en-US" sz="700" dirty="0" err="1" smtClean="0"/>
              <a:t>дневниците</a:t>
            </a:r>
            <a:r>
              <a:rPr lang="en-US" sz="700" dirty="0" smtClean="0"/>
              <a:t> и </a:t>
            </a:r>
            <a:r>
              <a:rPr lang="en-US" sz="700" dirty="0" err="1" smtClean="0"/>
              <a:t>другите</a:t>
            </a:r>
            <a:r>
              <a:rPr lang="en-US" sz="700" dirty="0" smtClean="0"/>
              <a:t> </a:t>
            </a:r>
            <a:r>
              <a:rPr lang="en-US" sz="700" dirty="0" err="1" smtClean="0"/>
              <a:t>податоци</a:t>
            </a:r>
            <a:r>
              <a:rPr lang="en-US" sz="700" dirty="0" smtClean="0"/>
              <a:t> </a:t>
            </a:r>
            <a:r>
              <a:rPr lang="en-US" sz="700" dirty="0" err="1" smtClean="0"/>
              <a:t>без</a:t>
            </a:r>
            <a:r>
              <a:rPr lang="en-US" sz="700" dirty="0" smtClean="0"/>
              <a:t> </a:t>
            </a:r>
            <a:r>
              <a:rPr lang="en-US" sz="700" dirty="0" err="1" smtClean="0"/>
              <a:t>важност</a:t>
            </a:r>
            <a:r>
              <a:rPr lang="en-US" sz="700" dirty="0" smtClean="0"/>
              <a:t>, </a:t>
            </a:r>
            <a:r>
              <a:rPr lang="en-US" sz="700" dirty="0" err="1" smtClean="0"/>
              <a:t>дали</a:t>
            </a:r>
            <a:r>
              <a:rPr lang="en-US" sz="700" dirty="0" smtClean="0"/>
              <a:t> </a:t>
            </a:r>
            <a:r>
              <a:rPr lang="en-US" sz="700" dirty="0" err="1" smtClean="0"/>
              <a:t>кој</a:t>
            </a:r>
            <a:r>
              <a:rPr lang="en-US" sz="700" dirty="0" smtClean="0"/>
              <a:t> </a:t>
            </a:r>
            <a:r>
              <a:rPr lang="en-US" sz="700" dirty="0" err="1" smtClean="0"/>
              <a:t>било</a:t>
            </a:r>
            <a:r>
              <a:rPr lang="en-US" sz="700" dirty="0" smtClean="0"/>
              <a:t> </a:t>
            </a:r>
            <a:r>
              <a:rPr lang="en-US" sz="700" dirty="0" err="1" smtClean="0"/>
              <a:t>систем-администратор</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има</a:t>
            </a:r>
            <a:r>
              <a:rPr lang="en-US" sz="700" dirty="0" smtClean="0"/>
              <a:t> </a:t>
            </a:r>
            <a:r>
              <a:rPr lang="en-US" sz="700" dirty="0" err="1" smtClean="0"/>
              <a:t>доверба</a:t>
            </a:r>
            <a:r>
              <a:rPr lang="en-US" sz="700" dirty="0" smtClean="0"/>
              <a:t> </a:t>
            </a:r>
            <a:r>
              <a:rPr lang="en-US" sz="700" dirty="0" err="1" smtClean="0"/>
              <a:t>во</a:t>
            </a:r>
            <a:r>
              <a:rPr lang="en-US" sz="700" dirty="0" smtClean="0"/>
              <a:t> </a:t>
            </a:r>
            <a:r>
              <a:rPr lang="en-US" sz="700" dirty="0" err="1" smtClean="0"/>
              <a:t>интегритетот</a:t>
            </a:r>
            <a:r>
              <a:rPr lang="en-US" sz="700" dirty="0" smtClean="0"/>
              <a:t> </a:t>
            </a:r>
            <a:r>
              <a:rPr lang="en-US" sz="700" dirty="0" err="1" smtClean="0"/>
              <a:t>на</a:t>
            </a:r>
            <a:r>
              <a:rPr lang="en-US" sz="700" dirty="0" smtClean="0"/>
              <a:t> </a:t>
            </a:r>
            <a:r>
              <a:rPr lang="en-US" sz="700" dirty="0" err="1" smtClean="0"/>
              <a:t>податоците</a:t>
            </a:r>
            <a:r>
              <a:rPr lang="en-US" sz="700" dirty="0" smtClean="0"/>
              <a:t> </a:t>
            </a:r>
            <a:r>
              <a:rPr lang="en-US" sz="700" dirty="0" err="1" smtClean="0"/>
              <a:t>по</a:t>
            </a:r>
            <a:r>
              <a:rPr lang="en-US" sz="700" dirty="0" smtClean="0"/>
              <a:t> </a:t>
            </a:r>
            <a:r>
              <a:rPr lang="en-US" sz="700" dirty="0" err="1" smtClean="0"/>
              <a:t>ваков</a:t>
            </a:r>
            <a:r>
              <a:rPr lang="en-US" sz="700" dirty="0" smtClean="0"/>
              <a:t> </a:t>
            </a:r>
            <a:r>
              <a:rPr lang="en-US" sz="700" dirty="0" err="1" smtClean="0"/>
              <a:t>незаконски</a:t>
            </a:r>
            <a:r>
              <a:rPr lang="en-US" sz="700" dirty="0" smtClean="0"/>
              <a:t> </a:t>
            </a:r>
            <a:r>
              <a:rPr lang="en-US" sz="700" dirty="0" err="1" smtClean="0"/>
              <a:t>пристап</a:t>
            </a:r>
            <a:r>
              <a:rPr lang="en-US" sz="700" dirty="0" smtClean="0"/>
              <a:t>? </a:t>
            </a:r>
          </a:p>
          <a:p>
            <a:pPr>
              <a:lnSpc>
                <a:spcPct val="80000"/>
              </a:lnSpc>
            </a:pPr>
            <a:r>
              <a:rPr lang="en-US" sz="700" dirty="0" smtClean="0"/>
              <a:t> </a:t>
            </a:r>
          </a:p>
          <a:p>
            <a:pPr>
              <a:lnSpc>
                <a:spcPct val="80000"/>
              </a:lnSpc>
            </a:pPr>
            <a:r>
              <a:rPr lang="en-US" sz="700" dirty="0" err="1" smtClean="0"/>
              <a:t>Дали</a:t>
            </a:r>
            <a:r>
              <a:rPr lang="en-US" sz="700" dirty="0" smtClean="0"/>
              <a:t> </a:t>
            </a:r>
            <a:r>
              <a:rPr lang="en-US" sz="700" dirty="0" err="1" smtClean="0"/>
              <a:t>во</a:t>
            </a:r>
            <a:r>
              <a:rPr lang="en-US" sz="700" dirty="0" smtClean="0"/>
              <a:t> </a:t>
            </a:r>
            <a:r>
              <a:rPr lang="en-US" sz="700" dirty="0" err="1" smtClean="0"/>
              <a:t>вакви</a:t>
            </a:r>
            <a:r>
              <a:rPr lang="en-US" sz="700" dirty="0" smtClean="0"/>
              <a:t> </a:t>
            </a:r>
            <a:r>
              <a:rPr lang="en-US" sz="700" dirty="0" err="1" smtClean="0"/>
              <a:t>околности</a:t>
            </a:r>
            <a:r>
              <a:rPr lang="en-US" sz="700" dirty="0" smtClean="0"/>
              <a:t> е </a:t>
            </a:r>
            <a:r>
              <a:rPr lang="en-US" sz="700" dirty="0" err="1" smtClean="0"/>
              <a:t>извршено</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ќе</a:t>
            </a:r>
            <a:r>
              <a:rPr lang="en-US" sz="700" dirty="0" smtClean="0"/>
              <a:t> </a:t>
            </a:r>
            <a:r>
              <a:rPr lang="en-US" sz="700" dirty="0" err="1" smtClean="0"/>
              <a:t>биде</a:t>
            </a:r>
            <a:r>
              <a:rPr lang="en-US" sz="700" dirty="0" smtClean="0"/>
              <a:t> </a:t>
            </a:r>
            <a:r>
              <a:rPr lang="en-US" sz="700" dirty="0" err="1" smtClean="0"/>
              <a:t>прашање</a:t>
            </a:r>
            <a:r>
              <a:rPr lang="en-US" sz="700" dirty="0" smtClean="0"/>
              <a:t> </a:t>
            </a:r>
            <a:r>
              <a:rPr lang="en-US" sz="700" dirty="0" err="1" smtClean="0"/>
              <a:t>на</a:t>
            </a:r>
            <a:r>
              <a:rPr lang="en-US" sz="700" dirty="0" smtClean="0"/>
              <a:t> </a:t>
            </a:r>
            <a:r>
              <a:rPr lang="en-US" sz="700" dirty="0" err="1" smtClean="0"/>
              <a:t>локални</a:t>
            </a:r>
            <a:r>
              <a:rPr lang="en-US" sz="700" dirty="0" smtClean="0"/>
              <a:t> </a:t>
            </a:r>
            <a:r>
              <a:rPr lang="en-US" sz="700" dirty="0" err="1" smtClean="0"/>
              <a:t>толкувања</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случи</a:t>
            </a:r>
            <a:r>
              <a:rPr lang="en-US" sz="700" dirty="0" smtClean="0"/>
              <a:t> </a:t>
            </a:r>
            <a:r>
              <a:rPr lang="en-US" sz="700" dirty="0" err="1" smtClean="0"/>
              <a:t>да</a:t>
            </a:r>
            <a:r>
              <a:rPr lang="en-US" sz="700" dirty="0" smtClean="0"/>
              <a:t> </a:t>
            </a:r>
            <a:r>
              <a:rPr lang="en-US" sz="700" dirty="0" err="1" smtClean="0"/>
              <a:t>не</a:t>
            </a:r>
            <a:r>
              <a:rPr lang="en-US" sz="700" dirty="0" smtClean="0"/>
              <a:t> е </a:t>
            </a:r>
            <a:r>
              <a:rPr lang="en-US" sz="700" dirty="0" err="1" smtClean="0"/>
              <a:t>постигнат</a:t>
            </a:r>
            <a:r>
              <a:rPr lang="en-US" sz="700" dirty="0" smtClean="0"/>
              <a:t> </a:t>
            </a:r>
            <a:r>
              <a:rPr lang="en-US" sz="700" dirty="0" err="1" smtClean="0"/>
              <a:t>прагот</a:t>
            </a:r>
            <a:r>
              <a:rPr lang="en-US" sz="700" dirty="0" smtClean="0"/>
              <a:t> </a:t>
            </a:r>
            <a:r>
              <a:rPr lang="en-US" sz="700" dirty="0" err="1" smtClean="0"/>
              <a:t>на</a:t>
            </a:r>
            <a:r>
              <a:rPr lang="en-US" sz="700" dirty="0" smtClean="0"/>
              <a:t> </a:t>
            </a:r>
            <a:r>
              <a:rPr lang="en-US" sz="700" dirty="0" err="1" smtClean="0"/>
              <a:t>сериозност</a:t>
            </a:r>
            <a:r>
              <a:rPr lang="en-US" sz="700" dirty="0" smtClean="0"/>
              <a:t>. </a:t>
            </a:r>
            <a:r>
              <a:rPr lang="en-US" sz="700" dirty="0" err="1" smtClean="0"/>
              <a:t>Меѓутоа</a:t>
            </a:r>
            <a:r>
              <a:rPr lang="en-US" sz="700" dirty="0" smtClean="0"/>
              <a:t>, </a:t>
            </a:r>
            <a:r>
              <a:rPr lang="en-US" sz="700" dirty="0" err="1" smtClean="0"/>
              <a:t>систем-администраторот</a:t>
            </a:r>
            <a:r>
              <a:rPr lang="en-US" sz="700" dirty="0" smtClean="0"/>
              <a:t> </a:t>
            </a:r>
            <a:r>
              <a:rPr lang="en-US" sz="700" dirty="0" err="1" smtClean="0"/>
              <a:t>веројатно</a:t>
            </a:r>
            <a:r>
              <a:rPr lang="en-US" sz="700" dirty="0" smtClean="0"/>
              <a:t> </a:t>
            </a:r>
            <a:r>
              <a:rPr lang="en-US" sz="700" dirty="0" err="1" smtClean="0"/>
              <a:t>ќе</a:t>
            </a:r>
            <a:r>
              <a:rPr lang="en-US" sz="700" dirty="0" smtClean="0"/>
              <a:t> </a:t>
            </a:r>
            <a:r>
              <a:rPr lang="en-US" sz="700" dirty="0" err="1" smtClean="0"/>
              <a:t>се</a:t>
            </a:r>
            <a:r>
              <a:rPr lang="en-US" sz="700" dirty="0" smtClean="0"/>
              <a:t> </a:t>
            </a:r>
            <a:r>
              <a:rPr lang="en-US" sz="700" dirty="0" err="1" smtClean="0"/>
              <a:t>чувствува</a:t>
            </a:r>
            <a:r>
              <a:rPr lang="en-US" sz="700" dirty="0" smtClean="0"/>
              <a:t> </a:t>
            </a:r>
            <a:r>
              <a:rPr lang="en-US" sz="700" dirty="0" err="1" smtClean="0"/>
              <a:t>обврзан</a:t>
            </a:r>
            <a:r>
              <a:rPr lang="en-US" sz="700" dirty="0" smtClean="0"/>
              <a:t> </a:t>
            </a:r>
            <a:r>
              <a:rPr lang="en-US" sz="700" dirty="0" err="1" smtClean="0"/>
              <a:t>да</a:t>
            </a:r>
            <a:r>
              <a:rPr lang="en-US" sz="700" dirty="0" smtClean="0"/>
              <a:t> </a:t>
            </a:r>
            <a:r>
              <a:rPr lang="en-US" sz="700" dirty="0" err="1" smtClean="0"/>
              <a:t>ја</a:t>
            </a:r>
            <a:r>
              <a:rPr lang="en-US" sz="700" dirty="0" smtClean="0"/>
              <a:t> </a:t>
            </a:r>
            <a:r>
              <a:rPr lang="en-US" sz="700" dirty="0" err="1" smtClean="0"/>
              <a:t>исклучи</a:t>
            </a:r>
            <a:r>
              <a:rPr lang="en-US" sz="700" dirty="0" smtClean="0"/>
              <a:t> </a:t>
            </a:r>
            <a:r>
              <a:rPr lang="en-US" sz="700" dirty="0" err="1" smtClean="0"/>
              <a:t>страницата</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ги</a:t>
            </a:r>
            <a:r>
              <a:rPr lang="en-US" sz="700" dirty="0" smtClean="0"/>
              <a:t> </a:t>
            </a:r>
            <a:r>
              <a:rPr lang="en-US" sz="700" dirty="0" err="1" smtClean="0"/>
              <a:t>утврди</a:t>
            </a:r>
            <a:r>
              <a:rPr lang="en-US" sz="700" dirty="0" smtClean="0"/>
              <a:t> </a:t>
            </a:r>
            <a:r>
              <a:rPr lang="en-US" sz="700" dirty="0" err="1" smtClean="0"/>
              <a:t>ефектите</a:t>
            </a:r>
            <a:r>
              <a:rPr lang="en-US" sz="700" dirty="0" smtClean="0"/>
              <a:t> </a:t>
            </a:r>
            <a:r>
              <a:rPr lang="en-US" sz="700" dirty="0" err="1" smtClean="0"/>
              <a:t>на</a:t>
            </a:r>
            <a:r>
              <a:rPr lang="en-US" sz="700" dirty="0" smtClean="0"/>
              <a:t> </a:t>
            </a:r>
            <a:r>
              <a:rPr lang="en-US" sz="700" dirty="0" err="1" smtClean="0"/>
              <a:t>упадот</a:t>
            </a:r>
            <a:r>
              <a:rPr lang="en-US" sz="700" dirty="0" smtClean="0"/>
              <a:t>, </a:t>
            </a:r>
            <a:r>
              <a:rPr lang="en-US" sz="700" dirty="0" err="1" smtClean="0"/>
              <a:t>особено</a:t>
            </a:r>
            <a:r>
              <a:rPr lang="en-US" sz="700" dirty="0" smtClean="0"/>
              <a:t> </a:t>
            </a:r>
            <a:r>
              <a:rPr lang="en-US" sz="700" dirty="0" err="1" smtClean="0"/>
              <a:t>дали</a:t>
            </a:r>
            <a:r>
              <a:rPr lang="en-US" sz="700" dirty="0" smtClean="0"/>
              <a:t> </a:t>
            </a:r>
            <a:r>
              <a:rPr lang="en-US" sz="700" dirty="0" err="1" smtClean="0"/>
              <a:t>страницата</a:t>
            </a:r>
            <a:r>
              <a:rPr lang="en-US" sz="700" dirty="0" smtClean="0"/>
              <a:t> </a:t>
            </a:r>
            <a:r>
              <a:rPr lang="en-US" sz="700" dirty="0" err="1" smtClean="0"/>
              <a:t>кон</a:t>
            </a:r>
            <a:r>
              <a:rPr lang="en-US" sz="700" dirty="0" smtClean="0"/>
              <a:t> </a:t>
            </a:r>
            <a:r>
              <a:rPr lang="en-US" sz="700" dirty="0" err="1" smtClean="0"/>
              <a:t>која</a:t>
            </a:r>
            <a:r>
              <a:rPr lang="en-US" sz="700" dirty="0" smtClean="0"/>
              <a:t> е </a:t>
            </a:r>
            <a:r>
              <a:rPr lang="en-US" sz="700" dirty="0" err="1" smtClean="0"/>
              <a:t>пристапено</a:t>
            </a:r>
            <a:r>
              <a:rPr lang="en-US" sz="700" dirty="0" smtClean="0"/>
              <a:t> </a:t>
            </a:r>
            <a:r>
              <a:rPr lang="en-US" sz="700" dirty="0" err="1" smtClean="0"/>
              <a:t>содржи</a:t>
            </a:r>
            <a:r>
              <a:rPr lang="en-US" sz="700" dirty="0" smtClean="0"/>
              <a:t> </a:t>
            </a:r>
            <a:r>
              <a:rPr lang="en-US" sz="700" dirty="0" err="1" smtClean="0"/>
              <a:t>доверливи</a:t>
            </a:r>
            <a:r>
              <a:rPr lang="en-US" sz="700" dirty="0" smtClean="0"/>
              <a:t> </a:t>
            </a:r>
            <a:r>
              <a:rPr lang="en-US" sz="700" dirty="0" err="1" smtClean="0"/>
              <a:t>или</a:t>
            </a:r>
            <a:r>
              <a:rPr lang="en-US" sz="700" dirty="0" smtClean="0"/>
              <a:t> </a:t>
            </a:r>
            <a:r>
              <a:rPr lang="en-US" sz="700" dirty="0" err="1" smtClean="0"/>
              <a:t>чувствителни</a:t>
            </a:r>
            <a:r>
              <a:rPr lang="en-US" sz="700" dirty="0" smtClean="0"/>
              <a:t> </a:t>
            </a:r>
            <a:r>
              <a:rPr lang="en-US" sz="700" dirty="0" err="1" smtClean="0"/>
              <a:t>податоци</a:t>
            </a:r>
            <a:r>
              <a:rPr lang="en-US" sz="700" dirty="0" smtClean="0"/>
              <a:t> </a:t>
            </a:r>
            <a:r>
              <a:rPr lang="en-US" sz="700" dirty="0" err="1" smtClean="0"/>
              <a:t>или</a:t>
            </a:r>
            <a:r>
              <a:rPr lang="en-US" sz="700" dirty="0" smtClean="0"/>
              <a:t> е </a:t>
            </a:r>
            <a:r>
              <a:rPr lang="en-US" sz="700" dirty="0" err="1" smtClean="0"/>
              <a:t>искористена</a:t>
            </a:r>
            <a:r>
              <a:rPr lang="en-US" sz="700" dirty="0" smtClean="0"/>
              <a:t> </a:t>
            </a:r>
            <a:r>
              <a:rPr lang="en-US" sz="700" dirty="0" err="1" smtClean="0"/>
              <a:t>за</a:t>
            </a:r>
            <a:r>
              <a:rPr lang="en-US" sz="700" dirty="0" smtClean="0"/>
              <a:t> </a:t>
            </a:r>
            <a:r>
              <a:rPr lang="en-US" sz="700" dirty="0" err="1" smtClean="0"/>
              <a:t>операции</a:t>
            </a:r>
            <a:r>
              <a:rPr lang="en-US" sz="700" dirty="0" smtClean="0"/>
              <a:t> </a:t>
            </a:r>
            <a:r>
              <a:rPr lang="en-US" sz="700" dirty="0" err="1" smtClean="0"/>
              <a:t>што</a:t>
            </a:r>
            <a:r>
              <a:rPr lang="en-US" sz="700" dirty="0" smtClean="0"/>
              <a:t>, </a:t>
            </a:r>
            <a:r>
              <a:rPr lang="en-US" sz="700" dirty="0" err="1" smtClean="0"/>
              <a:t>ако</a:t>
            </a:r>
            <a:r>
              <a:rPr lang="en-US" sz="700" dirty="0" smtClean="0"/>
              <a:t> </a:t>
            </a:r>
            <a:r>
              <a:rPr lang="en-US" sz="700" dirty="0" err="1" smtClean="0"/>
              <a:t>нешто</a:t>
            </a:r>
            <a:r>
              <a:rPr lang="en-US" sz="700" dirty="0" smtClean="0"/>
              <a:t> </a:t>
            </a:r>
            <a:r>
              <a:rPr lang="en-US" sz="700" dirty="0" err="1" smtClean="0"/>
              <a:t>тргне</a:t>
            </a:r>
            <a:r>
              <a:rPr lang="en-US" sz="700" dirty="0" smtClean="0"/>
              <a:t> </a:t>
            </a:r>
            <a:r>
              <a:rPr lang="en-US" sz="700" dirty="0" err="1" smtClean="0"/>
              <a:t>на</a:t>
            </a:r>
            <a:r>
              <a:rPr lang="en-US" sz="700" dirty="0" smtClean="0"/>
              <a:t> </a:t>
            </a:r>
            <a:r>
              <a:rPr lang="en-US" sz="700" dirty="0" err="1" smtClean="0"/>
              <a:t>лошо</a:t>
            </a:r>
            <a:r>
              <a:rPr lang="en-US" sz="700" dirty="0" smtClean="0"/>
              <a:t>, </a:t>
            </a:r>
            <a:r>
              <a:rPr lang="en-US" sz="700" dirty="0" err="1" smtClean="0"/>
              <a:t>можат</a:t>
            </a:r>
            <a:r>
              <a:rPr lang="en-US" sz="700" dirty="0" smtClean="0"/>
              <a:t> </a:t>
            </a:r>
            <a:r>
              <a:rPr lang="en-US" sz="700" dirty="0" err="1" smtClean="0"/>
              <a:t>да</a:t>
            </a:r>
            <a:r>
              <a:rPr lang="en-US" sz="700" dirty="0" smtClean="0"/>
              <a:t> </a:t>
            </a:r>
            <a:r>
              <a:rPr lang="en-US" sz="700" dirty="0" err="1" smtClean="0"/>
              <a:t>ја</a:t>
            </a:r>
            <a:r>
              <a:rPr lang="en-US" sz="700" dirty="0" smtClean="0"/>
              <a:t> </a:t>
            </a:r>
            <a:r>
              <a:rPr lang="en-US" sz="700" dirty="0" err="1" smtClean="0"/>
              <a:t>загрозат</a:t>
            </a:r>
            <a:r>
              <a:rPr lang="en-US" sz="700" dirty="0" smtClean="0"/>
              <a:t> </a:t>
            </a:r>
            <a:r>
              <a:rPr lang="en-US" sz="700" dirty="0" err="1" smtClean="0"/>
              <a:t>јавноста</a:t>
            </a:r>
            <a:r>
              <a:rPr lang="en-US" sz="700" dirty="0" smtClean="0"/>
              <a:t> </a:t>
            </a:r>
            <a:r>
              <a:rPr lang="en-US" sz="700" dirty="0" err="1" smtClean="0"/>
              <a:t>како</a:t>
            </a:r>
            <a:r>
              <a:rPr lang="en-US" sz="700" dirty="0" smtClean="0"/>
              <a:t> </a:t>
            </a:r>
            <a:r>
              <a:rPr lang="en-US" sz="700" dirty="0" err="1" smtClean="0"/>
              <a:t>што</a:t>
            </a:r>
            <a:r>
              <a:rPr lang="en-US" sz="700" dirty="0" smtClean="0"/>
              <a:t> е </a:t>
            </a:r>
            <a:r>
              <a:rPr lang="en-US" sz="700" dirty="0" err="1" smtClean="0"/>
              <a:t>системот</a:t>
            </a:r>
            <a:r>
              <a:rPr lang="en-US" sz="700" dirty="0" smtClean="0"/>
              <a:t> </a:t>
            </a:r>
            <a:r>
              <a:rPr lang="en-US" sz="700" dirty="0" err="1" smtClean="0"/>
              <a:t>одговорен</a:t>
            </a:r>
            <a:r>
              <a:rPr lang="en-US" sz="700" dirty="0" smtClean="0"/>
              <a:t> </a:t>
            </a:r>
            <a:r>
              <a:rPr lang="en-US" sz="700" dirty="0" err="1" smtClean="0"/>
              <a:t>за</a:t>
            </a:r>
            <a:r>
              <a:rPr lang="en-US" sz="700" dirty="0" smtClean="0"/>
              <a:t> </a:t>
            </a:r>
            <a:r>
              <a:rPr lang="en-US" sz="700" dirty="0" err="1" smtClean="0"/>
              <a:t>работењето</a:t>
            </a:r>
            <a:r>
              <a:rPr lang="en-US" sz="700" dirty="0" smtClean="0"/>
              <a:t> </a:t>
            </a:r>
            <a:r>
              <a:rPr lang="en-US" sz="700" dirty="0" err="1" smtClean="0"/>
              <a:t>на</a:t>
            </a:r>
            <a:r>
              <a:rPr lang="en-US" sz="700" dirty="0" smtClean="0"/>
              <a:t> </a:t>
            </a:r>
            <a:r>
              <a:rPr lang="en-US" sz="700" dirty="0" err="1" smtClean="0"/>
              <a:t>нуклеарната</a:t>
            </a:r>
            <a:r>
              <a:rPr lang="en-US" sz="700" dirty="0" smtClean="0"/>
              <a:t> </a:t>
            </a:r>
            <a:r>
              <a:rPr lang="en-US" sz="700" dirty="0" err="1" smtClean="0"/>
              <a:t>централа</a:t>
            </a:r>
            <a:r>
              <a:rPr lang="en-US" sz="700" dirty="0" smtClean="0"/>
              <a:t>. </a:t>
            </a:r>
          </a:p>
          <a:p>
            <a:pPr>
              <a:lnSpc>
                <a:spcPct val="80000"/>
              </a:lnSpc>
            </a:pPr>
            <a:r>
              <a:rPr lang="en-US" sz="700" dirty="0" smtClean="0"/>
              <a:t> </a:t>
            </a:r>
          </a:p>
          <a:p>
            <a:pPr>
              <a:lnSpc>
                <a:spcPct val="80000"/>
              </a:lnSpc>
            </a:pPr>
            <a:r>
              <a:rPr lang="en-US" sz="700" dirty="0" err="1" smtClean="0"/>
              <a:t>Ако</a:t>
            </a:r>
            <a:r>
              <a:rPr lang="en-US" sz="700" dirty="0" smtClean="0"/>
              <a:t> </a:t>
            </a:r>
            <a:r>
              <a:rPr lang="en-US" sz="700" dirty="0" err="1" smtClean="0"/>
              <a:t>заради</a:t>
            </a:r>
            <a:r>
              <a:rPr lang="en-US" sz="700" dirty="0" smtClean="0"/>
              <a:t> </a:t>
            </a:r>
            <a:r>
              <a:rPr lang="en-US" sz="700" dirty="0" err="1" smtClean="0"/>
              <a:t>аргументација</a:t>
            </a:r>
            <a:r>
              <a:rPr lang="en-US" sz="700" dirty="0" smtClean="0"/>
              <a:t> </a:t>
            </a:r>
            <a:r>
              <a:rPr lang="en-US" sz="700" dirty="0" err="1" smtClean="0"/>
              <a:t>системот</a:t>
            </a:r>
            <a:r>
              <a:rPr lang="en-US" sz="700" dirty="0" smtClean="0"/>
              <a:t> </a:t>
            </a:r>
            <a:r>
              <a:rPr lang="en-US" sz="700" dirty="0" err="1" smtClean="0"/>
              <a:t>на</a:t>
            </a:r>
            <a:r>
              <a:rPr lang="en-US" sz="700" dirty="0" smtClean="0"/>
              <a:t> </a:t>
            </a:r>
            <a:r>
              <a:rPr lang="en-US" sz="700" dirty="0" err="1" smtClean="0"/>
              <a:t>кој</a:t>
            </a:r>
            <a:r>
              <a:rPr lang="en-US" sz="700" dirty="0" smtClean="0"/>
              <a:t> </a:t>
            </a:r>
            <a:r>
              <a:rPr lang="en-US" sz="700" dirty="0" err="1" smtClean="0"/>
              <a:t>Боби</a:t>
            </a:r>
            <a:r>
              <a:rPr lang="en-US" sz="700" dirty="0" smtClean="0"/>
              <a:t> </a:t>
            </a:r>
            <a:r>
              <a:rPr lang="en-US" sz="700" dirty="0" err="1" smtClean="0"/>
              <a:t>му</a:t>
            </a:r>
            <a:r>
              <a:rPr lang="en-US" sz="700" dirty="0" smtClean="0"/>
              <a:t> </a:t>
            </a:r>
            <a:r>
              <a:rPr lang="en-US" sz="700" dirty="0" err="1" smtClean="0"/>
              <a:t>пристапил</a:t>
            </a:r>
            <a:r>
              <a:rPr lang="en-US" sz="700" dirty="0" smtClean="0"/>
              <a:t> </a:t>
            </a:r>
            <a:r>
              <a:rPr lang="en-US" sz="700" dirty="0" err="1" smtClean="0"/>
              <a:t>бил</a:t>
            </a:r>
            <a:r>
              <a:rPr lang="en-US" sz="700" dirty="0" smtClean="0"/>
              <a:t> </a:t>
            </a:r>
            <a:r>
              <a:rPr lang="en-US" sz="700" dirty="0" err="1" smtClean="0"/>
              <a:t>тој</a:t>
            </a:r>
            <a:r>
              <a:rPr lang="en-US" sz="700" dirty="0" smtClean="0"/>
              <a:t> </a:t>
            </a:r>
            <a:r>
              <a:rPr lang="en-US" sz="700" dirty="0" err="1" smtClean="0"/>
              <a:t>што</a:t>
            </a:r>
            <a:r>
              <a:rPr lang="en-US" sz="700" dirty="0" smtClean="0"/>
              <a:t> </a:t>
            </a:r>
            <a:r>
              <a:rPr lang="en-US" sz="700" dirty="0" err="1" smtClean="0"/>
              <a:t>води</a:t>
            </a:r>
            <a:r>
              <a:rPr lang="en-US" sz="700" dirty="0" smtClean="0"/>
              <a:t> </a:t>
            </a:r>
            <a:r>
              <a:rPr lang="en-US" sz="700" dirty="0" err="1" smtClean="0"/>
              <a:t>нуклеарна</a:t>
            </a:r>
            <a:r>
              <a:rPr lang="en-US" sz="700" dirty="0" smtClean="0"/>
              <a:t> </a:t>
            </a:r>
            <a:r>
              <a:rPr lang="en-US" sz="700" dirty="0" err="1" smtClean="0"/>
              <a:t>централа</a:t>
            </a:r>
            <a:r>
              <a:rPr lang="en-US" sz="700" dirty="0" smtClean="0"/>
              <a:t>, </a:t>
            </a:r>
            <a:r>
              <a:rPr lang="en-US" sz="700" dirty="0" err="1" smtClean="0"/>
              <a:t>дали</a:t>
            </a:r>
            <a:r>
              <a:rPr lang="en-US" sz="700" dirty="0" smtClean="0"/>
              <a:t> </a:t>
            </a:r>
            <a:r>
              <a:rPr lang="en-US" sz="700" dirty="0" err="1" smtClean="0"/>
              <a:t>кривичните</a:t>
            </a:r>
            <a:r>
              <a:rPr lang="en-US" sz="700" dirty="0" smtClean="0"/>
              <a:t> </a:t>
            </a:r>
            <a:r>
              <a:rPr lang="en-US" sz="700" dirty="0" err="1" smtClean="0"/>
              <a:t>дела</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утврдени</a:t>
            </a:r>
            <a:r>
              <a:rPr lang="en-US" sz="700" dirty="0" smtClean="0"/>
              <a:t> </a:t>
            </a:r>
            <a:r>
              <a:rPr lang="en-US" sz="700" dirty="0" err="1" smtClean="0"/>
              <a:t>во</a:t>
            </a:r>
            <a:r>
              <a:rPr lang="en-US" sz="700" dirty="0" smtClean="0"/>
              <a:t> </a:t>
            </a:r>
            <a:r>
              <a:rPr lang="en-US" sz="700" dirty="0" err="1" smtClean="0"/>
              <a:t>членовите</a:t>
            </a:r>
            <a:r>
              <a:rPr lang="en-US" sz="700" dirty="0" smtClean="0"/>
              <a:t> 4 и 5 </a:t>
            </a:r>
            <a:r>
              <a:rPr lang="en-US" sz="700" dirty="0" err="1" smtClean="0"/>
              <a:t>би</a:t>
            </a:r>
            <a:r>
              <a:rPr lang="en-US" sz="700" dirty="0" smtClean="0"/>
              <a:t> </a:t>
            </a:r>
            <a:r>
              <a:rPr lang="en-US" sz="700" dirty="0" err="1" smtClean="0"/>
              <a:t>биле</a:t>
            </a:r>
            <a:r>
              <a:rPr lang="en-US" sz="700" dirty="0" smtClean="0"/>
              <a:t> </a:t>
            </a:r>
            <a:r>
              <a:rPr lang="en-US" sz="700" dirty="0" err="1" smtClean="0"/>
              <a:t>адекватни</a:t>
            </a:r>
            <a:r>
              <a:rPr lang="en-US" sz="700" dirty="0" smtClean="0"/>
              <a:t> </a:t>
            </a:r>
            <a:r>
              <a:rPr lang="en-US" sz="700" dirty="0" err="1" smtClean="0"/>
              <a:t>за</a:t>
            </a:r>
            <a:r>
              <a:rPr lang="en-US" sz="700" dirty="0" smtClean="0"/>
              <a:t> </a:t>
            </a:r>
            <a:r>
              <a:rPr lang="en-US" sz="700" dirty="0" err="1" smtClean="0"/>
              <a:t>сериозноста</a:t>
            </a:r>
            <a:r>
              <a:rPr lang="en-US" sz="700" dirty="0" smtClean="0"/>
              <a:t> </a:t>
            </a:r>
            <a:r>
              <a:rPr lang="en-US" sz="700" dirty="0" err="1" smtClean="0"/>
              <a:t>на</a:t>
            </a:r>
            <a:r>
              <a:rPr lang="en-US" sz="700" dirty="0" smtClean="0"/>
              <a:t> </a:t>
            </a:r>
            <a:r>
              <a:rPr lang="en-US" sz="700" dirty="0" err="1" smtClean="0"/>
              <a:t>ваквиот</a:t>
            </a:r>
            <a:r>
              <a:rPr lang="en-US" sz="700" dirty="0" smtClean="0"/>
              <a:t> </a:t>
            </a:r>
            <a:r>
              <a:rPr lang="en-US" sz="700" dirty="0" err="1" smtClean="0"/>
              <a:t>упад</a:t>
            </a:r>
            <a:r>
              <a:rPr lang="en-US" sz="700" dirty="0" smtClean="0"/>
              <a:t> </a:t>
            </a:r>
            <a:r>
              <a:rPr lang="en-US" sz="700" dirty="0" err="1" smtClean="0"/>
              <a:t>што</a:t>
            </a:r>
            <a:r>
              <a:rPr lang="en-US" sz="700" dirty="0" smtClean="0"/>
              <a:t> е </a:t>
            </a:r>
            <a:r>
              <a:rPr lang="en-US" sz="700" dirty="0" err="1" smtClean="0"/>
              <a:t>еднаков</a:t>
            </a:r>
            <a:r>
              <a:rPr lang="en-US" sz="700" dirty="0" smtClean="0"/>
              <a:t> </a:t>
            </a:r>
            <a:r>
              <a:rPr lang="en-US" sz="700" dirty="0" err="1" smtClean="0"/>
              <a:t>на</a:t>
            </a:r>
            <a:r>
              <a:rPr lang="en-US" sz="700" dirty="0" smtClean="0"/>
              <a:t> </a:t>
            </a:r>
            <a:r>
              <a:rPr lang="en-US" sz="700" dirty="0" err="1" smtClean="0"/>
              <a:t>напад</a:t>
            </a:r>
            <a:r>
              <a:rPr lang="en-US" sz="700" dirty="0" smtClean="0"/>
              <a:t> </a:t>
            </a:r>
            <a:r>
              <a:rPr lang="en-US" sz="700" dirty="0" err="1" smtClean="0"/>
              <a:t>врз</a:t>
            </a:r>
            <a:r>
              <a:rPr lang="en-US" sz="700" dirty="0" smtClean="0"/>
              <a:t> </a:t>
            </a:r>
            <a:r>
              <a:rPr lang="en-US" sz="700" dirty="0" err="1" smtClean="0"/>
              <a:t>клучната</a:t>
            </a:r>
            <a:r>
              <a:rPr lang="en-US" sz="700" dirty="0" smtClean="0"/>
              <a:t> </a:t>
            </a:r>
            <a:r>
              <a:rPr lang="en-US" sz="700" dirty="0" err="1" smtClean="0"/>
              <a:t>национална</a:t>
            </a:r>
            <a:r>
              <a:rPr lang="en-US" sz="700" dirty="0" smtClean="0"/>
              <a:t> </a:t>
            </a:r>
            <a:r>
              <a:rPr lang="en-US" sz="700" dirty="0" err="1" smtClean="0"/>
              <a:t>инфраструктура</a:t>
            </a:r>
            <a:r>
              <a:rPr lang="en-US" sz="700" dirty="0" smtClean="0"/>
              <a:t>? </a:t>
            </a: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057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US" sz="700" i="1" dirty="0" err="1" smtClean="0"/>
              <a:t>Дали</a:t>
            </a:r>
            <a:r>
              <a:rPr lang="en-US" sz="700" i="1" dirty="0" smtClean="0"/>
              <a:t> е </a:t>
            </a:r>
            <a:r>
              <a:rPr lang="en-US" sz="700" i="1" dirty="0" err="1" smtClean="0"/>
              <a:t>извршено</a:t>
            </a:r>
            <a:r>
              <a:rPr lang="en-US" sz="700" i="1" dirty="0" smtClean="0"/>
              <a:t> </a:t>
            </a:r>
            <a:r>
              <a:rPr lang="en-US" sz="700" i="1" dirty="0" err="1" smtClean="0"/>
              <a:t>кривично</a:t>
            </a:r>
            <a:r>
              <a:rPr lang="en-US" sz="700" i="1" dirty="0" smtClean="0"/>
              <a:t> </a:t>
            </a:r>
            <a:r>
              <a:rPr lang="en-US" sz="700" i="1" dirty="0" err="1" smtClean="0"/>
              <a:t>дело</a:t>
            </a:r>
            <a:r>
              <a:rPr lang="en-US" sz="700" i="1" dirty="0" smtClean="0"/>
              <a:t> </a:t>
            </a:r>
            <a:r>
              <a:rPr lang="en-US" sz="700" i="1" dirty="0" err="1" smtClean="0"/>
              <a:t>спротивно</a:t>
            </a:r>
            <a:r>
              <a:rPr lang="en-US" sz="700" i="1" dirty="0" smtClean="0"/>
              <a:t> </a:t>
            </a:r>
            <a:r>
              <a:rPr lang="en-US" sz="700" i="1" dirty="0" err="1" smtClean="0"/>
              <a:t>на</a:t>
            </a:r>
            <a:r>
              <a:rPr lang="en-US" sz="700" i="1" dirty="0" smtClean="0"/>
              <a:t> </a:t>
            </a:r>
            <a:r>
              <a:rPr lang="en-US" sz="700" i="1" dirty="0" err="1" smtClean="0"/>
              <a:t>членовите</a:t>
            </a:r>
            <a:r>
              <a:rPr lang="en-US" sz="700" i="1" dirty="0" smtClean="0"/>
              <a:t> 4 </a:t>
            </a:r>
            <a:r>
              <a:rPr lang="en-US" sz="700" i="1" dirty="0" err="1" smtClean="0"/>
              <a:t>или</a:t>
            </a:r>
            <a:r>
              <a:rPr lang="en-US" sz="700" i="1" dirty="0" smtClean="0"/>
              <a:t> 5 </a:t>
            </a:r>
            <a:r>
              <a:rPr lang="en-US" sz="700" i="1" dirty="0" err="1" smtClean="0"/>
              <a:t>од</a:t>
            </a:r>
            <a:r>
              <a:rPr lang="en-US" sz="700" i="1" dirty="0" smtClean="0"/>
              <a:t> </a:t>
            </a:r>
            <a:r>
              <a:rPr lang="en-US" sz="700" i="1" dirty="0" err="1" smtClean="0"/>
              <a:t>лица</a:t>
            </a:r>
            <a:r>
              <a:rPr lang="en-US" sz="700" i="1" dirty="0" smtClean="0"/>
              <a:t> </a:t>
            </a:r>
            <a:r>
              <a:rPr lang="en-US" sz="700" i="1" dirty="0" err="1" smtClean="0"/>
              <a:t>што</a:t>
            </a:r>
            <a:r>
              <a:rPr lang="en-US" sz="700" i="1" dirty="0" smtClean="0"/>
              <a:t> </a:t>
            </a:r>
            <a:r>
              <a:rPr lang="en-US" sz="700" i="1" dirty="0" err="1" smtClean="0"/>
              <a:t>се</a:t>
            </a:r>
            <a:r>
              <a:rPr lang="en-US" sz="700" i="1" dirty="0" smtClean="0"/>
              <a:t> </a:t>
            </a:r>
            <a:r>
              <a:rPr lang="en-US" sz="700" i="1" dirty="0" err="1" smtClean="0"/>
              <a:t>одговорни</a:t>
            </a:r>
            <a:r>
              <a:rPr lang="en-US" sz="700" i="1" dirty="0" smtClean="0"/>
              <a:t> </a:t>
            </a:r>
            <a:r>
              <a:rPr lang="en-US" sz="700" i="1" dirty="0" err="1" smtClean="0"/>
              <a:t>за</a:t>
            </a:r>
            <a:r>
              <a:rPr lang="en-US" sz="700" i="1" dirty="0" smtClean="0"/>
              <a:t> </a:t>
            </a:r>
            <a:r>
              <a:rPr lang="en-US" sz="700" i="1" dirty="0" err="1" smtClean="0"/>
              <a:t>праќање</a:t>
            </a:r>
            <a:r>
              <a:rPr lang="en-US" sz="700" i="1" dirty="0" smtClean="0"/>
              <a:t> </a:t>
            </a:r>
            <a:r>
              <a:rPr lang="en-US" sz="700" i="1" dirty="0" err="1" smtClean="0"/>
              <a:t>на</a:t>
            </a:r>
            <a:r>
              <a:rPr lang="en-US" sz="700" i="1" dirty="0" smtClean="0"/>
              <a:t> </a:t>
            </a:r>
            <a:r>
              <a:rPr lang="en-US" sz="700" i="1" dirty="0" err="1" smtClean="0"/>
              <a:t>спам-пошта</a:t>
            </a:r>
            <a:r>
              <a:rPr lang="en-US" sz="700" i="1" dirty="0" smtClean="0"/>
              <a:t>?</a:t>
            </a:r>
            <a:endParaRPr lang="en-US" altLang="en-US" sz="700" dirty="0" smtClean="0"/>
          </a:p>
          <a:p>
            <a:pPr algn="just">
              <a:lnSpc>
                <a:spcPct val="80000"/>
              </a:lnSpc>
            </a:pPr>
            <a:r>
              <a:rPr lang="en-US" sz="700" dirty="0" smtClean="0"/>
              <a:t> </a:t>
            </a:r>
            <a:endParaRPr lang="en-US" altLang="en-US" sz="700" dirty="0" smtClean="0"/>
          </a:p>
          <a:p>
            <a:pPr algn="just">
              <a:lnSpc>
                <a:spcPct val="80000"/>
              </a:lnSpc>
            </a:pPr>
            <a:r>
              <a:rPr lang="en-US" sz="700" b="1" dirty="0" err="1" smtClean="0"/>
              <a:t>Прашања</a:t>
            </a:r>
            <a:r>
              <a:rPr lang="en-US" sz="700" dirty="0" smtClean="0"/>
              <a:t> </a:t>
            </a:r>
            <a:endParaRPr lang="en-US" altLang="en-US" sz="700" dirty="0" smtClean="0"/>
          </a:p>
          <a:p>
            <a:pPr algn="just">
              <a:lnSpc>
                <a:spcPct val="80000"/>
              </a:lnSpc>
            </a:pPr>
            <a:r>
              <a:rPr lang="en-US" sz="700" dirty="0" err="1" smtClean="0"/>
              <a:t>Дали</a:t>
            </a:r>
            <a:r>
              <a:rPr lang="en-US" sz="700" dirty="0" smtClean="0"/>
              <a:t> </a:t>
            </a:r>
            <a:r>
              <a:rPr lang="en-US" sz="700" dirty="0" err="1" smtClean="0"/>
              <a:t>овде</a:t>
            </a:r>
            <a:r>
              <a:rPr lang="en-US" sz="700" dirty="0" smtClean="0"/>
              <a:t> </a:t>
            </a:r>
            <a:r>
              <a:rPr lang="en-US" sz="700" dirty="0" err="1" smtClean="0"/>
              <a:t>постои</a:t>
            </a:r>
            <a:r>
              <a:rPr lang="en-US" sz="700" dirty="0" smtClean="0"/>
              <a:t> </a:t>
            </a:r>
            <a:r>
              <a:rPr lang="en-US" sz="700" dirty="0" err="1" smtClean="0"/>
              <a:t>неовластен</a:t>
            </a:r>
            <a:r>
              <a:rPr lang="en-US" sz="700" dirty="0" smtClean="0"/>
              <a:t> </a:t>
            </a:r>
            <a:r>
              <a:rPr lang="en-US" sz="700" dirty="0" err="1" smtClean="0"/>
              <a:t>пристап</a:t>
            </a:r>
            <a:r>
              <a:rPr lang="en-US" sz="700" dirty="0" smtClean="0"/>
              <a:t> </a:t>
            </a:r>
            <a:r>
              <a:rPr lang="en-US" sz="700" dirty="0" err="1" smtClean="0"/>
              <a:t>до</a:t>
            </a:r>
            <a:r>
              <a:rPr lang="en-US" sz="700" dirty="0" smtClean="0"/>
              <a:t> </a:t>
            </a:r>
            <a:r>
              <a:rPr lang="en-US" sz="700" dirty="0" err="1" smtClean="0"/>
              <a:t>машината</a:t>
            </a:r>
            <a:r>
              <a:rPr lang="en-US" sz="700" dirty="0" smtClean="0"/>
              <a:t> </a:t>
            </a:r>
            <a:r>
              <a:rPr lang="en-US" sz="700" dirty="0" err="1" smtClean="0"/>
              <a:t>на</a:t>
            </a:r>
            <a:r>
              <a:rPr lang="en-US" sz="700" dirty="0" smtClean="0"/>
              <a:t> </a:t>
            </a:r>
            <a:r>
              <a:rPr lang="en-US" sz="700" dirty="0" err="1" smtClean="0"/>
              <a:t>корисникот</a:t>
            </a:r>
            <a:r>
              <a:rPr lang="en-US" sz="700" dirty="0" smtClean="0"/>
              <a:t>? </a:t>
            </a:r>
          </a:p>
          <a:p>
            <a:pPr algn="just">
              <a:lnSpc>
                <a:spcPct val="80000"/>
              </a:lnSpc>
            </a:pPr>
            <a:r>
              <a:rPr lang="en-US" sz="700" dirty="0" err="1" smtClean="0"/>
              <a:t>Дали</a:t>
            </a:r>
            <a:r>
              <a:rPr lang="en-US" sz="700" dirty="0" smtClean="0"/>
              <a:t> </a:t>
            </a:r>
            <a:r>
              <a:rPr lang="en-US" sz="700" dirty="0" err="1" smtClean="0"/>
              <a:t>се</a:t>
            </a:r>
            <a:r>
              <a:rPr lang="en-US" sz="700" dirty="0" smtClean="0"/>
              <a:t> </a:t>
            </a:r>
            <a:r>
              <a:rPr lang="en-US" sz="700" dirty="0" err="1" smtClean="0"/>
              <a:t>изменети</a:t>
            </a:r>
            <a:r>
              <a:rPr lang="en-US" sz="700" dirty="0" smtClean="0"/>
              <a:t> </a:t>
            </a:r>
            <a:r>
              <a:rPr lang="en-US" sz="700" dirty="0" err="1" smtClean="0"/>
              <a:t>податоците</a:t>
            </a:r>
            <a:r>
              <a:rPr lang="en-US" sz="700" dirty="0" smtClean="0"/>
              <a:t> </a:t>
            </a:r>
            <a:r>
              <a:rPr lang="en-US" sz="700" dirty="0" err="1" smtClean="0"/>
              <a:t>на</a:t>
            </a:r>
            <a:r>
              <a:rPr lang="en-US" sz="700" dirty="0" smtClean="0"/>
              <a:t> </a:t>
            </a:r>
            <a:r>
              <a:rPr lang="en-US" sz="700" dirty="0" err="1" smtClean="0"/>
              <a:t>машината</a:t>
            </a:r>
            <a:r>
              <a:rPr lang="en-US" sz="700" dirty="0" smtClean="0"/>
              <a:t> </a:t>
            </a:r>
            <a:r>
              <a:rPr lang="en-US" sz="700" dirty="0" err="1" smtClean="0"/>
              <a:t>на</a:t>
            </a:r>
            <a:r>
              <a:rPr lang="en-US" sz="700" dirty="0" smtClean="0"/>
              <a:t> </a:t>
            </a:r>
            <a:r>
              <a:rPr lang="en-US" sz="700" dirty="0" err="1" smtClean="0"/>
              <a:t>корисникот</a:t>
            </a:r>
            <a:r>
              <a:rPr lang="en-US" sz="700" dirty="0" smtClean="0"/>
              <a:t>? </a:t>
            </a:r>
          </a:p>
          <a:p>
            <a:pPr algn="just">
              <a:lnSpc>
                <a:spcPct val="80000"/>
              </a:lnSpc>
            </a:pPr>
            <a:r>
              <a:rPr lang="en-US" sz="700" dirty="0" err="1" smtClean="0"/>
              <a:t>Дали</a:t>
            </a:r>
            <a:r>
              <a:rPr lang="en-US" sz="700" dirty="0" smtClean="0"/>
              <a:t> </a:t>
            </a:r>
            <a:r>
              <a:rPr lang="en-US" sz="700" dirty="0" err="1" smtClean="0"/>
              <a:t>постои</a:t>
            </a:r>
            <a:r>
              <a:rPr lang="en-US" sz="700" dirty="0" smtClean="0"/>
              <a:t> </a:t>
            </a:r>
            <a:r>
              <a:rPr lang="en-US" sz="700" dirty="0" err="1" smtClean="0"/>
              <a:t>оштетување</a:t>
            </a:r>
            <a:r>
              <a:rPr lang="en-US" sz="700" dirty="0" smtClean="0"/>
              <a:t> </a:t>
            </a:r>
            <a:r>
              <a:rPr lang="en-US" sz="700" dirty="0" err="1" smtClean="0"/>
              <a:t>на</a:t>
            </a:r>
            <a:r>
              <a:rPr lang="en-US" sz="700" dirty="0" smtClean="0"/>
              <a:t> </a:t>
            </a:r>
            <a:r>
              <a:rPr lang="en-US" sz="700" dirty="0" err="1" smtClean="0"/>
              <a:t>машината</a:t>
            </a:r>
            <a:r>
              <a:rPr lang="en-US" sz="700" dirty="0" smtClean="0"/>
              <a:t> </a:t>
            </a:r>
            <a:r>
              <a:rPr lang="en-US" sz="700" dirty="0" err="1" smtClean="0"/>
              <a:t>на</a:t>
            </a:r>
            <a:r>
              <a:rPr lang="en-US" sz="700" dirty="0" smtClean="0"/>
              <a:t> </a:t>
            </a:r>
            <a:r>
              <a:rPr lang="en-US" sz="700" dirty="0" err="1" smtClean="0"/>
              <a:t>корисникот</a:t>
            </a:r>
            <a:r>
              <a:rPr lang="en-US" sz="700" dirty="0" smtClean="0"/>
              <a:t>? </a:t>
            </a:r>
          </a:p>
          <a:p>
            <a:pPr algn="just">
              <a:lnSpc>
                <a:spcPct val="80000"/>
              </a:lnSpc>
            </a:pPr>
            <a:r>
              <a:rPr lang="en-US" sz="700" dirty="0" smtClean="0"/>
              <a:t> </a:t>
            </a:r>
            <a:endParaRPr lang="en-US" altLang="en-US" sz="700" dirty="0" smtClean="0"/>
          </a:p>
          <a:p>
            <a:pPr algn="just">
              <a:lnSpc>
                <a:spcPct val="80000"/>
              </a:lnSpc>
            </a:pPr>
            <a:r>
              <a:rPr lang="en-US" sz="700" b="1" dirty="0" err="1" smtClean="0"/>
              <a:t>Прашања</a:t>
            </a:r>
            <a:r>
              <a:rPr lang="en-US" sz="700" b="1" dirty="0" smtClean="0"/>
              <a:t> </a:t>
            </a:r>
            <a:r>
              <a:rPr lang="en-US" sz="700" b="1" dirty="0" err="1" smtClean="0"/>
              <a:t>за</a:t>
            </a:r>
            <a:r>
              <a:rPr lang="en-US" sz="700" b="1" dirty="0" smtClean="0"/>
              <a:t> </a:t>
            </a:r>
            <a:r>
              <a:rPr lang="en-US" sz="700" b="1" dirty="0" err="1" smtClean="0"/>
              <a:t>дискусија</a:t>
            </a:r>
            <a:r>
              <a:rPr lang="en-US" sz="700" dirty="0" smtClean="0"/>
              <a:t> </a:t>
            </a:r>
            <a:endParaRPr lang="en-US" altLang="en-US" sz="700" dirty="0" smtClean="0"/>
          </a:p>
          <a:p>
            <a:pPr algn="just">
              <a:lnSpc>
                <a:spcPct val="80000"/>
              </a:lnSpc>
            </a:pPr>
            <a:r>
              <a:rPr lang="en-US" sz="700" dirty="0" smtClean="0"/>
              <a:t> </a:t>
            </a:r>
          </a:p>
          <a:p>
            <a:pPr algn="just">
              <a:lnSpc>
                <a:spcPct val="80000"/>
              </a:lnSpc>
            </a:pPr>
            <a:r>
              <a:rPr lang="en-US" sz="700" dirty="0" err="1" smtClean="0"/>
              <a:t>Иако</a:t>
            </a:r>
            <a:r>
              <a:rPr lang="en-US" sz="700" dirty="0" smtClean="0"/>
              <a:t> </a:t>
            </a:r>
            <a:r>
              <a:rPr lang="en-US" sz="700" dirty="0" err="1" smtClean="0"/>
              <a:t>не</a:t>
            </a:r>
            <a:r>
              <a:rPr lang="en-US" sz="700" dirty="0" smtClean="0"/>
              <a:t> е </a:t>
            </a:r>
            <a:r>
              <a:rPr lang="en-US" sz="700" dirty="0" err="1" smtClean="0"/>
              <a:t>предизвикана</a:t>
            </a:r>
            <a:r>
              <a:rPr lang="en-US" sz="700" dirty="0" smtClean="0"/>
              <a:t> </a:t>
            </a:r>
            <a:r>
              <a:rPr lang="en-US" sz="700" dirty="0" err="1" smtClean="0"/>
              <a:t>штета</a:t>
            </a:r>
            <a:r>
              <a:rPr lang="en-US" sz="700" dirty="0" smtClean="0"/>
              <a:t>, </a:t>
            </a:r>
            <a:r>
              <a:rPr lang="en-US" sz="700" dirty="0" err="1" smtClean="0"/>
              <a:t>софтверот</a:t>
            </a:r>
            <a:r>
              <a:rPr lang="en-US" sz="700" dirty="0" smtClean="0"/>
              <a:t> </a:t>
            </a:r>
            <a:r>
              <a:rPr lang="en-US" sz="700" dirty="0" err="1" smtClean="0"/>
              <a:t>доведува</a:t>
            </a:r>
            <a:r>
              <a:rPr lang="en-US" sz="700" dirty="0" smtClean="0"/>
              <a:t> </a:t>
            </a:r>
            <a:r>
              <a:rPr lang="en-US" sz="700" dirty="0" err="1" smtClean="0"/>
              <a:t>до</a:t>
            </a:r>
            <a:r>
              <a:rPr lang="en-US" sz="700" dirty="0" smtClean="0"/>
              <a:t> </a:t>
            </a:r>
            <a:r>
              <a:rPr lang="en-US" sz="700" dirty="0" err="1" smtClean="0"/>
              <a:t>измена</a:t>
            </a:r>
            <a:r>
              <a:rPr lang="en-US" sz="700" dirty="0" smtClean="0"/>
              <a:t> </a:t>
            </a:r>
            <a:r>
              <a:rPr lang="en-US" sz="700" dirty="0" err="1" smtClean="0"/>
              <a:t>на</a:t>
            </a:r>
            <a:r>
              <a:rPr lang="en-US" sz="700" dirty="0" smtClean="0"/>
              <a:t> </a:t>
            </a:r>
            <a:r>
              <a:rPr lang="en-US" sz="700" dirty="0" err="1" smtClean="0"/>
              <a:t>податоците</a:t>
            </a:r>
            <a:r>
              <a:rPr lang="en-US" sz="700" dirty="0" smtClean="0"/>
              <a:t> </a:t>
            </a:r>
            <a:r>
              <a:rPr lang="en-US" sz="700" dirty="0" err="1" smtClean="0"/>
              <a:t>на</a:t>
            </a:r>
            <a:r>
              <a:rPr lang="en-US" sz="700" dirty="0" smtClean="0"/>
              <a:t> </a:t>
            </a:r>
            <a:r>
              <a:rPr lang="en-US" sz="700" dirty="0" err="1" smtClean="0"/>
              <a:t>компјутерот</a:t>
            </a:r>
            <a:r>
              <a:rPr lang="en-US" sz="700" dirty="0" smtClean="0"/>
              <a:t> </a:t>
            </a:r>
            <a:r>
              <a:rPr lang="en-US" sz="700" dirty="0" err="1" smtClean="0"/>
              <a:t>на</a:t>
            </a:r>
            <a:r>
              <a:rPr lang="en-US" sz="700" dirty="0" smtClean="0"/>
              <a:t> </a:t>
            </a:r>
            <a:r>
              <a:rPr lang="en-US" sz="700" dirty="0" err="1" smtClean="0"/>
              <a:t>корисникот</a:t>
            </a:r>
            <a:r>
              <a:rPr lang="en-US" sz="700" dirty="0" smtClean="0"/>
              <a:t>. </a:t>
            </a:r>
            <a:r>
              <a:rPr lang="en-US" sz="700" dirty="0" err="1" smtClean="0"/>
              <a:t>Оваа</a:t>
            </a:r>
            <a:r>
              <a:rPr lang="en-US" sz="700" dirty="0" smtClean="0"/>
              <a:t> </a:t>
            </a:r>
            <a:r>
              <a:rPr lang="en-US" sz="700" dirty="0" err="1" smtClean="0"/>
              <a:t>измена</a:t>
            </a:r>
            <a:r>
              <a:rPr lang="en-US" sz="700" dirty="0" smtClean="0"/>
              <a:t> </a:t>
            </a:r>
            <a:r>
              <a:rPr lang="en-US" sz="700" dirty="0" err="1" smtClean="0"/>
              <a:t>не</a:t>
            </a:r>
            <a:r>
              <a:rPr lang="en-US" sz="700" dirty="0" smtClean="0"/>
              <a:t> </a:t>
            </a:r>
            <a:r>
              <a:rPr lang="en-US" sz="700" dirty="0" err="1" smtClean="0"/>
              <a:t>била</a:t>
            </a:r>
            <a:r>
              <a:rPr lang="en-US" sz="700" dirty="0" smtClean="0"/>
              <a:t> </a:t>
            </a:r>
            <a:r>
              <a:rPr lang="en-US" sz="700" dirty="0" err="1" smtClean="0"/>
              <a:t>одобрена</a:t>
            </a:r>
            <a:r>
              <a:rPr lang="en-US" sz="700" dirty="0" smtClean="0"/>
              <a:t> </a:t>
            </a:r>
            <a:r>
              <a:rPr lang="en-US" sz="700" dirty="0" err="1" smtClean="0"/>
              <a:t>бидејќи</a:t>
            </a:r>
            <a:r>
              <a:rPr lang="en-US" sz="700" dirty="0" smtClean="0"/>
              <a:t> </a:t>
            </a:r>
            <a:r>
              <a:rPr lang="en-US" sz="700" dirty="0" err="1" smtClean="0"/>
              <a:t>на</a:t>
            </a:r>
            <a:r>
              <a:rPr lang="en-US" sz="700" dirty="0" smtClean="0"/>
              <a:t> </a:t>
            </a:r>
            <a:r>
              <a:rPr lang="en-US" sz="700" dirty="0" err="1" smtClean="0"/>
              <a:t>корисникот</a:t>
            </a:r>
            <a:r>
              <a:rPr lang="en-US" sz="700" dirty="0" smtClean="0"/>
              <a:t> </a:t>
            </a:r>
            <a:r>
              <a:rPr lang="en-US" sz="700" dirty="0" err="1" smtClean="0"/>
              <a:t>не</a:t>
            </a:r>
            <a:r>
              <a:rPr lang="en-US" sz="700" dirty="0" smtClean="0"/>
              <a:t> </a:t>
            </a:r>
            <a:r>
              <a:rPr lang="en-US" sz="700" dirty="0" err="1" smtClean="0"/>
              <a:t>му</a:t>
            </a:r>
            <a:r>
              <a:rPr lang="en-US" sz="700" dirty="0" smtClean="0"/>
              <a:t> </a:t>
            </a:r>
            <a:r>
              <a:rPr lang="en-US" sz="700" dirty="0" err="1" smtClean="0"/>
              <a:t>било</a:t>
            </a:r>
            <a:r>
              <a:rPr lang="en-US" sz="700" dirty="0" smtClean="0"/>
              <a:t> </a:t>
            </a:r>
            <a:r>
              <a:rPr lang="en-US" sz="700" dirty="0" err="1" smtClean="0"/>
              <a:t>дадено</a:t>
            </a:r>
            <a:r>
              <a:rPr lang="en-US" sz="700" dirty="0" smtClean="0"/>
              <a:t> </a:t>
            </a:r>
            <a:r>
              <a:rPr lang="en-US" sz="700" dirty="0" err="1" smtClean="0"/>
              <a:t>никакво</a:t>
            </a:r>
            <a:r>
              <a:rPr lang="en-US" sz="700" dirty="0" smtClean="0"/>
              <a:t> </a:t>
            </a:r>
            <a:r>
              <a:rPr lang="en-US" sz="700" dirty="0" err="1" smtClean="0"/>
              <a:t>предупредување</a:t>
            </a:r>
            <a:r>
              <a:rPr lang="en-US" sz="700" dirty="0" smtClean="0"/>
              <a:t> и </a:t>
            </a:r>
            <a:r>
              <a:rPr lang="en-US" sz="700" dirty="0" err="1" smtClean="0"/>
              <a:t>од</a:t>
            </a:r>
            <a:r>
              <a:rPr lang="en-US" sz="700" dirty="0" smtClean="0"/>
              <a:t> </a:t>
            </a:r>
            <a:r>
              <a:rPr lang="en-US" sz="700" dirty="0" err="1" smtClean="0"/>
              <a:t>него</a:t>
            </a:r>
            <a:r>
              <a:rPr lang="en-US" sz="700" dirty="0" smtClean="0"/>
              <a:t> </a:t>
            </a:r>
            <a:r>
              <a:rPr lang="en-US" sz="700" dirty="0" err="1" smtClean="0"/>
              <a:t>на</a:t>
            </a:r>
            <a:r>
              <a:rPr lang="en-US" sz="700" dirty="0" smtClean="0"/>
              <a:t> </a:t>
            </a:r>
            <a:r>
              <a:rPr lang="en-US" sz="700" dirty="0" err="1" smtClean="0"/>
              <a:t>ниеден</a:t>
            </a:r>
            <a:r>
              <a:rPr lang="en-US" sz="700" dirty="0" smtClean="0"/>
              <a:t> </a:t>
            </a:r>
            <a:r>
              <a:rPr lang="en-US" sz="700" dirty="0" err="1" smtClean="0"/>
              <a:t>начин</a:t>
            </a:r>
            <a:r>
              <a:rPr lang="en-US" sz="700" dirty="0" smtClean="0"/>
              <a:t> </a:t>
            </a:r>
            <a:r>
              <a:rPr lang="en-US" sz="700" dirty="0" err="1" smtClean="0"/>
              <a:t>не</a:t>
            </a:r>
            <a:r>
              <a:rPr lang="en-US" sz="700" dirty="0" smtClean="0"/>
              <a:t> </a:t>
            </a:r>
            <a:r>
              <a:rPr lang="en-US" sz="700" dirty="0" err="1" smtClean="0"/>
              <a:t>била</a:t>
            </a:r>
            <a:r>
              <a:rPr lang="en-US" sz="700" dirty="0" smtClean="0"/>
              <a:t> </a:t>
            </a:r>
            <a:r>
              <a:rPr lang="en-US" sz="700" dirty="0" err="1" smtClean="0"/>
              <a:t>побарана</a:t>
            </a:r>
            <a:r>
              <a:rPr lang="en-US" sz="700" dirty="0" smtClean="0"/>
              <a:t> </a:t>
            </a:r>
            <a:r>
              <a:rPr lang="en-US" sz="700" dirty="0" err="1" smtClean="0"/>
              <a:t>согласност</a:t>
            </a:r>
            <a:r>
              <a:rPr lang="en-US" sz="700" dirty="0" smtClean="0"/>
              <a:t> </a:t>
            </a:r>
            <a:r>
              <a:rPr lang="en-US" sz="700" dirty="0" err="1" smtClean="0"/>
              <a:t>за</a:t>
            </a:r>
            <a:r>
              <a:rPr lang="en-US" sz="700" dirty="0" smtClean="0"/>
              <a:t> </a:t>
            </a:r>
            <a:r>
              <a:rPr lang="en-US" sz="700" dirty="0" err="1" smtClean="0"/>
              <a:t>модификација</a:t>
            </a:r>
            <a:r>
              <a:rPr lang="en-US" sz="700" dirty="0" smtClean="0"/>
              <a:t> </a:t>
            </a:r>
            <a:r>
              <a:rPr lang="en-US" sz="700" dirty="0" err="1" smtClean="0"/>
              <a:t>на</a:t>
            </a:r>
            <a:r>
              <a:rPr lang="en-US" sz="700" dirty="0" smtClean="0"/>
              <a:t> </a:t>
            </a:r>
            <a:r>
              <a:rPr lang="en-US" sz="700" dirty="0" err="1" smtClean="0"/>
              <a:t>неговиот</a:t>
            </a:r>
            <a:r>
              <a:rPr lang="en-US" sz="700" dirty="0" smtClean="0"/>
              <a:t> </a:t>
            </a:r>
            <a:r>
              <a:rPr lang="en-US" sz="700" dirty="0" err="1" smtClean="0"/>
              <a:t>компјутер</a:t>
            </a:r>
            <a:r>
              <a:rPr lang="en-US" sz="700" dirty="0" smtClean="0"/>
              <a:t>. </a:t>
            </a:r>
            <a:r>
              <a:rPr lang="en-US" sz="700" dirty="0" err="1" smtClean="0"/>
              <a:t>Дали</a:t>
            </a:r>
            <a:r>
              <a:rPr lang="en-US" sz="700" dirty="0" smtClean="0"/>
              <a:t> </a:t>
            </a:r>
            <a:r>
              <a:rPr lang="en-US" sz="700" dirty="0" err="1" smtClean="0"/>
              <a:t>самото</a:t>
            </a:r>
            <a:r>
              <a:rPr lang="en-US" sz="700" dirty="0" smtClean="0"/>
              <a:t> </a:t>
            </a:r>
            <a:r>
              <a:rPr lang="en-US" sz="700" dirty="0" err="1" smtClean="0"/>
              <a:t>праќање</a:t>
            </a:r>
            <a:r>
              <a:rPr lang="en-US" sz="700" dirty="0" smtClean="0"/>
              <a:t> </a:t>
            </a:r>
            <a:r>
              <a:rPr lang="en-US" sz="700" dirty="0" err="1" smtClean="0"/>
              <a:t>спам-пошта</a:t>
            </a:r>
            <a:r>
              <a:rPr lang="en-US" sz="700" dirty="0" smtClean="0"/>
              <a:t> е </a:t>
            </a:r>
            <a:r>
              <a:rPr lang="en-US" sz="700" dirty="0" err="1" smtClean="0"/>
              <a:t>нелегално</a:t>
            </a:r>
            <a:r>
              <a:rPr lang="en-US" sz="700" dirty="0" smtClean="0"/>
              <a:t> </a:t>
            </a:r>
            <a:r>
              <a:rPr lang="en-US" sz="700" dirty="0" err="1" smtClean="0"/>
              <a:t>или</a:t>
            </a:r>
            <a:r>
              <a:rPr lang="en-US" sz="700" dirty="0" smtClean="0"/>
              <a:t> </a:t>
            </a:r>
            <a:r>
              <a:rPr lang="en-US" sz="700" dirty="0" err="1" smtClean="0"/>
              <a:t>претставува</a:t>
            </a:r>
            <a:r>
              <a:rPr lang="en-US" sz="700" dirty="0" smtClean="0"/>
              <a:t> </a:t>
            </a:r>
            <a:r>
              <a:rPr lang="en-US" sz="700" dirty="0" err="1" smtClean="0"/>
              <a:t>само</a:t>
            </a:r>
            <a:r>
              <a:rPr lang="en-US" sz="700" dirty="0" smtClean="0"/>
              <a:t> </a:t>
            </a:r>
            <a:r>
              <a:rPr lang="en-US" sz="700" dirty="0" err="1" smtClean="0"/>
              <a:t>непријатност</a:t>
            </a:r>
            <a:r>
              <a:rPr lang="en-US" sz="700" dirty="0" smtClean="0"/>
              <a:t>? </a:t>
            </a:r>
            <a:r>
              <a:rPr lang="en-US" sz="700" dirty="0" err="1" smtClean="0"/>
              <a:t>Дали</a:t>
            </a:r>
            <a:r>
              <a:rPr lang="en-US" sz="700" dirty="0" smtClean="0"/>
              <a:t> </a:t>
            </a:r>
            <a:r>
              <a:rPr lang="en-US" sz="700" dirty="0" err="1" smtClean="0"/>
              <a:t>тоа</a:t>
            </a:r>
            <a:r>
              <a:rPr lang="en-US" sz="700" dirty="0" smtClean="0"/>
              <a:t> </a:t>
            </a:r>
            <a:r>
              <a:rPr lang="en-US" sz="700" dirty="0" err="1" smtClean="0"/>
              <a:t>станува</a:t>
            </a:r>
            <a:r>
              <a:rPr lang="en-US" sz="700" dirty="0" smtClean="0"/>
              <a:t> </a:t>
            </a:r>
            <a:r>
              <a:rPr lang="en-US" sz="700" dirty="0" err="1" smtClean="0"/>
              <a:t>нелегално</a:t>
            </a:r>
            <a:r>
              <a:rPr lang="en-US" sz="700" dirty="0" smtClean="0"/>
              <a:t> </a:t>
            </a:r>
            <a:r>
              <a:rPr lang="en-US" sz="700" dirty="0" err="1" smtClean="0"/>
              <a:t>само</a:t>
            </a:r>
            <a:r>
              <a:rPr lang="en-US" sz="700" dirty="0" smtClean="0"/>
              <a:t> </a:t>
            </a:r>
            <a:r>
              <a:rPr lang="en-US" sz="700" dirty="0" err="1" smtClean="0"/>
              <a:t>кога</a:t>
            </a:r>
            <a:r>
              <a:rPr lang="en-US" sz="700" dirty="0" smtClean="0"/>
              <a:t> </a:t>
            </a:r>
            <a:r>
              <a:rPr lang="en-US" sz="700" dirty="0" err="1" smtClean="0"/>
              <a:t>има</a:t>
            </a:r>
            <a:r>
              <a:rPr lang="en-US" sz="700" dirty="0" smtClean="0"/>
              <a:t> </a:t>
            </a:r>
            <a:r>
              <a:rPr lang="en-US" sz="700" dirty="0" err="1" smtClean="0"/>
              <a:t>несакани</a:t>
            </a:r>
            <a:r>
              <a:rPr lang="en-US" sz="700" dirty="0" smtClean="0"/>
              <a:t> </a:t>
            </a:r>
            <a:r>
              <a:rPr lang="en-US" sz="700" dirty="0" err="1" smtClean="0"/>
              <a:t>ефекти</a:t>
            </a:r>
            <a:r>
              <a:rPr lang="en-US" sz="700" dirty="0" smtClean="0"/>
              <a:t>? </a:t>
            </a:r>
          </a:p>
          <a:p>
            <a:pPr algn="just">
              <a:lnSpc>
                <a:spcPct val="80000"/>
              </a:lnSpc>
            </a:pPr>
            <a:r>
              <a:rPr lang="en-US" sz="700" dirty="0" smtClean="0"/>
              <a:t> </a:t>
            </a:r>
          </a:p>
          <a:p>
            <a:pPr algn="just">
              <a:lnSpc>
                <a:spcPct val="80000"/>
              </a:lnSpc>
            </a:pPr>
            <a:r>
              <a:rPr lang="en-US" sz="700" dirty="0" err="1" smtClean="0"/>
              <a:t>Што</a:t>
            </a:r>
            <a:r>
              <a:rPr lang="en-US" sz="700" dirty="0" smtClean="0"/>
              <a:t> </a:t>
            </a:r>
            <a:r>
              <a:rPr lang="en-US" sz="700" dirty="0" err="1" smtClean="0"/>
              <a:t>ако</a:t>
            </a:r>
            <a:r>
              <a:rPr lang="en-US" sz="700" dirty="0" smtClean="0"/>
              <a:t> </a:t>
            </a:r>
            <a:r>
              <a:rPr lang="en-US" sz="700" dirty="0" err="1" smtClean="0"/>
              <a:t>спам-поштата</a:t>
            </a:r>
            <a:r>
              <a:rPr lang="en-US" sz="700" dirty="0" smtClean="0"/>
              <a:t> </a:t>
            </a:r>
            <a:r>
              <a:rPr lang="en-US" sz="700" dirty="0" err="1" smtClean="0"/>
              <a:t>содржи</a:t>
            </a:r>
            <a:r>
              <a:rPr lang="en-US" sz="700" dirty="0" smtClean="0"/>
              <a:t> </a:t>
            </a:r>
            <a:r>
              <a:rPr lang="en-US" sz="700" dirty="0" err="1" smtClean="0"/>
              <a:t>прилог</a:t>
            </a:r>
            <a:r>
              <a:rPr lang="en-US" sz="700" dirty="0" smtClean="0"/>
              <a:t> и </a:t>
            </a:r>
            <a:r>
              <a:rPr lang="en-US" sz="700" dirty="0" err="1" smtClean="0"/>
              <a:t>покана</a:t>
            </a:r>
            <a:r>
              <a:rPr lang="en-US" sz="700" dirty="0" smtClean="0"/>
              <a:t> </a:t>
            </a:r>
            <a:r>
              <a:rPr lang="en-US" sz="700" dirty="0" err="1" smtClean="0"/>
              <a:t>до</a:t>
            </a:r>
            <a:r>
              <a:rPr lang="en-US" sz="700" dirty="0" smtClean="0"/>
              <a:t> </a:t>
            </a:r>
            <a:r>
              <a:rPr lang="en-US" sz="700" dirty="0" err="1" smtClean="0"/>
              <a:t>примателот</a:t>
            </a:r>
            <a:r>
              <a:rPr lang="en-US" sz="700" dirty="0" smtClean="0"/>
              <a:t> </a:t>
            </a:r>
            <a:r>
              <a:rPr lang="en-US" sz="700" dirty="0" err="1" smtClean="0"/>
              <a:t>да</a:t>
            </a:r>
            <a:r>
              <a:rPr lang="en-US" sz="700" dirty="0" smtClean="0"/>
              <a:t> </a:t>
            </a:r>
            <a:r>
              <a:rPr lang="en-US" sz="700" dirty="0" err="1" smtClean="0"/>
              <a:t>го</a:t>
            </a:r>
            <a:r>
              <a:rPr lang="en-US" sz="700" dirty="0" smtClean="0"/>
              <a:t> </a:t>
            </a:r>
            <a:r>
              <a:rPr lang="en-US" sz="700" dirty="0" err="1" smtClean="0"/>
              <a:t>отвори</a:t>
            </a:r>
            <a:r>
              <a:rPr lang="en-US" sz="700" dirty="0" smtClean="0"/>
              <a:t> </a:t>
            </a:r>
            <a:r>
              <a:rPr lang="en-US" sz="700" dirty="0" err="1" smtClean="0"/>
              <a:t>прилогот</a:t>
            </a:r>
            <a:r>
              <a:rPr lang="en-US" sz="700" dirty="0" smtClean="0"/>
              <a:t> </a:t>
            </a:r>
            <a:r>
              <a:rPr lang="en-US" sz="700" dirty="0" err="1" smtClean="0"/>
              <a:t>со</a:t>
            </a:r>
            <a:r>
              <a:rPr lang="en-US" sz="700" dirty="0" smtClean="0"/>
              <a:t> </a:t>
            </a:r>
            <a:r>
              <a:rPr lang="en-US" sz="700" dirty="0" err="1" smtClean="0"/>
              <a:t>зборовите</a:t>
            </a:r>
            <a:r>
              <a:rPr lang="en-US" sz="700" dirty="0" smtClean="0"/>
              <a:t> „</a:t>
            </a:r>
            <a:r>
              <a:rPr lang="en-US" sz="700" dirty="0" err="1" smtClean="0"/>
              <a:t>ова</a:t>
            </a:r>
            <a:r>
              <a:rPr lang="en-US" sz="700" dirty="0" smtClean="0"/>
              <a:t> </a:t>
            </a:r>
            <a:r>
              <a:rPr lang="en-US" sz="700" dirty="0" err="1" smtClean="0"/>
              <a:t>ќе</a:t>
            </a:r>
            <a:r>
              <a:rPr lang="en-US" sz="700" dirty="0" smtClean="0"/>
              <a:t> </a:t>
            </a:r>
            <a:r>
              <a:rPr lang="en-US" sz="700" dirty="0" err="1" smtClean="0"/>
              <a:t>ви</a:t>
            </a:r>
            <a:r>
              <a:rPr lang="en-US" sz="700" dirty="0" smtClean="0"/>
              <a:t> </a:t>
            </a:r>
            <a:r>
              <a:rPr lang="en-US" sz="700" dirty="0" err="1" smtClean="0"/>
              <a:t>се</a:t>
            </a:r>
            <a:r>
              <a:rPr lang="en-US" sz="700" dirty="0" smtClean="0"/>
              <a:t> </a:t>
            </a:r>
            <a:r>
              <a:rPr lang="en-US" sz="700" dirty="0" err="1" smtClean="0"/>
              <a:t>допадне</a:t>
            </a:r>
            <a:r>
              <a:rPr lang="en-US" sz="700" dirty="0" smtClean="0"/>
              <a:t>“? </a:t>
            </a:r>
          </a:p>
          <a:p>
            <a:pPr algn="just">
              <a:lnSpc>
                <a:spcPct val="80000"/>
              </a:lnSpc>
            </a:pPr>
            <a:r>
              <a:rPr lang="en-US" sz="700" dirty="0" smtClean="0"/>
              <a:t> </a:t>
            </a:r>
          </a:p>
          <a:p>
            <a:pPr algn="just">
              <a:lnSpc>
                <a:spcPct val="80000"/>
              </a:lnSpc>
            </a:pPr>
            <a:r>
              <a:rPr lang="en-US" sz="700" dirty="0" err="1" smtClean="0"/>
              <a:t>Може</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тврди</a:t>
            </a:r>
            <a:r>
              <a:rPr lang="en-US" sz="700" dirty="0" smtClean="0"/>
              <a:t> </a:t>
            </a:r>
            <a:r>
              <a:rPr lang="en-US" sz="700" dirty="0" err="1" smtClean="0"/>
              <a:t>дека</a:t>
            </a:r>
            <a:r>
              <a:rPr lang="en-US" sz="700" dirty="0" smtClean="0"/>
              <a:t> </a:t>
            </a:r>
            <a:r>
              <a:rPr lang="en-US" sz="700" dirty="0" err="1" smtClean="0"/>
              <a:t>примателот</a:t>
            </a:r>
            <a:r>
              <a:rPr lang="en-US" sz="700" dirty="0" smtClean="0"/>
              <a:t> </a:t>
            </a:r>
            <a:r>
              <a:rPr lang="en-US" sz="700" dirty="0" err="1" smtClean="0"/>
              <a:t>го</a:t>
            </a:r>
            <a:r>
              <a:rPr lang="en-US" sz="700" dirty="0" smtClean="0"/>
              <a:t> </a:t>
            </a:r>
            <a:r>
              <a:rPr lang="en-US" sz="700" dirty="0" err="1" smtClean="0"/>
              <a:t>направил</a:t>
            </a:r>
            <a:r>
              <a:rPr lang="en-US" sz="700" dirty="0" smtClean="0"/>
              <a:t> </a:t>
            </a:r>
            <a:r>
              <a:rPr lang="en-US" sz="700" dirty="0" err="1" smtClean="0"/>
              <a:t>изборот</a:t>
            </a:r>
            <a:r>
              <a:rPr lang="en-US" sz="700" dirty="0" smtClean="0"/>
              <a:t> и </a:t>
            </a:r>
            <a:r>
              <a:rPr lang="en-US" sz="700" dirty="0" err="1" smtClean="0"/>
              <a:t>со</a:t>
            </a:r>
            <a:r>
              <a:rPr lang="en-US" sz="700" dirty="0" smtClean="0"/>
              <a:t> </a:t>
            </a:r>
            <a:r>
              <a:rPr lang="en-US" sz="700" dirty="0" err="1" smtClean="0"/>
              <a:t>тоа</a:t>
            </a:r>
            <a:r>
              <a:rPr lang="en-US" sz="700" dirty="0" smtClean="0"/>
              <a:t> </a:t>
            </a:r>
            <a:r>
              <a:rPr lang="en-US" sz="700" dirty="0" err="1" smtClean="0"/>
              <a:t>се</a:t>
            </a:r>
            <a:r>
              <a:rPr lang="en-US" sz="700" dirty="0" smtClean="0"/>
              <a:t> </a:t>
            </a:r>
            <a:r>
              <a:rPr lang="en-US" sz="700" dirty="0" err="1" smtClean="0"/>
              <a:t>согласил</a:t>
            </a:r>
            <a:r>
              <a:rPr lang="en-US" sz="700" dirty="0" smtClean="0"/>
              <a:t> </a:t>
            </a:r>
            <a:r>
              <a:rPr lang="en-US" sz="700" dirty="0" err="1" smtClean="0"/>
              <a:t>да</a:t>
            </a:r>
            <a:r>
              <a:rPr lang="en-US" sz="700" dirty="0" smtClean="0"/>
              <a:t> </a:t>
            </a:r>
            <a:r>
              <a:rPr lang="en-US" sz="700" dirty="0" err="1" smtClean="0"/>
              <a:t>ги</a:t>
            </a:r>
            <a:r>
              <a:rPr lang="en-US" sz="700" dirty="0" smtClean="0"/>
              <a:t> </a:t>
            </a:r>
            <a:r>
              <a:rPr lang="en-US" sz="700" dirty="0" err="1" smtClean="0"/>
              <a:t>преземе</a:t>
            </a:r>
            <a:r>
              <a:rPr lang="en-US" sz="700" dirty="0" smtClean="0"/>
              <a:t> </a:t>
            </a:r>
            <a:r>
              <a:rPr lang="en-US" sz="700" dirty="0" err="1" smtClean="0"/>
              <a:t>податоците</a:t>
            </a:r>
            <a:r>
              <a:rPr lang="en-US" sz="700" dirty="0" smtClean="0"/>
              <a:t> </a:t>
            </a:r>
            <a:r>
              <a:rPr lang="en-US" sz="700" dirty="0" err="1" smtClean="0"/>
              <a:t>на</a:t>
            </a:r>
            <a:r>
              <a:rPr lang="en-US" sz="700" dirty="0" smtClean="0"/>
              <a:t> </a:t>
            </a:r>
            <a:r>
              <a:rPr lang="en-US" sz="700" dirty="0" err="1" smtClean="0"/>
              <a:t>компјутерот</a:t>
            </a:r>
            <a:r>
              <a:rPr lang="en-US" sz="700" dirty="0" smtClean="0"/>
              <a:t>. </a:t>
            </a:r>
            <a:r>
              <a:rPr lang="en-US" sz="700" dirty="0" err="1" smtClean="0"/>
              <a:t>Меѓутоа</a:t>
            </a:r>
            <a:r>
              <a:rPr lang="en-US" sz="700" dirty="0" smtClean="0"/>
              <a:t>, </a:t>
            </a:r>
            <a:r>
              <a:rPr lang="en-US" sz="700" dirty="0" err="1" smtClean="0"/>
              <a:t>во</a:t>
            </a:r>
            <a:r>
              <a:rPr lang="en-US" sz="700" dirty="0" smtClean="0"/>
              <a:t> </a:t>
            </a:r>
            <a:r>
              <a:rPr lang="en-US" sz="700" dirty="0" err="1" smtClean="0"/>
              <a:t>стварност</a:t>
            </a:r>
            <a:r>
              <a:rPr lang="en-US" sz="700" dirty="0" smtClean="0"/>
              <a:t> </a:t>
            </a:r>
            <a:r>
              <a:rPr lang="en-US" sz="700" dirty="0" err="1" smtClean="0"/>
              <a:t>секоја</a:t>
            </a:r>
            <a:r>
              <a:rPr lang="en-US" sz="700" dirty="0" smtClean="0"/>
              <a:t> </a:t>
            </a:r>
            <a:r>
              <a:rPr lang="en-US" sz="700" dirty="0" err="1" smtClean="0"/>
              <a:t>согласност</a:t>
            </a:r>
            <a:r>
              <a:rPr lang="en-US" sz="700" dirty="0" smtClean="0"/>
              <a:t> </a:t>
            </a:r>
            <a:r>
              <a:rPr lang="en-US" sz="700" dirty="0" err="1" smtClean="0"/>
              <a:t>што</a:t>
            </a:r>
            <a:r>
              <a:rPr lang="en-US" sz="700" dirty="0" smtClean="0"/>
              <a:t> </a:t>
            </a:r>
            <a:r>
              <a:rPr lang="en-US" sz="700" dirty="0" err="1" smtClean="0"/>
              <a:t>можеби</a:t>
            </a:r>
            <a:r>
              <a:rPr lang="en-US" sz="700" dirty="0" smtClean="0"/>
              <a:t> е </a:t>
            </a:r>
            <a:r>
              <a:rPr lang="en-US" sz="700" dirty="0" err="1" smtClean="0"/>
              <a:t>дадена</a:t>
            </a:r>
            <a:r>
              <a:rPr lang="en-US" sz="700" dirty="0" smtClean="0"/>
              <a:t> </a:t>
            </a:r>
            <a:r>
              <a:rPr lang="en-US" sz="700" dirty="0" err="1" smtClean="0"/>
              <a:t>не</a:t>
            </a:r>
            <a:r>
              <a:rPr lang="en-US" sz="700" dirty="0" smtClean="0"/>
              <a:t> е </a:t>
            </a:r>
            <a:r>
              <a:rPr lang="en-US" sz="700" dirty="0" err="1" smtClean="0"/>
              <a:t>согласност</a:t>
            </a:r>
            <a:r>
              <a:rPr lang="en-US" sz="700" dirty="0" smtClean="0"/>
              <a:t> </a:t>
            </a:r>
            <a:r>
              <a:rPr lang="en-US" sz="700" dirty="0" err="1" smtClean="0"/>
              <a:t>заснована</a:t>
            </a:r>
            <a:r>
              <a:rPr lang="en-US" sz="700" dirty="0" smtClean="0"/>
              <a:t> </a:t>
            </a:r>
            <a:r>
              <a:rPr lang="en-US" sz="700" dirty="0" err="1" smtClean="0"/>
              <a:t>врз</a:t>
            </a:r>
            <a:r>
              <a:rPr lang="en-US" sz="700" dirty="0" smtClean="0"/>
              <a:t> </a:t>
            </a:r>
            <a:r>
              <a:rPr lang="en-US" sz="700" dirty="0" err="1" smtClean="0"/>
              <a:t>информации</a:t>
            </a:r>
            <a:r>
              <a:rPr lang="en-US" sz="700" dirty="0" smtClean="0"/>
              <a:t>, </a:t>
            </a:r>
            <a:r>
              <a:rPr lang="en-US" sz="700" dirty="0" err="1" smtClean="0"/>
              <a:t>иако</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тврди</a:t>
            </a:r>
            <a:r>
              <a:rPr lang="en-US" sz="700" dirty="0" smtClean="0"/>
              <a:t> </a:t>
            </a:r>
            <a:r>
              <a:rPr lang="en-US" sz="700" dirty="0" err="1" smtClean="0"/>
              <a:t>дека</a:t>
            </a:r>
            <a:r>
              <a:rPr lang="en-US" sz="700" dirty="0" smtClean="0"/>
              <a:t> </a:t>
            </a:r>
            <a:r>
              <a:rPr lang="en-US" sz="700" dirty="0" err="1" smtClean="0"/>
              <a:t>оние</a:t>
            </a:r>
            <a:r>
              <a:rPr lang="en-US" sz="700" dirty="0" smtClean="0"/>
              <a:t> </a:t>
            </a:r>
            <a:r>
              <a:rPr lang="en-US" sz="700" dirty="0" err="1" smtClean="0"/>
              <a:t>што</a:t>
            </a:r>
            <a:r>
              <a:rPr lang="en-US" sz="700" dirty="0" smtClean="0"/>
              <a:t> </a:t>
            </a:r>
            <a:r>
              <a:rPr lang="en-US" sz="700" dirty="0" err="1" smtClean="0"/>
              <a:t>избрале</a:t>
            </a:r>
            <a:r>
              <a:rPr lang="en-US" sz="700" dirty="0" smtClean="0"/>
              <a:t> </a:t>
            </a:r>
            <a:r>
              <a:rPr lang="en-US" sz="700" dirty="0" err="1" smtClean="0"/>
              <a:t>да</a:t>
            </a:r>
            <a:r>
              <a:rPr lang="en-US" sz="700" dirty="0" smtClean="0"/>
              <a:t> </a:t>
            </a:r>
            <a:r>
              <a:rPr lang="en-US" sz="700" dirty="0" err="1" smtClean="0"/>
              <a:t>ги</a:t>
            </a:r>
            <a:r>
              <a:rPr lang="en-US" sz="700" dirty="0" smtClean="0"/>
              <a:t> </a:t>
            </a:r>
            <a:r>
              <a:rPr lang="en-US" sz="700" dirty="0" err="1" smtClean="0"/>
              <a:t>отворат</a:t>
            </a:r>
            <a:r>
              <a:rPr lang="en-US" sz="700" dirty="0" smtClean="0"/>
              <a:t> </a:t>
            </a:r>
            <a:r>
              <a:rPr lang="en-US" sz="700" dirty="0" err="1" smtClean="0"/>
              <a:t>прилозите</a:t>
            </a:r>
            <a:r>
              <a:rPr lang="en-US" sz="700" dirty="0" smtClean="0"/>
              <a:t> </a:t>
            </a:r>
            <a:r>
              <a:rPr lang="en-US" sz="700" dirty="0" err="1" smtClean="0"/>
              <a:t>од</a:t>
            </a:r>
            <a:r>
              <a:rPr lang="en-US" sz="700" dirty="0" smtClean="0"/>
              <a:t> </a:t>
            </a:r>
            <a:r>
              <a:rPr lang="en-US" sz="700" dirty="0" err="1" smtClean="0"/>
              <a:t>непознат</a:t>
            </a:r>
            <a:r>
              <a:rPr lang="en-US" sz="700" dirty="0" smtClean="0"/>
              <a:t> </a:t>
            </a:r>
            <a:r>
              <a:rPr lang="en-US" sz="700" dirty="0" err="1" smtClean="0"/>
              <a:t>испраќач</a:t>
            </a:r>
            <a:r>
              <a:rPr lang="en-US" sz="700" dirty="0" smtClean="0"/>
              <a:t> </a:t>
            </a:r>
            <a:r>
              <a:rPr lang="en-US" sz="700" dirty="0" err="1" smtClean="0"/>
              <a:t>го</a:t>
            </a:r>
            <a:r>
              <a:rPr lang="en-US" sz="700" dirty="0" smtClean="0"/>
              <a:t> </a:t>
            </a:r>
            <a:r>
              <a:rPr lang="en-US" sz="700" dirty="0" err="1" smtClean="0"/>
              <a:t>прават</a:t>
            </a:r>
            <a:r>
              <a:rPr lang="en-US" sz="700" dirty="0" smtClean="0"/>
              <a:t> </a:t>
            </a:r>
            <a:r>
              <a:rPr lang="en-US" sz="700" dirty="0" err="1" smtClean="0"/>
              <a:t>тоа</a:t>
            </a:r>
            <a:r>
              <a:rPr lang="en-US" sz="700" dirty="0" smtClean="0"/>
              <a:t> </a:t>
            </a:r>
            <a:r>
              <a:rPr lang="en-US" sz="700" dirty="0" err="1" smtClean="0"/>
              <a:t>на</a:t>
            </a:r>
            <a:r>
              <a:rPr lang="en-US" sz="700" dirty="0" smtClean="0"/>
              <a:t> </a:t>
            </a:r>
            <a:r>
              <a:rPr lang="en-US" sz="700" dirty="0" err="1" smtClean="0"/>
              <a:t>сопствен</a:t>
            </a:r>
            <a:r>
              <a:rPr lang="en-US" sz="700" dirty="0" smtClean="0"/>
              <a:t> </a:t>
            </a:r>
            <a:r>
              <a:rPr lang="en-US" sz="700" dirty="0" err="1" smtClean="0"/>
              <a:t>ризик</a:t>
            </a:r>
            <a:r>
              <a:rPr lang="en-US" sz="700" dirty="0" smtClean="0"/>
              <a:t>. </a:t>
            </a:r>
          </a:p>
          <a:p>
            <a:pPr algn="just">
              <a:lnSpc>
                <a:spcPct val="80000"/>
              </a:lnSpc>
            </a:pPr>
            <a:r>
              <a:rPr lang="en-US" sz="700" dirty="0" smtClean="0"/>
              <a:t> </a:t>
            </a:r>
          </a:p>
          <a:p>
            <a:pPr algn="just">
              <a:lnSpc>
                <a:spcPct val="80000"/>
              </a:lnSpc>
            </a:pPr>
            <a:r>
              <a:rPr lang="en-US" sz="700" dirty="0" err="1" smtClean="0"/>
              <a:t>Дали</a:t>
            </a:r>
            <a:r>
              <a:rPr lang="en-US" sz="700" dirty="0" smtClean="0"/>
              <a:t> </a:t>
            </a:r>
            <a:r>
              <a:rPr lang="en-US" sz="700" dirty="0" err="1" smtClean="0"/>
              <a:t>прави</a:t>
            </a:r>
            <a:r>
              <a:rPr lang="en-US" sz="700" dirty="0" smtClean="0"/>
              <a:t> </a:t>
            </a:r>
            <a:r>
              <a:rPr lang="en-US" sz="700" dirty="0" err="1" smtClean="0"/>
              <a:t>некаква</a:t>
            </a:r>
            <a:r>
              <a:rPr lang="en-US" sz="700" dirty="0" smtClean="0"/>
              <a:t> </a:t>
            </a:r>
            <a:r>
              <a:rPr lang="en-US" sz="700" dirty="0" err="1" smtClean="0"/>
              <a:t>разлика</a:t>
            </a:r>
            <a:r>
              <a:rPr lang="en-US" sz="700" dirty="0" smtClean="0"/>
              <a:t> </a:t>
            </a:r>
            <a:r>
              <a:rPr lang="en-US" sz="700" dirty="0" err="1" smtClean="0"/>
              <a:t>што</a:t>
            </a:r>
            <a:r>
              <a:rPr lang="en-US" sz="700" dirty="0" smtClean="0"/>
              <a:t> </a:t>
            </a:r>
            <a:r>
              <a:rPr lang="en-US" sz="700" dirty="0" err="1" smtClean="0"/>
              <a:t>корисникот</a:t>
            </a:r>
            <a:r>
              <a:rPr lang="en-US" sz="700" dirty="0" smtClean="0"/>
              <a:t> </a:t>
            </a:r>
            <a:r>
              <a:rPr lang="en-US" sz="700" dirty="0" err="1" smtClean="0"/>
              <a:t>не</a:t>
            </a:r>
            <a:r>
              <a:rPr lang="en-US" sz="700" dirty="0" smtClean="0"/>
              <a:t> </a:t>
            </a:r>
            <a:r>
              <a:rPr lang="en-US" sz="700" dirty="0" err="1" smtClean="0"/>
              <a:t>води</a:t>
            </a:r>
            <a:r>
              <a:rPr lang="en-US" sz="700" dirty="0" smtClean="0"/>
              <a:t> </a:t>
            </a:r>
            <a:r>
              <a:rPr lang="en-US" sz="700" dirty="0" err="1" smtClean="0"/>
              <a:t>грижа</a:t>
            </a:r>
            <a:r>
              <a:rPr lang="en-US" sz="700" dirty="0" smtClean="0"/>
              <a:t> </a:t>
            </a:r>
            <a:r>
              <a:rPr lang="en-US" sz="700" dirty="0" err="1" smtClean="0"/>
              <a:t>дали</a:t>
            </a:r>
            <a:r>
              <a:rPr lang="en-US" sz="700" dirty="0" smtClean="0"/>
              <a:t> </a:t>
            </a:r>
            <a:r>
              <a:rPr lang="en-US" sz="700" dirty="0" err="1" smtClean="0"/>
              <a:t>неговиот</a:t>
            </a:r>
            <a:r>
              <a:rPr lang="en-US" sz="700" dirty="0" smtClean="0"/>
              <a:t> </a:t>
            </a:r>
            <a:r>
              <a:rPr lang="en-US" sz="700" dirty="0" err="1" smtClean="0"/>
              <a:t>компјутер</a:t>
            </a:r>
            <a:r>
              <a:rPr lang="en-US" sz="700" dirty="0" smtClean="0"/>
              <a:t> </a:t>
            </a:r>
            <a:r>
              <a:rPr lang="en-US" sz="700" dirty="0" err="1" smtClean="0"/>
              <a:t>станал</a:t>
            </a:r>
            <a:r>
              <a:rPr lang="en-US" sz="700" dirty="0" smtClean="0"/>
              <a:t> </a:t>
            </a:r>
            <a:r>
              <a:rPr lang="en-US" sz="700" dirty="0" err="1" smtClean="0"/>
              <a:t>дел</a:t>
            </a:r>
            <a:r>
              <a:rPr lang="en-US" sz="700" dirty="0" smtClean="0"/>
              <a:t> </a:t>
            </a:r>
            <a:r>
              <a:rPr lang="en-US" sz="700" dirty="0" err="1" smtClean="0"/>
              <a:t>од</a:t>
            </a:r>
            <a:r>
              <a:rPr lang="en-US" sz="700" dirty="0" smtClean="0"/>
              <a:t> „</a:t>
            </a:r>
            <a:r>
              <a:rPr lang="en-US" sz="700" dirty="0" err="1" smtClean="0"/>
              <a:t>ботнет</a:t>
            </a:r>
            <a:r>
              <a:rPr lang="en-US" sz="700" dirty="0" smtClean="0"/>
              <a:t>“ </a:t>
            </a:r>
            <a:r>
              <a:rPr lang="en-US" sz="700" dirty="0" err="1" smtClean="0"/>
              <a:t>или</a:t>
            </a:r>
            <a:r>
              <a:rPr lang="en-US" sz="700" dirty="0" smtClean="0"/>
              <a:t> </a:t>
            </a:r>
            <a:r>
              <a:rPr lang="en-US" sz="700" dirty="0" err="1" smtClean="0"/>
              <a:t>не</a:t>
            </a:r>
            <a:r>
              <a:rPr lang="en-US" sz="700" dirty="0" smtClean="0"/>
              <a:t>? </a:t>
            </a:r>
          </a:p>
          <a:p>
            <a:pPr algn="just">
              <a:lnSpc>
                <a:spcPct val="80000"/>
              </a:lnSpc>
            </a:pPr>
            <a:r>
              <a:rPr lang="en-US" sz="700" dirty="0" smtClean="0"/>
              <a:t> </a:t>
            </a:r>
          </a:p>
          <a:p>
            <a:pPr algn="just">
              <a:lnSpc>
                <a:spcPct val="80000"/>
              </a:lnSpc>
            </a:pPr>
            <a:r>
              <a:rPr lang="en-US" sz="700" dirty="0" err="1" smtClean="0"/>
              <a:t>Кога</a:t>
            </a:r>
            <a:r>
              <a:rPr lang="en-US" sz="700" dirty="0" smtClean="0"/>
              <a:t> </a:t>
            </a:r>
            <a:r>
              <a:rPr lang="en-US" sz="700" dirty="0" err="1" smtClean="0"/>
              <a:t>патуваме</a:t>
            </a:r>
            <a:r>
              <a:rPr lang="en-US" sz="700" dirty="0" smtClean="0"/>
              <a:t> </a:t>
            </a:r>
            <a:r>
              <a:rPr lang="en-US" sz="700" dirty="0" err="1" smtClean="0"/>
              <a:t>низ</a:t>
            </a:r>
            <a:r>
              <a:rPr lang="en-US" sz="700" dirty="0" smtClean="0"/>
              <a:t> </a:t>
            </a:r>
            <a:r>
              <a:rPr lang="en-US" sz="700" dirty="0" err="1" smtClean="0"/>
              <a:t>интернетот</a:t>
            </a:r>
            <a:r>
              <a:rPr lang="en-US" sz="700" dirty="0" smtClean="0"/>
              <a:t>, </a:t>
            </a:r>
            <a:r>
              <a:rPr lang="en-US" sz="700" dirty="0" err="1" smtClean="0"/>
              <a:t>посетуваме</a:t>
            </a:r>
            <a:r>
              <a:rPr lang="en-US" sz="700" dirty="0" smtClean="0"/>
              <a:t> </a:t>
            </a:r>
            <a:r>
              <a:rPr lang="en-US" sz="700" dirty="0" err="1" smtClean="0"/>
              <a:t>страници</a:t>
            </a:r>
            <a:r>
              <a:rPr lang="en-US" sz="700" dirty="0" smtClean="0"/>
              <a:t> и </a:t>
            </a:r>
            <a:r>
              <a:rPr lang="en-US" sz="700" dirty="0" err="1" smtClean="0"/>
              <a:t>преземаме</a:t>
            </a:r>
            <a:r>
              <a:rPr lang="en-US" sz="700" dirty="0" smtClean="0"/>
              <a:t> </a:t>
            </a:r>
            <a:r>
              <a:rPr lang="en-US" sz="700" dirty="0" err="1" smtClean="0"/>
              <a:t>податоци</a:t>
            </a:r>
            <a:r>
              <a:rPr lang="en-US" sz="700" dirty="0" smtClean="0"/>
              <a:t> </a:t>
            </a:r>
            <a:r>
              <a:rPr lang="en-US" sz="700" dirty="0" err="1" smtClean="0"/>
              <a:t>без</a:t>
            </a:r>
            <a:r>
              <a:rPr lang="en-US" sz="700" dirty="0" smtClean="0"/>
              <a:t> </a:t>
            </a:r>
            <a:r>
              <a:rPr lang="en-US" sz="700" dirty="0" err="1" smtClean="0"/>
              <a:t>притоа</a:t>
            </a:r>
            <a:r>
              <a:rPr lang="en-US" sz="700" dirty="0" smtClean="0"/>
              <a:t> </a:t>
            </a:r>
            <a:r>
              <a:rPr lang="en-US" sz="700" dirty="0" err="1" smtClean="0"/>
              <a:t>да</a:t>
            </a:r>
            <a:r>
              <a:rPr lang="en-US" sz="700" dirty="0" smtClean="0"/>
              <a:t> </a:t>
            </a:r>
            <a:r>
              <a:rPr lang="en-US" sz="700" dirty="0" err="1" smtClean="0"/>
              <a:t>размислиме</a:t>
            </a:r>
            <a:r>
              <a:rPr lang="en-US" sz="700" dirty="0" smtClean="0"/>
              <a:t> </a:t>
            </a:r>
            <a:r>
              <a:rPr lang="en-US" sz="700" dirty="0" err="1" smtClean="0"/>
              <a:t>за</a:t>
            </a:r>
            <a:r>
              <a:rPr lang="en-US" sz="700" dirty="0" smtClean="0"/>
              <a:t> </a:t>
            </a:r>
            <a:r>
              <a:rPr lang="en-US" sz="700" dirty="0" err="1" smtClean="0"/>
              <a:t>природата</a:t>
            </a:r>
            <a:r>
              <a:rPr lang="en-US" sz="700" dirty="0" smtClean="0"/>
              <a:t> </a:t>
            </a:r>
            <a:r>
              <a:rPr lang="en-US" sz="700" dirty="0" err="1" smtClean="0"/>
              <a:t>на</a:t>
            </a:r>
            <a:r>
              <a:rPr lang="en-US" sz="700" dirty="0" smtClean="0"/>
              <a:t> </a:t>
            </a:r>
            <a:r>
              <a:rPr lang="en-US" sz="700" dirty="0" err="1" smtClean="0"/>
              <a:t>материјалот</a:t>
            </a:r>
            <a:r>
              <a:rPr lang="en-US" sz="700" dirty="0" smtClean="0"/>
              <a:t> </a:t>
            </a:r>
            <a:r>
              <a:rPr lang="en-US" sz="700" dirty="0" err="1" smtClean="0"/>
              <a:t>што</a:t>
            </a:r>
            <a:r>
              <a:rPr lang="en-US" sz="700" dirty="0" smtClean="0"/>
              <a:t> </a:t>
            </a:r>
            <a:r>
              <a:rPr lang="en-US" sz="700" dirty="0" err="1" smtClean="0"/>
              <a:t>можеби</a:t>
            </a:r>
            <a:r>
              <a:rPr lang="en-US" sz="700" dirty="0" smtClean="0"/>
              <a:t> </a:t>
            </a:r>
            <a:r>
              <a:rPr lang="en-US" sz="700" dirty="0" err="1" smtClean="0"/>
              <a:t>го</a:t>
            </a:r>
            <a:r>
              <a:rPr lang="en-US" sz="700" dirty="0" smtClean="0"/>
              <a:t> </a:t>
            </a:r>
            <a:r>
              <a:rPr lang="en-US" sz="700" dirty="0" err="1" smtClean="0"/>
              <a:t>бара</a:t>
            </a:r>
            <a:r>
              <a:rPr lang="en-US" sz="700" dirty="0" smtClean="0"/>
              <a:t> </a:t>
            </a:r>
            <a:r>
              <a:rPr lang="en-US" sz="700" dirty="0" err="1" smtClean="0"/>
              <a:t>својот</a:t>
            </a:r>
            <a:r>
              <a:rPr lang="en-US" sz="700" dirty="0" smtClean="0"/>
              <a:t> </a:t>
            </a:r>
            <a:r>
              <a:rPr lang="en-US" sz="700" dirty="0" err="1" smtClean="0"/>
              <a:t>пат</a:t>
            </a:r>
            <a:r>
              <a:rPr lang="en-US" sz="700" dirty="0" smtClean="0"/>
              <a:t> </a:t>
            </a:r>
            <a:r>
              <a:rPr lang="en-US" sz="700" dirty="0" err="1" smtClean="0"/>
              <a:t>до</a:t>
            </a:r>
            <a:r>
              <a:rPr lang="en-US" sz="700" dirty="0" smtClean="0"/>
              <a:t> </a:t>
            </a:r>
            <a:r>
              <a:rPr lang="en-US" sz="700" dirty="0" err="1" smtClean="0"/>
              <a:t>нашиот</a:t>
            </a:r>
            <a:r>
              <a:rPr lang="en-US" sz="700" dirty="0" smtClean="0"/>
              <a:t> </a:t>
            </a:r>
            <a:r>
              <a:rPr lang="en-US" sz="700" dirty="0" err="1" smtClean="0"/>
              <a:t>компјутер</a:t>
            </a:r>
            <a:r>
              <a:rPr lang="en-US" sz="700" dirty="0" smtClean="0"/>
              <a:t>, </a:t>
            </a:r>
            <a:r>
              <a:rPr lang="en-US" sz="700" dirty="0" err="1" smtClean="0"/>
              <a:t>туку</a:t>
            </a:r>
            <a:r>
              <a:rPr lang="en-US" sz="700" dirty="0" smtClean="0"/>
              <a:t> </a:t>
            </a:r>
            <a:r>
              <a:rPr lang="en-US" sz="700" dirty="0" err="1" smtClean="0"/>
              <a:t>им</a:t>
            </a:r>
            <a:r>
              <a:rPr lang="en-US" sz="700" dirty="0" smtClean="0"/>
              <a:t> </a:t>
            </a:r>
            <a:r>
              <a:rPr lang="en-US" sz="700" dirty="0" err="1" smtClean="0"/>
              <a:t>веруваме</a:t>
            </a:r>
            <a:r>
              <a:rPr lang="en-US" sz="700" dirty="0" smtClean="0"/>
              <a:t> </a:t>
            </a:r>
            <a:r>
              <a:rPr lang="en-US" sz="700" dirty="0" err="1" smtClean="0"/>
              <a:t>на</a:t>
            </a:r>
            <a:r>
              <a:rPr lang="en-US" sz="700" dirty="0" smtClean="0"/>
              <a:t> </a:t>
            </a:r>
            <a:r>
              <a:rPr lang="en-US" sz="700" dirty="0" err="1" smtClean="0"/>
              <a:t>имињата</a:t>
            </a:r>
            <a:r>
              <a:rPr lang="en-US" sz="700" dirty="0" smtClean="0"/>
              <a:t> </a:t>
            </a:r>
            <a:r>
              <a:rPr lang="en-US" sz="700" dirty="0" err="1" smtClean="0"/>
              <a:t>што</a:t>
            </a:r>
            <a:r>
              <a:rPr lang="en-US" sz="700" dirty="0" smtClean="0"/>
              <a:t> </a:t>
            </a:r>
            <a:r>
              <a:rPr lang="en-US" sz="700" dirty="0" err="1" smtClean="0"/>
              <a:t>си</a:t>
            </a:r>
            <a:r>
              <a:rPr lang="en-US" sz="700" dirty="0" smtClean="0"/>
              <a:t> </a:t>
            </a:r>
            <a:r>
              <a:rPr lang="en-US" sz="700" dirty="0" err="1" smtClean="0"/>
              <a:t>ги</a:t>
            </a:r>
            <a:r>
              <a:rPr lang="en-US" sz="700" dirty="0" smtClean="0"/>
              <a:t> </a:t>
            </a:r>
            <a:r>
              <a:rPr lang="en-US" sz="700" dirty="0" err="1" smtClean="0"/>
              <a:t>дале</a:t>
            </a:r>
            <a:r>
              <a:rPr lang="en-US" sz="700" dirty="0" smtClean="0"/>
              <a:t> </a:t>
            </a:r>
            <a:r>
              <a:rPr lang="en-US" sz="700" dirty="0" err="1" smtClean="0"/>
              <a:t>веб-страниците</a:t>
            </a:r>
            <a:r>
              <a:rPr lang="en-US" sz="700" dirty="0" smtClean="0"/>
              <a:t>, </a:t>
            </a:r>
            <a:r>
              <a:rPr lang="en-US" sz="700" dirty="0" err="1" smtClean="0"/>
              <a:t>имињата</a:t>
            </a:r>
            <a:r>
              <a:rPr lang="en-US" sz="700" dirty="0" smtClean="0"/>
              <a:t> </a:t>
            </a:r>
            <a:r>
              <a:rPr lang="en-US" sz="700" dirty="0" err="1" smtClean="0"/>
              <a:t>на</a:t>
            </a:r>
            <a:r>
              <a:rPr lang="en-US" sz="700" dirty="0" smtClean="0"/>
              <a:t> </a:t>
            </a:r>
            <a:r>
              <a:rPr lang="en-US" sz="700" dirty="0" err="1" smtClean="0"/>
              <a:t>датотеките</a:t>
            </a:r>
            <a:r>
              <a:rPr lang="en-US" sz="700" dirty="0" smtClean="0"/>
              <a:t> </a:t>
            </a:r>
            <a:r>
              <a:rPr lang="en-US" sz="700" dirty="0" err="1" smtClean="0"/>
              <a:t>или</a:t>
            </a:r>
            <a:r>
              <a:rPr lang="en-US" sz="700" dirty="0" smtClean="0"/>
              <a:t> </a:t>
            </a:r>
            <a:r>
              <a:rPr lang="en-US" sz="700" dirty="0" err="1" smtClean="0"/>
              <a:t>на</a:t>
            </a:r>
            <a:r>
              <a:rPr lang="en-US" sz="700" dirty="0" smtClean="0"/>
              <a:t> </a:t>
            </a:r>
            <a:r>
              <a:rPr lang="en-US" sz="700" dirty="0" err="1" smtClean="0"/>
              <a:t>резултатите</a:t>
            </a:r>
            <a:r>
              <a:rPr lang="en-US" sz="700" dirty="0" smtClean="0"/>
              <a:t> </a:t>
            </a:r>
            <a:r>
              <a:rPr lang="en-US" sz="700" dirty="0" err="1" smtClean="0"/>
              <a:t>што</a:t>
            </a:r>
            <a:r>
              <a:rPr lang="en-US" sz="700" dirty="0" smtClean="0"/>
              <a:t> </a:t>
            </a:r>
            <a:r>
              <a:rPr lang="en-US" sz="700" dirty="0" err="1" smtClean="0"/>
              <a:t>ни</a:t>
            </a:r>
            <a:r>
              <a:rPr lang="en-US" sz="700" dirty="0" smtClean="0"/>
              <a:t> </a:t>
            </a:r>
            <a:r>
              <a:rPr lang="en-US" sz="700" dirty="0" err="1" smtClean="0"/>
              <a:t>ги</a:t>
            </a:r>
            <a:r>
              <a:rPr lang="en-US" sz="700" dirty="0" smtClean="0"/>
              <a:t> </a:t>
            </a:r>
            <a:r>
              <a:rPr lang="en-US" sz="700" dirty="0" err="1" smtClean="0"/>
              <a:t>враќа</a:t>
            </a:r>
            <a:r>
              <a:rPr lang="en-US" sz="700" dirty="0" smtClean="0"/>
              <a:t> </a:t>
            </a:r>
            <a:r>
              <a:rPr lang="en-US" sz="700" dirty="0" err="1" smtClean="0"/>
              <a:t>нашиот</a:t>
            </a:r>
            <a:r>
              <a:rPr lang="en-US" sz="700" dirty="0" smtClean="0"/>
              <a:t> </a:t>
            </a:r>
            <a:r>
              <a:rPr lang="en-US" sz="700" dirty="0" err="1" smtClean="0"/>
              <a:t>пребарувач</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ја</a:t>
            </a:r>
            <a:r>
              <a:rPr lang="en-US" sz="700" dirty="0" smtClean="0"/>
              <a:t> </a:t>
            </a:r>
            <a:r>
              <a:rPr lang="en-US" sz="700" dirty="0" err="1" smtClean="0"/>
              <a:t>донесеме</a:t>
            </a:r>
            <a:r>
              <a:rPr lang="en-US" sz="700" dirty="0" smtClean="0"/>
              <a:t> </a:t>
            </a:r>
            <a:r>
              <a:rPr lang="en-US" sz="700" dirty="0" err="1" smtClean="0"/>
              <a:t>нашата</a:t>
            </a:r>
            <a:r>
              <a:rPr lang="en-US" sz="700" dirty="0" smtClean="0"/>
              <a:t> </a:t>
            </a:r>
            <a:r>
              <a:rPr lang="en-US" sz="700" dirty="0" err="1" smtClean="0"/>
              <a:t>одлука</a:t>
            </a:r>
            <a:r>
              <a:rPr lang="en-US" sz="700" dirty="0" smtClean="0"/>
              <a:t>. </a:t>
            </a:r>
            <a:r>
              <a:rPr lang="en-US" sz="700" dirty="0" err="1" smtClean="0"/>
              <a:t>Кликањето</a:t>
            </a:r>
            <a:r>
              <a:rPr lang="en-US" sz="700" dirty="0" smtClean="0"/>
              <a:t> </a:t>
            </a:r>
            <a:r>
              <a:rPr lang="en-US" sz="700" dirty="0" err="1" smtClean="0"/>
              <a:t>на</a:t>
            </a:r>
            <a:r>
              <a:rPr lang="en-US" sz="700" dirty="0" smtClean="0"/>
              <a:t> </a:t>
            </a:r>
            <a:r>
              <a:rPr lang="en-US" sz="700" dirty="0" err="1" smtClean="0"/>
              <a:t>намалена</a:t>
            </a:r>
            <a:r>
              <a:rPr lang="en-US" sz="700" dirty="0" smtClean="0"/>
              <a:t> </a:t>
            </a:r>
            <a:r>
              <a:rPr lang="en-US" sz="700" dirty="0" err="1" smtClean="0"/>
              <a:t>сликичка</a:t>
            </a:r>
            <a:r>
              <a:rPr lang="en-US" sz="700" dirty="0" smtClean="0"/>
              <a:t> </a:t>
            </a:r>
            <a:r>
              <a:rPr lang="en-US" sz="700" dirty="0" err="1" smtClean="0"/>
              <a:t>на</a:t>
            </a:r>
            <a:r>
              <a:rPr lang="en-US" sz="700" dirty="0" smtClean="0"/>
              <a:t> </a:t>
            </a:r>
            <a:r>
              <a:rPr lang="en-US" sz="700" dirty="0" err="1" smtClean="0"/>
              <a:t>фотографија</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ја</a:t>
            </a:r>
            <a:r>
              <a:rPr lang="en-US" sz="700" dirty="0" smtClean="0"/>
              <a:t> </a:t>
            </a:r>
            <a:r>
              <a:rPr lang="en-US" sz="700" dirty="0" err="1" smtClean="0"/>
              <a:t>отвориме</a:t>
            </a:r>
            <a:r>
              <a:rPr lang="en-US" sz="700" dirty="0" smtClean="0"/>
              <a:t> </a:t>
            </a:r>
            <a:r>
              <a:rPr lang="en-US" sz="700" dirty="0" err="1" smtClean="0"/>
              <a:t>фотографијата</a:t>
            </a:r>
            <a:r>
              <a:rPr lang="en-US" sz="700" dirty="0" smtClean="0"/>
              <a:t> </a:t>
            </a:r>
            <a:r>
              <a:rPr lang="en-US" sz="700" dirty="0" err="1" smtClean="0"/>
              <a:t>во</a:t>
            </a:r>
            <a:r>
              <a:rPr lang="en-US" sz="700" dirty="0" smtClean="0"/>
              <a:t> </a:t>
            </a:r>
            <a:r>
              <a:rPr lang="en-US" sz="700" dirty="0" err="1" smtClean="0"/>
              <a:t>нејзина</a:t>
            </a:r>
            <a:r>
              <a:rPr lang="en-US" sz="700" dirty="0" smtClean="0"/>
              <a:t> </a:t>
            </a:r>
            <a:r>
              <a:rPr lang="en-US" sz="700" dirty="0" err="1" smtClean="0"/>
              <a:t>вистинска</a:t>
            </a:r>
            <a:r>
              <a:rPr lang="en-US" sz="700" dirty="0" smtClean="0"/>
              <a:t> </a:t>
            </a:r>
            <a:r>
              <a:rPr lang="en-US" sz="700" dirty="0" err="1" smtClean="0"/>
              <a:t>големина</a:t>
            </a:r>
            <a:r>
              <a:rPr lang="en-US" sz="700" dirty="0" smtClean="0"/>
              <a:t> </a:t>
            </a:r>
            <a:r>
              <a:rPr lang="en-US" sz="700" dirty="0" err="1" smtClean="0"/>
              <a:t>укажува</a:t>
            </a:r>
            <a:r>
              <a:rPr lang="en-US" sz="700" dirty="0" smtClean="0"/>
              <a:t> </a:t>
            </a:r>
            <a:r>
              <a:rPr lang="en-US" sz="700" dirty="0" err="1" smtClean="0"/>
              <a:t>на</a:t>
            </a:r>
            <a:r>
              <a:rPr lang="en-US" sz="700" dirty="0" smtClean="0"/>
              <a:t> </a:t>
            </a:r>
            <a:r>
              <a:rPr lang="en-US" sz="700" dirty="0" err="1" smtClean="0"/>
              <a:t>свесноста</a:t>
            </a:r>
            <a:r>
              <a:rPr lang="en-US" sz="700" dirty="0" smtClean="0"/>
              <a:t> </a:t>
            </a:r>
            <a:r>
              <a:rPr lang="en-US" sz="700" dirty="0" err="1" smtClean="0"/>
              <a:t>за</a:t>
            </a:r>
            <a:r>
              <a:rPr lang="en-US" sz="700" dirty="0" smtClean="0"/>
              <a:t> </a:t>
            </a:r>
            <a:r>
              <a:rPr lang="en-US" sz="700" dirty="0" err="1" smtClean="0"/>
              <a:t>податоците</a:t>
            </a:r>
            <a:r>
              <a:rPr lang="en-US" sz="700" dirty="0" smtClean="0"/>
              <a:t> </a:t>
            </a:r>
            <a:r>
              <a:rPr lang="en-US" sz="700" dirty="0" err="1" smtClean="0"/>
              <a:t>што</a:t>
            </a:r>
            <a:r>
              <a:rPr lang="en-US" sz="700" dirty="0" smtClean="0"/>
              <a:t> </a:t>
            </a:r>
            <a:r>
              <a:rPr lang="en-US" sz="700" dirty="0" err="1" smtClean="0"/>
              <a:t>настојуваме</a:t>
            </a:r>
            <a:r>
              <a:rPr lang="en-US" sz="700" dirty="0" smtClean="0"/>
              <a:t> </a:t>
            </a:r>
            <a:r>
              <a:rPr lang="en-US" sz="700" dirty="0" err="1" smtClean="0"/>
              <a:t>да</a:t>
            </a:r>
            <a:r>
              <a:rPr lang="en-US" sz="700" dirty="0" smtClean="0"/>
              <a:t> </a:t>
            </a:r>
            <a:r>
              <a:rPr lang="en-US" sz="700" dirty="0" err="1" smtClean="0"/>
              <a:t>ги</a:t>
            </a:r>
            <a:r>
              <a:rPr lang="en-US" sz="700" dirty="0" smtClean="0"/>
              <a:t> </a:t>
            </a:r>
            <a:r>
              <a:rPr lang="en-US" sz="700" dirty="0" err="1" smtClean="0"/>
              <a:t>добиеме</a:t>
            </a:r>
            <a:r>
              <a:rPr lang="en-US" sz="700" dirty="0" smtClean="0"/>
              <a:t> и </a:t>
            </a:r>
            <a:r>
              <a:rPr lang="en-US" sz="700" dirty="0" err="1" smtClean="0"/>
              <a:t>на</a:t>
            </a:r>
            <a:r>
              <a:rPr lang="en-US" sz="700" dirty="0" smtClean="0"/>
              <a:t> </a:t>
            </a:r>
            <a:r>
              <a:rPr lang="en-US" sz="700" dirty="0" err="1" smtClean="0"/>
              <a:t>целосна</a:t>
            </a:r>
            <a:r>
              <a:rPr lang="en-US" sz="700" dirty="0" smtClean="0"/>
              <a:t> </a:t>
            </a:r>
            <a:r>
              <a:rPr lang="en-US" sz="700" dirty="0" err="1" smtClean="0"/>
              <a:t>согласност</a:t>
            </a:r>
            <a:r>
              <a:rPr lang="en-US" sz="700" dirty="0" smtClean="0"/>
              <a:t> </a:t>
            </a:r>
            <a:r>
              <a:rPr lang="en-US" sz="700" dirty="0" err="1" smtClean="0"/>
              <a:t>заснована</a:t>
            </a:r>
            <a:r>
              <a:rPr lang="en-US" sz="700" dirty="0" smtClean="0"/>
              <a:t> </a:t>
            </a:r>
            <a:r>
              <a:rPr lang="en-US" sz="700" dirty="0" err="1" smtClean="0"/>
              <a:t>врз</a:t>
            </a:r>
            <a:r>
              <a:rPr lang="en-US" sz="700" dirty="0" smtClean="0"/>
              <a:t> </a:t>
            </a:r>
            <a:r>
              <a:rPr lang="en-US" sz="700" dirty="0" err="1" smtClean="0"/>
              <a:t>информации</a:t>
            </a:r>
            <a:r>
              <a:rPr lang="en-US" sz="700" dirty="0" smtClean="0"/>
              <a:t> </a:t>
            </a:r>
            <a:r>
              <a:rPr lang="en-US" sz="700" dirty="0" err="1" smtClean="0"/>
              <a:t>во</a:t>
            </a:r>
            <a:r>
              <a:rPr lang="en-US" sz="700" dirty="0" smtClean="0"/>
              <a:t> </a:t>
            </a:r>
            <a:r>
              <a:rPr lang="en-US" sz="700" dirty="0" err="1" smtClean="0"/>
              <a:t>однос</a:t>
            </a:r>
            <a:r>
              <a:rPr lang="en-US" sz="700" dirty="0" smtClean="0"/>
              <a:t> </a:t>
            </a:r>
            <a:r>
              <a:rPr lang="en-US" sz="700" dirty="0" err="1" smtClean="0"/>
              <a:t>на</a:t>
            </a:r>
            <a:r>
              <a:rPr lang="en-US" sz="700" dirty="0" smtClean="0"/>
              <a:t> </a:t>
            </a:r>
            <a:r>
              <a:rPr lang="en-US" sz="700" dirty="0" err="1" smtClean="0"/>
              <a:t>природата</a:t>
            </a:r>
            <a:r>
              <a:rPr lang="en-US" sz="700" dirty="0" smtClean="0"/>
              <a:t> </a:t>
            </a:r>
            <a:r>
              <a:rPr lang="en-US" sz="700" dirty="0" err="1" smtClean="0"/>
              <a:t>на</a:t>
            </a:r>
            <a:r>
              <a:rPr lang="en-US" sz="700" dirty="0" smtClean="0"/>
              <a:t> </a:t>
            </a:r>
            <a:r>
              <a:rPr lang="en-US" sz="700" dirty="0" err="1" smtClean="0"/>
              <a:t>тие</a:t>
            </a:r>
            <a:r>
              <a:rPr lang="en-US" sz="700" dirty="0" smtClean="0"/>
              <a:t> </a:t>
            </a:r>
            <a:r>
              <a:rPr lang="en-US" sz="700" dirty="0" err="1" smtClean="0"/>
              <a:t>податоци</a:t>
            </a:r>
            <a:r>
              <a:rPr lang="en-US" sz="700" dirty="0" smtClean="0"/>
              <a:t>. </a:t>
            </a:r>
            <a:r>
              <a:rPr lang="en-US" sz="700" dirty="0" err="1" smtClean="0"/>
              <a:t>Ако</a:t>
            </a:r>
            <a:r>
              <a:rPr lang="en-US" sz="700" dirty="0" smtClean="0"/>
              <a:t> </a:t>
            </a:r>
            <a:r>
              <a:rPr lang="en-US" sz="700" dirty="0" err="1" smtClean="0"/>
              <a:t>кликнеме</a:t>
            </a:r>
            <a:r>
              <a:rPr lang="en-US" sz="700" dirty="0" smtClean="0"/>
              <a:t> </a:t>
            </a:r>
            <a:r>
              <a:rPr lang="en-US" sz="700" dirty="0" err="1" smtClean="0"/>
              <a:t>на</a:t>
            </a:r>
            <a:r>
              <a:rPr lang="en-US" sz="700" dirty="0" smtClean="0"/>
              <a:t> </a:t>
            </a:r>
            <a:r>
              <a:rPr lang="en-US" sz="700" dirty="0" err="1" smtClean="0"/>
              <a:t>мала</a:t>
            </a:r>
            <a:r>
              <a:rPr lang="en-US" sz="700" dirty="0" smtClean="0"/>
              <a:t> </a:t>
            </a:r>
            <a:r>
              <a:rPr lang="en-US" sz="700" dirty="0" err="1" smtClean="0"/>
              <a:t>сликичка</a:t>
            </a:r>
            <a:r>
              <a:rPr lang="en-US" sz="700" dirty="0" smtClean="0"/>
              <a:t> </a:t>
            </a:r>
            <a:r>
              <a:rPr lang="en-US" sz="700" dirty="0" err="1" smtClean="0"/>
              <a:t>на</a:t>
            </a:r>
            <a:r>
              <a:rPr lang="en-US" sz="700" dirty="0" smtClean="0"/>
              <a:t> </a:t>
            </a:r>
            <a:r>
              <a:rPr lang="en-US" sz="700" dirty="0" err="1" smtClean="0"/>
              <a:t>моторно</a:t>
            </a:r>
            <a:r>
              <a:rPr lang="en-US" sz="700" dirty="0" smtClean="0"/>
              <a:t> </a:t>
            </a:r>
            <a:r>
              <a:rPr lang="en-US" sz="700" dirty="0" err="1" smtClean="0"/>
              <a:t>возило</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откриеме</a:t>
            </a:r>
            <a:r>
              <a:rPr lang="en-US" sz="700" dirty="0" smtClean="0"/>
              <a:t> </a:t>
            </a:r>
            <a:r>
              <a:rPr lang="en-US" sz="700" dirty="0" err="1" smtClean="0"/>
              <a:t>дека</a:t>
            </a:r>
            <a:r>
              <a:rPr lang="en-US" sz="700" dirty="0" smtClean="0"/>
              <a:t> </a:t>
            </a:r>
            <a:r>
              <a:rPr lang="en-US" sz="700" dirty="0" err="1" smtClean="0"/>
              <a:t>големата</a:t>
            </a:r>
            <a:r>
              <a:rPr lang="en-US" sz="700" dirty="0" smtClean="0"/>
              <a:t> </a:t>
            </a:r>
            <a:r>
              <a:rPr lang="en-US" sz="700" dirty="0" err="1" smtClean="0"/>
              <a:t>слика</a:t>
            </a:r>
            <a:r>
              <a:rPr lang="en-US" sz="700" dirty="0" smtClean="0"/>
              <a:t> </a:t>
            </a:r>
            <a:r>
              <a:rPr lang="en-US" sz="700" dirty="0" err="1" smtClean="0"/>
              <a:t>што</a:t>
            </a:r>
            <a:r>
              <a:rPr lang="en-US" sz="700" dirty="0" smtClean="0"/>
              <a:t> </a:t>
            </a:r>
            <a:r>
              <a:rPr lang="en-US" sz="700" dirty="0" err="1" smtClean="0"/>
              <a:t>сме</a:t>
            </a:r>
            <a:r>
              <a:rPr lang="en-US" sz="700" dirty="0" smtClean="0"/>
              <a:t> </a:t>
            </a:r>
            <a:r>
              <a:rPr lang="en-US" sz="700" dirty="0" err="1" smtClean="0"/>
              <a:t>ја</a:t>
            </a:r>
            <a:r>
              <a:rPr lang="en-US" sz="700" dirty="0" smtClean="0"/>
              <a:t> </a:t>
            </a:r>
            <a:r>
              <a:rPr lang="en-US" sz="700" dirty="0" err="1" smtClean="0"/>
              <a:t>добиле</a:t>
            </a:r>
            <a:r>
              <a:rPr lang="en-US" sz="700" dirty="0" smtClean="0"/>
              <a:t> е </a:t>
            </a:r>
            <a:r>
              <a:rPr lang="en-US" sz="700" dirty="0" err="1" smtClean="0"/>
              <a:t>слика</a:t>
            </a:r>
            <a:r>
              <a:rPr lang="en-US" sz="700" dirty="0" smtClean="0"/>
              <a:t> </a:t>
            </a:r>
            <a:r>
              <a:rPr lang="en-US" sz="700" dirty="0" err="1" smtClean="0"/>
              <a:t>на</a:t>
            </a:r>
            <a:r>
              <a:rPr lang="en-US" sz="700" dirty="0" smtClean="0"/>
              <a:t> </a:t>
            </a:r>
            <a:r>
              <a:rPr lang="en-US" sz="700" dirty="0" err="1" smtClean="0"/>
              <a:t>авион</a:t>
            </a:r>
            <a:r>
              <a:rPr lang="en-US" sz="700" dirty="0" smtClean="0"/>
              <a:t>, </a:t>
            </a:r>
            <a:r>
              <a:rPr lang="en-US" sz="700" dirty="0" err="1" smtClean="0"/>
              <a:t>не</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ни</a:t>
            </a:r>
            <a:r>
              <a:rPr lang="en-US" sz="700" dirty="0" smtClean="0"/>
              <a:t> </a:t>
            </a:r>
            <a:r>
              <a:rPr lang="en-US" sz="700" dirty="0" err="1" smtClean="0"/>
              <a:t>се</a:t>
            </a:r>
            <a:r>
              <a:rPr lang="en-US" sz="700" dirty="0" smtClean="0"/>
              <a:t> </a:t>
            </a:r>
            <a:r>
              <a:rPr lang="en-US" sz="700" dirty="0" err="1" smtClean="0"/>
              <a:t>каже</a:t>
            </a:r>
            <a:r>
              <a:rPr lang="en-US" sz="700" dirty="0" smtClean="0"/>
              <a:t> </a:t>
            </a:r>
            <a:r>
              <a:rPr lang="en-US" sz="700" dirty="0" err="1" smtClean="0"/>
              <a:t>дека</a:t>
            </a:r>
            <a:r>
              <a:rPr lang="en-US" sz="700" dirty="0" smtClean="0"/>
              <a:t> </a:t>
            </a:r>
            <a:r>
              <a:rPr lang="en-US" sz="700" dirty="0" err="1" smtClean="0"/>
              <a:t>сме</a:t>
            </a:r>
            <a:r>
              <a:rPr lang="en-US" sz="700" dirty="0" smtClean="0"/>
              <a:t> </a:t>
            </a:r>
            <a:r>
              <a:rPr lang="en-US" sz="700" dirty="0" err="1" smtClean="0"/>
              <a:t>ја</a:t>
            </a:r>
            <a:r>
              <a:rPr lang="en-US" sz="700" dirty="0" smtClean="0"/>
              <a:t> </a:t>
            </a:r>
            <a:r>
              <a:rPr lang="en-US" sz="700" dirty="0" err="1" smtClean="0"/>
              <a:t>дале</a:t>
            </a:r>
            <a:r>
              <a:rPr lang="en-US" sz="700" dirty="0" smtClean="0"/>
              <a:t> </a:t>
            </a:r>
            <a:r>
              <a:rPr lang="en-US" sz="700" dirty="0" err="1" smtClean="0"/>
              <a:t>нашата</a:t>
            </a:r>
            <a:r>
              <a:rPr lang="en-US" sz="700" dirty="0" smtClean="0"/>
              <a:t> </a:t>
            </a:r>
            <a:r>
              <a:rPr lang="en-US" sz="700" dirty="0" err="1" smtClean="0"/>
              <a:t>согласност</a:t>
            </a:r>
            <a:r>
              <a:rPr lang="en-US" sz="700" dirty="0" smtClean="0"/>
              <a:t> </a:t>
            </a:r>
            <a:r>
              <a:rPr lang="en-US" sz="700" dirty="0" err="1" smtClean="0"/>
              <a:t>за</a:t>
            </a:r>
            <a:r>
              <a:rPr lang="en-US" sz="700" dirty="0" smtClean="0"/>
              <a:t> </a:t>
            </a:r>
            <a:r>
              <a:rPr lang="en-US" sz="700" dirty="0" err="1" smtClean="0"/>
              <a:t>добивање</a:t>
            </a:r>
            <a:r>
              <a:rPr lang="en-US" sz="700" dirty="0" smtClean="0"/>
              <a:t> </a:t>
            </a:r>
            <a:r>
              <a:rPr lang="en-US" sz="700" dirty="0" err="1" smtClean="0"/>
              <a:t>на</a:t>
            </a:r>
            <a:r>
              <a:rPr lang="en-US" sz="700" dirty="0" smtClean="0"/>
              <a:t> </a:t>
            </a:r>
            <a:r>
              <a:rPr lang="en-US" sz="700" dirty="0" err="1" smtClean="0"/>
              <a:t>тој</a:t>
            </a:r>
            <a:r>
              <a:rPr lang="en-US" sz="700" dirty="0" smtClean="0"/>
              <a:t> </a:t>
            </a:r>
            <a:r>
              <a:rPr lang="en-US" sz="700" dirty="0" err="1" smtClean="0"/>
              <a:t>податок</a:t>
            </a:r>
            <a:r>
              <a:rPr lang="en-US" sz="700" dirty="0" smtClean="0"/>
              <a:t>.</a:t>
            </a:r>
          </a:p>
          <a:p>
            <a:pPr algn="just">
              <a:lnSpc>
                <a:spcPct val="80000"/>
              </a:lnSpc>
            </a:pPr>
            <a:r>
              <a:rPr lang="en-US" sz="700" dirty="0" smtClean="0"/>
              <a:t> </a:t>
            </a:r>
          </a:p>
          <a:p>
            <a:pPr algn="just">
              <a:lnSpc>
                <a:spcPct val="80000"/>
              </a:lnSpc>
            </a:pPr>
            <a:r>
              <a:rPr lang="en-US" sz="700" dirty="0" err="1" smtClean="0"/>
              <a:t>Изборот</a:t>
            </a:r>
            <a:r>
              <a:rPr lang="en-US" sz="700" dirty="0" smtClean="0"/>
              <a:t> </a:t>
            </a:r>
            <a:r>
              <a:rPr lang="en-US" sz="700" dirty="0" err="1" smtClean="0"/>
              <a:t>за</a:t>
            </a:r>
            <a:r>
              <a:rPr lang="en-US" sz="700" dirty="0" smtClean="0"/>
              <a:t> </a:t>
            </a:r>
            <a:r>
              <a:rPr lang="en-US" sz="700" dirty="0" err="1" smtClean="0"/>
              <a:t>отворање</a:t>
            </a:r>
            <a:r>
              <a:rPr lang="en-US" sz="700" dirty="0" smtClean="0"/>
              <a:t> </a:t>
            </a:r>
            <a:r>
              <a:rPr lang="en-US" sz="700" dirty="0" err="1" smtClean="0"/>
              <a:t>линк</a:t>
            </a:r>
            <a:r>
              <a:rPr lang="en-US" sz="700" dirty="0" smtClean="0"/>
              <a:t> </a:t>
            </a:r>
            <a:r>
              <a:rPr lang="en-US" sz="700" dirty="0" err="1" smtClean="0"/>
              <a:t>на</a:t>
            </a:r>
            <a:r>
              <a:rPr lang="en-US" sz="700" dirty="0" smtClean="0"/>
              <a:t> </a:t>
            </a:r>
            <a:r>
              <a:rPr lang="en-US" sz="700" dirty="0" err="1" smtClean="0"/>
              <a:t>веб-страницата</a:t>
            </a:r>
            <a:r>
              <a:rPr lang="en-US" sz="700" dirty="0" smtClean="0"/>
              <a:t> </a:t>
            </a:r>
            <a:r>
              <a:rPr lang="en-US" sz="700" dirty="0" err="1" smtClean="0"/>
              <a:t>ќе</a:t>
            </a:r>
            <a:r>
              <a:rPr lang="en-US" sz="700" dirty="0" smtClean="0"/>
              <a:t> </a:t>
            </a:r>
            <a:r>
              <a:rPr lang="en-US" sz="700" dirty="0" err="1" smtClean="0"/>
              <a:t>резултира</a:t>
            </a:r>
            <a:r>
              <a:rPr lang="en-US" sz="700" dirty="0" smtClean="0"/>
              <a:t> </a:t>
            </a:r>
            <a:r>
              <a:rPr lang="en-US" sz="700" dirty="0" err="1" smtClean="0"/>
              <a:t>со</a:t>
            </a:r>
            <a:r>
              <a:rPr lang="en-US" sz="700" dirty="0" smtClean="0"/>
              <a:t> </a:t>
            </a:r>
            <a:r>
              <a:rPr lang="en-US" sz="700" dirty="0" err="1" smtClean="0"/>
              <a:t>вчитување</a:t>
            </a:r>
            <a:r>
              <a:rPr lang="en-US" sz="700" dirty="0" smtClean="0"/>
              <a:t> </a:t>
            </a:r>
            <a:r>
              <a:rPr lang="en-US" sz="700" dirty="0" err="1" smtClean="0"/>
              <a:t>на</a:t>
            </a:r>
            <a:r>
              <a:rPr lang="en-US" sz="700" dirty="0" smtClean="0"/>
              <a:t> </a:t>
            </a:r>
            <a:r>
              <a:rPr lang="en-US" sz="700" dirty="0" err="1" smtClean="0"/>
              <a:t>многу</a:t>
            </a:r>
            <a:r>
              <a:rPr lang="en-US" sz="700" dirty="0" smtClean="0"/>
              <a:t> </a:t>
            </a:r>
            <a:r>
              <a:rPr lang="en-US" sz="700" dirty="0" err="1" smtClean="0"/>
              <a:t>податоци</a:t>
            </a:r>
            <a:r>
              <a:rPr lang="en-US" sz="700" dirty="0" smtClean="0"/>
              <a:t>. </a:t>
            </a:r>
            <a:r>
              <a:rPr lang="en-US" sz="700" dirty="0" err="1" smtClean="0"/>
              <a:t>Ако</a:t>
            </a:r>
            <a:r>
              <a:rPr lang="en-US" sz="700" dirty="0" smtClean="0"/>
              <a:t> </a:t>
            </a:r>
            <a:r>
              <a:rPr lang="en-US" sz="700" dirty="0" err="1" smtClean="0"/>
              <a:t>страницата</a:t>
            </a:r>
            <a:r>
              <a:rPr lang="en-US" sz="700" dirty="0" smtClean="0"/>
              <a:t> е </a:t>
            </a:r>
            <a:r>
              <a:rPr lang="en-US" sz="700" dirty="0" err="1" smtClean="0"/>
              <a:t>легитимна</a:t>
            </a:r>
            <a:r>
              <a:rPr lang="en-US" sz="700" dirty="0" smtClean="0"/>
              <a:t>, </a:t>
            </a:r>
            <a:r>
              <a:rPr lang="en-US" sz="700" dirty="0" err="1" smtClean="0"/>
              <a:t>најголем</a:t>
            </a:r>
            <a:r>
              <a:rPr lang="en-US" sz="700" dirty="0" smtClean="0"/>
              <a:t> </a:t>
            </a:r>
            <a:r>
              <a:rPr lang="en-US" sz="700" dirty="0" err="1" smtClean="0"/>
              <a:t>дел</a:t>
            </a:r>
            <a:r>
              <a:rPr lang="en-US" sz="700" dirty="0" smtClean="0"/>
              <a:t> </a:t>
            </a:r>
            <a:r>
              <a:rPr lang="en-US" sz="700" dirty="0" err="1" smtClean="0"/>
              <a:t>од</a:t>
            </a:r>
            <a:r>
              <a:rPr lang="en-US" sz="700" dirty="0" smtClean="0"/>
              <a:t> </a:t>
            </a:r>
            <a:r>
              <a:rPr lang="en-US" sz="700" dirty="0" err="1" smtClean="0"/>
              <a:t>тие</a:t>
            </a:r>
            <a:r>
              <a:rPr lang="en-US" sz="700" dirty="0" smtClean="0"/>
              <a:t> </a:t>
            </a:r>
            <a:r>
              <a:rPr lang="en-US" sz="700" dirty="0" err="1" smtClean="0"/>
              <a:t>податоци</a:t>
            </a:r>
            <a:r>
              <a:rPr lang="en-US" sz="700" dirty="0" smtClean="0"/>
              <a:t> </a:t>
            </a:r>
            <a:r>
              <a:rPr lang="en-US" sz="700" dirty="0" err="1" smtClean="0"/>
              <a:t>веројатно</a:t>
            </a:r>
            <a:r>
              <a:rPr lang="en-US" sz="700" dirty="0" smtClean="0"/>
              <a:t> </a:t>
            </a:r>
            <a:r>
              <a:rPr lang="en-US" sz="700" dirty="0" err="1" smtClean="0"/>
              <a:t>ќе</a:t>
            </a:r>
            <a:r>
              <a:rPr lang="en-US" sz="700" dirty="0" smtClean="0"/>
              <a:t> </a:t>
            </a:r>
            <a:r>
              <a:rPr lang="en-US" sz="700" dirty="0" err="1" smtClean="0"/>
              <a:t>се</a:t>
            </a:r>
            <a:r>
              <a:rPr lang="en-US" sz="700" dirty="0" smtClean="0"/>
              <a:t> </a:t>
            </a:r>
            <a:r>
              <a:rPr lang="en-US" sz="700" dirty="0" err="1" smtClean="0"/>
              <a:t>однесуваат</a:t>
            </a:r>
            <a:r>
              <a:rPr lang="en-US" sz="700" dirty="0" smtClean="0"/>
              <a:t> </a:t>
            </a:r>
            <a:r>
              <a:rPr lang="en-US" sz="700" dirty="0" err="1" smtClean="0"/>
              <a:t>на</a:t>
            </a:r>
            <a:r>
              <a:rPr lang="en-US" sz="700" dirty="0" smtClean="0"/>
              <a:t> </a:t>
            </a:r>
            <a:r>
              <a:rPr lang="en-US" sz="700" dirty="0" err="1" smtClean="0"/>
              <a:t>содржината</a:t>
            </a:r>
            <a:r>
              <a:rPr lang="en-US" sz="700" dirty="0" smtClean="0"/>
              <a:t> </a:t>
            </a:r>
            <a:r>
              <a:rPr lang="en-US" sz="700" dirty="0" err="1" smtClean="0"/>
              <a:t>на</a:t>
            </a:r>
            <a:r>
              <a:rPr lang="en-US" sz="700" dirty="0" smtClean="0"/>
              <a:t> </a:t>
            </a:r>
            <a:r>
              <a:rPr lang="en-US" sz="700" dirty="0" err="1" smtClean="0"/>
              <a:t>веб-страницата</a:t>
            </a:r>
            <a:r>
              <a:rPr lang="en-US" sz="700" dirty="0" smtClean="0"/>
              <a:t>, </a:t>
            </a:r>
            <a:r>
              <a:rPr lang="en-US" sz="700" dirty="0" err="1" smtClean="0"/>
              <a:t>иако</a:t>
            </a:r>
            <a:r>
              <a:rPr lang="en-US" sz="700" dirty="0" smtClean="0"/>
              <a:t> </a:t>
            </a:r>
            <a:r>
              <a:rPr lang="en-US" sz="700" dirty="0" err="1" smtClean="0"/>
              <a:t>дел</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однесува</a:t>
            </a:r>
            <a:r>
              <a:rPr lang="en-US" sz="700" dirty="0" smtClean="0"/>
              <a:t> </a:t>
            </a:r>
            <a:r>
              <a:rPr lang="en-US" sz="700" dirty="0" err="1" smtClean="0"/>
              <a:t>на</a:t>
            </a:r>
            <a:r>
              <a:rPr lang="en-US" sz="700" dirty="0" smtClean="0"/>
              <a:t> </a:t>
            </a:r>
            <a:r>
              <a:rPr lang="en-US" sz="700" dirty="0" err="1" smtClean="0"/>
              <a:t>реклами</a:t>
            </a:r>
            <a:r>
              <a:rPr lang="en-US" sz="700" dirty="0" smtClean="0"/>
              <a:t> </a:t>
            </a:r>
            <a:r>
              <a:rPr lang="en-US" sz="700" dirty="0" err="1" smtClean="0"/>
              <a:t>поставени</a:t>
            </a:r>
            <a:r>
              <a:rPr lang="en-US" sz="700" dirty="0" smtClean="0"/>
              <a:t> </a:t>
            </a:r>
            <a:r>
              <a:rPr lang="en-US" sz="700" dirty="0" err="1" smtClean="0"/>
              <a:t>од</a:t>
            </a:r>
            <a:r>
              <a:rPr lang="en-US" sz="700" dirty="0" smtClean="0"/>
              <a:t> </a:t>
            </a:r>
            <a:r>
              <a:rPr lang="en-US" sz="700" dirty="0" err="1" smtClean="0"/>
              <a:t>трети</a:t>
            </a:r>
            <a:r>
              <a:rPr lang="en-US" sz="700" dirty="0" smtClean="0"/>
              <a:t> </a:t>
            </a:r>
            <a:r>
              <a:rPr lang="en-US" sz="700" dirty="0" err="1" smtClean="0"/>
              <a:t>страни</a:t>
            </a:r>
            <a:r>
              <a:rPr lang="en-US" sz="700" dirty="0" smtClean="0"/>
              <a:t>. </a:t>
            </a:r>
            <a:r>
              <a:rPr lang="en-US" sz="700" dirty="0" err="1" smtClean="0"/>
              <a:t>Ние</a:t>
            </a:r>
            <a:r>
              <a:rPr lang="en-US" sz="700" dirty="0" smtClean="0"/>
              <a:t> </a:t>
            </a:r>
            <a:r>
              <a:rPr lang="en-US" sz="700" dirty="0" err="1" smtClean="0"/>
              <a:t>повторно</a:t>
            </a:r>
            <a:r>
              <a:rPr lang="en-US" sz="700" dirty="0" smtClean="0"/>
              <a:t> </a:t>
            </a:r>
            <a:r>
              <a:rPr lang="en-US" sz="700" dirty="0" err="1" smtClean="0"/>
              <a:t>сме</a:t>
            </a:r>
            <a:r>
              <a:rPr lang="en-US" sz="700" dirty="0" smtClean="0"/>
              <a:t> </a:t>
            </a:r>
            <a:r>
              <a:rPr lang="en-US" sz="700" dirty="0" err="1" smtClean="0"/>
              <a:t>направиле</a:t>
            </a:r>
            <a:r>
              <a:rPr lang="en-US" sz="700" dirty="0" smtClean="0"/>
              <a:t> </a:t>
            </a:r>
            <a:r>
              <a:rPr lang="en-US" sz="700" dirty="0" err="1" smtClean="0"/>
              <a:t>избор</a:t>
            </a:r>
            <a:r>
              <a:rPr lang="en-US" sz="700" dirty="0" smtClean="0"/>
              <a:t> </a:t>
            </a:r>
            <a:r>
              <a:rPr lang="en-US" sz="700" dirty="0" err="1" smtClean="0"/>
              <a:t>заснован</a:t>
            </a:r>
            <a:r>
              <a:rPr lang="en-US" sz="700" dirty="0" smtClean="0"/>
              <a:t> </a:t>
            </a:r>
            <a:r>
              <a:rPr lang="en-US" sz="700" dirty="0" err="1" smtClean="0"/>
              <a:t>на</a:t>
            </a:r>
            <a:r>
              <a:rPr lang="en-US" sz="700" dirty="0" smtClean="0"/>
              <a:t> </a:t>
            </a:r>
            <a:r>
              <a:rPr lang="en-US" sz="700" dirty="0" err="1" smtClean="0"/>
              <a:t>информации</a:t>
            </a:r>
            <a:r>
              <a:rPr lang="en-US" sz="700" dirty="0" smtClean="0"/>
              <a:t> и </a:t>
            </a:r>
            <a:r>
              <a:rPr lang="en-US" sz="700" dirty="0" err="1" smtClean="0"/>
              <a:t>сме</a:t>
            </a:r>
            <a:r>
              <a:rPr lang="en-US" sz="700" dirty="0" smtClean="0"/>
              <a:t> </a:t>
            </a:r>
            <a:r>
              <a:rPr lang="en-US" sz="700" dirty="0" err="1" smtClean="0"/>
              <a:t>дале</a:t>
            </a:r>
            <a:r>
              <a:rPr lang="en-US" sz="700" dirty="0" smtClean="0"/>
              <a:t> </a:t>
            </a:r>
            <a:r>
              <a:rPr lang="en-US" sz="700" dirty="0" err="1" smtClean="0"/>
              <a:t>имплицитна</a:t>
            </a:r>
            <a:r>
              <a:rPr lang="en-US" sz="700" dirty="0" smtClean="0"/>
              <a:t> </a:t>
            </a:r>
            <a:r>
              <a:rPr lang="en-US" sz="700" dirty="0" err="1" smtClean="0"/>
              <a:t>согласност</a:t>
            </a:r>
            <a:r>
              <a:rPr lang="en-US" sz="700" dirty="0" smtClean="0"/>
              <a:t> </a:t>
            </a:r>
            <a:r>
              <a:rPr lang="en-US" sz="700" dirty="0" err="1" smtClean="0"/>
              <a:t>да</a:t>
            </a:r>
            <a:r>
              <a:rPr lang="en-US" sz="700" dirty="0" smtClean="0"/>
              <a:t> </a:t>
            </a:r>
            <a:r>
              <a:rPr lang="en-US" sz="700" dirty="0" err="1" smtClean="0"/>
              <a:t>добиеме</a:t>
            </a:r>
            <a:r>
              <a:rPr lang="en-US" sz="700" dirty="0" smtClean="0"/>
              <a:t> </a:t>
            </a:r>
            <a:r>
              <a:rPr lang="en-US" sz="700" dirty="0" err="1" smtClean="0"/>
              <a:t>реклама</a:t>
            </a:r>
            <a:r>
              <a:rPr lang="en-US" sz="700" dirty="0" smtClean="0"/>
              <a:t> </a:t>
            </a:r>
            <a:r>
              <a:rPr lang="en-US" sz="700" dirty="0" err="1" smtClean="0"/>
              <a:t>знаејќи</a:t>
            </a:r>
            <a:r>
              <a:rPr lang="en-US" sz="700" dirty="0" smtClean="0"/>
              <a:t> </a:t>
            </a:r>
            <a:r>
              <a:rPr lang="en-US" sz="700" dirty="0" err="1" smtClean="0"/>
              <a:t>дека</a:t>
            </a:r>
            <a:r>
              <a:rPr lang="en-US" sz="700" dirty="0" smtClean="0"/>
              <a:t> </a:t>
            </a:r>
            <a:r>
              <a:rPr lang="en-US" sz="700" dirty="0" err="1" smtClean="0"/>
              <a:t>ова</a:t>
            </a:r>
            <a:r>
              <a:rPr lang="en-US" sz="700" dirty="0" smtClean="0"/>
              <a:t> е </a:t>
            </a:r>
            <a:r>
              <a:rPr lang="en-US" sz="700" dirty="0" err="1" smtClean="0"/>
              <a:t>вообичаена</a:t>
            </a:r>
            <a:r>
              <a:rPr lang="en-US" sz="700" dirty="0" smtClean="0"/>
              <a:t> </a:t>
            </a:r>
            <a:r>
              <a:rPr lang="en-US" sz="700" dirty="0" err="1" smtClean="0"/>
              <a:t>практика</a:t>
            </a:r>
            <a:r>
              <a:rPr lang="en-US" sz="700" dirty="0" smtClean="0"/>
              <a:t> </a:t>
            </a:r>
            <a:r>
              <a:rPr lang="en-US" sz="700" dirty="0" err="1" smtClean="0"/>
              <a:t>преку</a:t>
            </a:r>
            <a:r>
              <a:rPr lang="en-US" sz="700" dirty="0" smtClean="0"/>
              <a:t> </a:t>
            </a:r>
            <a:r>
              <a:rPr lang="en-US" sz="700" dirty="0" err="1" smtClean="0"/>
              <a:t>интернет</a:t>
            </a:r>
            <a:r>
              <a:rPr lang="en-US" sz="700" dirty="0" smtClean="0"/>
              <a:t>. </a:t>
            </a:r>
            <a:r>
              <a:rPr lang="en-US" sz="700" dirty="0" err="1" smtClean="0"/>
              <a:t>Вообичаената</a:t>
            </a:r>
            <a:r>
              <a:rPr lang="en-US" sz="700" dirty="0" smtClean="0"/>
              <a:t> </a:t>
            </a:r>
            <a:r>
              <a:rPr lang="en-US" sz="700" dirty="0" err="1" smtClean="0"/>
              <a:t>практика</a:t>
            </a:r>
            <a:r>
              <a:rPr lang="en-US" sz="700" dirty="0" smtClean="0"/>
              <a:t> </a:t>
            </a:r>
            <a:r>
              <a:rPr lang="en-US" sz="700" dirty="0" err="1" smtClean="0"/>
              <a:t>на</a:t>
            </a:r>
            <a:r>
              <a:rPr lang="en-US" sz="700" dirty="0" smtClean="0"/>
              <a:t> </a:t>
            </a:r>
            <a:r>
              <a:rPr lang="en-US" sz="700" dirty="0" err="1" smtClean="0"/>
              <a:t>интернет-индустријата</a:t>
            </a:r>
            <a:r>
              <a:rPr lang="en-US" sz="700" dirty="0" smtClean="0"/>
              <a:t> е </a:t>
            </a:r>
            <a:r>
              <a:rPr lang="en-US" sz="700" dirty="0" err="1" smtClean="0"/>
              <a:t>да</a:t>
            </a:r>
            <a:r>
              <a:rPr lang="en-US" sz="700" dirty="0" smtClean="0"/>
              <a:t> </a:t>
            </a:r>
            <a:r>
              <a:rPr lang="en-US" sz="700" dirty="0" err="1" smtClean="0"/>
              <a:t>се</a:t>
            </a:r>
            <a:r>
              <a:rPr lang="en-US" sz="700" dirty="0" smtClean="0"/>
              <a:t> </a:t>
            </a:r>
            <a:r>
              <a:rPr lang="en-US" sz="700" dirty="0" err="1" smtClean="0"/>
              <a:t>вчитаат</a:t>
            </a:r>
            <a:r>
              <a:rPr lang="en-US" sz="700" dirty="0" smtClean="0"/>
              <a:t> </a:t>
            </a:r>
            <a:r>
              <a:rPr lang="en-US" sz="700" dirty="0" err="1" smtClean="0"/>
              <a:t>податоци</a:t>
            </a:r>
            <a:r>
              <a:rPr lang="en-US" sz="700" dirty="0" smtClean="0"/>
              <a:t> </a:t>
            </a:r>
            <a:r>
              <a:rPr lang="en-US" sz="700" dirty="0" err="1" smtClean="0"/>
              <a:t>на</a:t>
            </a:r>
            <a:r>
              <a:rPr lang="en-US" sz="700" dirty="0" smtClean="0"/>
              <a:t> </a:t>
            </a:r>
            <a:r>
              <a:rPr lang="en-US" sz="700" dirty="0" err="1" smtClean="0"/>
              <a:t>интернет-пребарувачот</a:t>
            </a:r>
            <a:r>
              <a:rPr lang="en-US" sz="700" dirty="0" smtClean="0"/>
              <a:t> </a:t>
            </a:r>
            <a:r>
              <a:rPr lang="en-US" sz="700" dirty="0" err="1" smtClean="0"/>
              <a:t>на</a:t>
            </a:r>
            <a:r>
              <a:rPr lang="en-US" sz="700" dirty="0" smtClean="0"/>
              <a:t> </a:t>
            </a:r>
            <a:r>
              <a:rPr lang="en-US" sz="700" dirty="0" err="1" smtClean="0"/>
              <a:t>корисникот</a:t>
            </a:r>
            <a:r>
              <a:rPr lang="en-US" sz="700" dirty="0" smtClean="0"/>
              <a:t>, „</a:t>
            </a:r>
            <a:r>
              <a:rPr lang="en-US" sz="700" dirty="0" err="1" smtClean="0"/>
              <a:t>колачињата</a:t>
            </a:r>
            <a:r>
              <a:rPr lang="en-US" sz="700" dirty="0" smtClean="0"/>
              <a:t>“.</a:t>
            </a:r>
          </a:p>
          <a:p>
            <a:pPr algn="just">
              <a:lnSpc>
                <a:spcPct val="80000"/>
              </a:lnSpc>
            </a:pPr>
            <a:r>
              <a:rPr lang="en-US" sz="700" dirty="0" smtClean="0"/>
              <a:t> </a:t>
            </a:r>
          </a:p>
          <a:p>
            <a:pPr algn="just">
              <a:lnSpc>
                <a:spcPct val="80000"/>
              </a:lnSpc>
            </a:pPr>
            <a:r>
              <a:rPr lang="en-US" sz="700" dirty="0" err="1" smtClean="0"/>
              <a:t>Колачињата</a:t>
            </a:r>
            <a:r>
              <a:rPr lang="en-US" sz="700" dirty="0" smtClean="0"/>
              <a:t> </a:t>
            </a:r>
            <a:r>
              <a:rPr lang="en-US" sz="700" dirty="0" err="1" smtClean="0"/>
              <a:t>вршат</a:t>
            </a:r>
            <a:r>
              <a:rPr lang="en-US" sz="700" dirty="0" smtClean="0"/>
              <a:t> </a:t>
            </a:r>
            <a:r>
              <a:rPr lang="en-US" sz="700" dirty="0" err="1" smtClean="0"/>
              <a:t>различни</a:t>
            </a:r>
            <a:r>
              <a:rPr lang="en-US" sz="700" dirty="0" smtClean="0"/>
              <a:t> </a:t>
            </a:r>
            <a:r>
              <a:rPr lang="en-US" sz="700" dirty="0" err="1" smtClean="0"/>
              <a:t>функции</a:t>
            </a:r>
            <a:r>
              <a:rPr lang="en-US" sz="700" dirty="0" smtClean="0"/>
              <a:t>, </a:t>
            </a:r>
            <a:r>
              <a:rPr lang="en-US" sz="700" dirty="0" err="1" smtClean="0"/>
              <a:t>вклучително</a:t>
            </a:r>
            <a:r>
              <a:rPr lang="en-US" sz="700" dirty="0" smtClean="0"/>
              <a:t> и </a:t>
            </a:r>
            <a:r>
              <a:rPr lang="en-US" sz="700" dirty="0" err="1" smtClean="0"/>
              <a:t>снимање</a:t>
            </a:r>
            <a:r>
              <a:rPr lang="en-US" sz="700" dirty="0" smtClean="0"/>
              <a:t> </a:t>
            </a:r>
            <a:r>
              <a:rPr lang="en-US" sz="700" dirty="0" err="1" smtClean="0"/>
              <a:t>на</a:t>
            </a:r>
            <a:r>
              <a:rPr lang="en-US" sz="700" dirty="0" smtClean="0"/>
              <a:t> </a:t>
            </a:r>
            <a:r>
              <a:rPr lang="en-US" sz="700" dirty="0" err="1" smtClean="0"/>
              <a:t>пребарувањето</a:t>
            </a:r>
            <a:r>
              <a:rPr lang="en-US" sz="700" dirty="0" smtClean="0"/>
              <a:t> </a:t>
            </a:r>
            <a:r>
              <a:rPr lang="en-US" sz="700" dirty="0" err="1" smtClean="0"/>
              <a:t>низ</a:t>
            </a:r>
            <a:r>
              <a:rPr lang="en-US" sz="700" dirty="0" smtClean="0"/>
              <a:t> </a:t>
            </a:r>
            <a:r>
              <a:rPr lang="en-US" sz="700" dirty="0" err="1" smtClean="0"/>
              <a:t>мрежата</a:t>
            </a:r>
            <a:r>
              <a:rPr lang="en-US" sz="700" dirty="0" smtClean="0"/>
              <a:t> </a:t>
            </a:r>
            <a:r>
              <a:rPr lang="en-US" sz="700" dirty="0" err="1" smtClean="0"/>
              <a:t>на</a:t>
            </a:r>
            <a:r>
              <a:rPr lang="en-US" sz="700" dirty="0" smtClean="0"/>
              <a:t> </a:t>
            </a:r>
            <a:r>
              <a:rPr lang="en-US" sz="700" dirty="0" err="1" smtClean="0"/>
              <a:t>корисникот</a:t>
            </a:r>
            <a:r>
              <a:rPr lang="en-US" sz="700" dirty="0" smtClean="0"/>
              <a:t>. </a:t>
            </a:r>
            <a:r>
              <a:rPr lang="en-US" sz="700" dirty="0" err="1" smtClean="0"/>
              <a:t>На</a:t>
            </a:r>
            <a:r>
              <a:rPr lang="en-US" sz="700" dirty="0" smtClean="0"/>
              <a:t> </a:t>
            </a:r>
            <a:r>
              <a:rPr lang="en-US" sz="700" dirty="0" err="1" smtClean="0"/>
              <a:t>корисникот</a:t>
            </a:r>
            <a:r>
              <a:rPr lang="en-US" sz="700" dirty="0" smtClean="0"/>
              <a:t> </a:t>
            </a:r>
            <a:r>
              <a:rPr lang="en-US" sz="700" dirty="0" err="1" smtClean="0"/>
              <a:t>ќе</a:t>
            </a:r>
            <a:r>
              <a:rPr lang="en-US" sz="700" dirty="0" smtClean="0"/>
              <a:t> </a:t>
            </a:r>
            <a:r>
              <a:rPr lang="en-US" sz="700" dirty="0" err="1" smtClean="0"/>
              <a:t>му</a:t>
            </a:r>
            <a:r>
              <a:rPr lang="en-US" sz="700" dirty="0" smtClean="0"/>
              <a:t> </a:t>
            </a:r>
            <a:r>
              <a:rPr lang="en-US" sz="700" dirty="0" err="1" smtClean="0"/>
              <a:t>биде</a:t>
            </a:r>
            <a:r>
              <a:rPr lang="en-US" sz="700" dirty="0" smtClean="0"/>
              <a:t> </a:t>
            </a:r>
            <a:r>
              <a:rPr lang="en-US" sz="700" dirty="0" err="1" smtClean="0"/>
              <a:t>дадена</a:t>
            </a:r>
            <a:r>
              <a:rPr lang="en-US" sz="700" dirty="0" smtClean="0"/>
              <a:t> </a:t>
            </a:r>
            <a:r>
              <a:rPr lang="en-US" sz="700" dirty="0" err="1" smtClean="0"/>
              <a:t>опција</a:t>
            </a:r>
            <a:r>
              <a:rPr lang="en-US" sz="700" dirty="0" smtClean="0"/>
              <a:t> </a:t>
            </a:r>
            <a:r>
              <a:rPr lang="en-US" sz="700" dirty="0" err="1" smtClean="0"/>
              <a:t>да</a:t>
            </a:r>
            <a:r>
              <a:rPr lang="en-US" sz="700" dirty="0" smtClean="0"/>
              <a:t> </a:t>
            </a:r>
            <a:r>
              <a:rPr lang="en-US" sz="700" dirty="0" err="1" smtClean="0"/>
              <a:t>ја</a:t>
            </a:r>
            <a:r>
              <a:rPr lang="en-US" sz="700" dirty="0" smtClean="0"/>
              <a:t> </a:t>
            </a:r>
            <a:r>
              <a:rPr lang="en-US" sz="700" dirty="0" err="1" smtClean="0"/>
              <a:t>оневозможи</a:t>
            </a:r>
            <a:r>
              <a:rPr lang="en-US" sz="700" dirty="0" smtClean="0"/>
              <a:t> </a:t>
            </a:r>
            <a:r>
              <a:rPr lang="en-US" sz="700" dirty="0" err="1" smtClean="0"/>
              <a:t>функцијата</a:t>
            </a:r>
            <a:r>
              <a:rPr lang="en-US" sz="700" dirty="0" smtClean="0"/>
              <a:t> </a:t>
            </a:r>
            <a:r>
              <a:rPr lang="en-US" sz="700" dirty="0" err="1" smtClean="0"/>
              <a:t>на</a:t>
            </a:r>
            <a:r>
              <a:rPr lang="en-US" sz="700" dirty="0" smtClean="0"/>
              <a:t> </a:t>
            </a:r>
            <a:r>
              <a:rPr lang="en-US" sz="700" dirty="0" err="1" smtClean="0"/>
              <a:t>колачињата</a:t>
            </a:r>
            <a:r>
              <a:rPr lang="en-US" sz="700" dirty="0" smtClean="0"/>
              <a:t> </a:t>
            </a:r>
            <a:r>
              <a:rPr lang="en-US" sz="700" dirty="0" err="1" smtClean="0"/>
              <a:t>на</a:t>
            </a:r>
            <a:r>
              <a:rPr lang="en-US" sz="700" dirty="0" smtClean="0"/>
              <a:t> </a:t>
            </a:r>
            <a:r>
              <a:rPr lang="en-US" sz="700" dirty="0" err="1" smtClean="0"/>
              <a:t>пребарувачот</a:t>
            </a:r>
            <a:r>
              <a:rPr lang="en-US" sz="700" dirty="0" smtClean="0"/>
              <a:t>, </a:t>
            </a:r>
            <a:r>
              <a:rPr lang="en-US" sz="700" dirty="0" err="1" smtClean="0"/>
              <a:t>дали</a:t>
            </a:r>
            <a:r>
              <a:rPr lang="en-US" sz="700" dirty="0" smtClean="0"/>
              <a:t> </a:t>
            </a:r>
            <a:r>
              <a:rPr lang="en-US" sz="700" dirty="0" err="1" smtClean="0"/>
              <a:t>таквата</a:t>
            </a:r>
            <a:r>
              <a:rPr lang="en-US" sz="700" dirty="0" smtClean="0"/>
              <a:t> </a:t>
            </a:r>
            <a:r>
              <a:rPr lang="en-US" sz="700" dirty="0" err="1" smtClean="0"/>
              <a:t>опција</a:t>
            </a:r>
            <a:r>
              <a:rPr lang="en-US" sz="700" dirty="0" smtClean="0"/>
              <a:t> е </a:t>
            </a:r>
            <a:r>
              <a:rPr lang="en-US" sz="700" dirty="0" err="1" smtClean="0"/>
              <a:t>доволна</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подразбере</a:t>
            </a:r>
            <a:r>
              <a:rPr lang="en-US" sz="700" dirty="0" smtClean="0"/>
              <a:t> </a:t>
            </a:r>
            <a:r>
              <a:rPr lang="en-US" sz="700" dirty="0" err="1" smtClean="0"/>
              <a:t>дека</a:t>
            </a:r>
            <a:r>
              <a:rPr lang="en-US" sz="700" dirty="0" smtClean="0"/>
              <a:t> </a:t>
            </a:r>
            <a:r>
              <a:rPr lang="en-US" sz="700" dirty="0" err="1" smtClean="0"/>
              <a:t>подоцна</a:t>
            </a:r>
            <a:r>
              <a:rPr lang="en-US" sz="700" dirty="0" smtClean="0"/>
              <a:t> </a:t>
            </a:r>
            <a:r>
              <a:rPr lang="en-US" sz="700" dirty="0" err="1" smtClean="0"/>
              <a:t>корисникот</a:t>
            </a:r>
            <a:r>
              <a:rPr lang="en-US" sz="700" dirty="0" smtClean="0"/>
              <a:t> </a:t>
            </a:r>
            <a:r>
              <a:rPr lang="en-US" sz="700" dirty="0" err="1" smtClean="0"/>
              <a:t>ја</a:t>
            </a:r>
            <a:r>
              <a:rPr lang="en-US" sz="700" dirty="0" smtClean="0"/>
              <a:t> </a:t>
            </a:r>
            <a:r>
              <a:rPr lang="en-US" sz="700" dirty="0" err="1" smtClean="0"/>
              <a:t>дал</a:t>
            </a:r>
            <a:r>
              <a:rPr lang="en-US" sz="700" dirty="0" smtClean="0"/>
              <a:t> </a:t>
            </a:r>
            <a:r>
              <a:rPr lang="en-US" sz="700" dirty="0" err="1" smtClean="0"/>
              <a:t>својата</a:t>
            </a:r>
            <a:r>
              <a:rPr lang="en-US" sz="700" dirty="0" smtClean="0"/>
              <a:t> </a:t>
            </a:r>
            <a:r>
              <a:rPr lang="en-US" sz="700" dirty="0" err="1" smtClean="0"/>
              <a:t>согласност</a:t>
            </a:r>
            <a:r>
              <a:rPr lang="en-US" sz="700" dirty="0" smtClean="0"/>
              <a:t> </a:t>
            </a:r>
            <a:r>
              <a:rPr lang="en-US" sz="700" dirty="0" err="1" smtClean="0"/>
              <a:t>за</a:t>
            </a:r>
            <a:r>
              <a:rPr lang="en-US" sz="700" dirty="0" smtClean="0"/>
              <a:t> </a:t>
            </a:r>
            <a:r>
              <a:rPr lang="en-US" sz="700" dirty="0" err="1" smtClean="0"/>
              <a:t>преземање</a:t>
            </a:r>
            <a:r>
              <a:rPr lang="en-US" sz="700" dirty="0" smtClean="0"/>
              <a:t> </a:t>
            </a:r>
            <a:r>
              <a:rPr lang="en-US" sz="700" dirty="0" err="1" smtClean="0"/>
              <a:t>на</a:t>
            </a:r>
            <a:r>
              <a:rPr lang="en-US" sz="700" dirty="0" smtClean="0"/>
              <a:t> </a:t>
            </a:r>
            <a:r>
              <a:rPr lang="en-US" sz="700" dirty="0" err="1" smtClean="0"/>
              <a:t>таквите</a:t>
            </a:r>
            <a:r>
              <a:rPr lang="en-US" sz="700" dirty="0" smtClean="0"/>
              <a:t> </a:t>
            </a:r>
            <a:r>
              <a:rPr lang="en-US" sz="700" dirty="0" err="1" smtClean="0"/>
              <a:t>податоци</a:t>
            </a:r>
            <a:r>
              <a:rPr lang="en-US" sz="700" dirty="0" smtClean="0"/>
              <a:t>? </a:t>
            </a: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160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US" sz="900" dirty="0" smtClean="0"/>
              <a:t> </a:t>
            </a:r>
          </a:p>
          <a:p>
            <a:pPr algn="just">
              <a:lnSpc>
                <a:spcPct val="80000"/>
              </a:lnSpc>
            </a:pPr>
            <a:r>
              <a:rPr lang="en-US" sz="900" i="1" dirty="0" err="1" smtClean="0"/>
              <a:t>Дали</a:t>
            </a:r>
            <a:r>
              <a:rPr lang="en-US" sz="900" i="1" dirty="0" smtClean="0"/>
              <a:t> </a:t>
            </a:r>
            <a:r>
              <a:rPr lang="en-US" sz="900" i="1" dirty="0" err="1" smtClean="0"/>
              <a:t>ова</a:t>
            </a:r>
            <a:r>
              <a:rPr lang="en-US" sz="900" i="1" dirty="0" smtClean="0"/>
              <a:t> е </a:t>
            </a:r>
            <a:r>
              <a:rPr lang="en-US" sz="900" i="1" dirty="0" err="1" smtClean="0"/>
              <a:t>кривично</a:t>
            </a:r>
            <a:r>
              <a:rPr lang="en-US" sz="900" i="1" dirty="0" smtClean="0"/>
              <a:t> </a:t>
            </a:r>
            <a:r>
              <a:rPr lang="en-US" sz="900" i="1" dirty="0" err="1" smtClean="0"/>
              <a:t>дело</a:t>
            </a:r>
            <a:r>
              <a:rPr lang="en-US" sz="900" i="1" dirty="0" smtClean="0"/>
              <a:t> </a:t>
            </a:r>
            <a:r>
              <a:rPr lang="en-US" sz="900" i="1" dirty="0" err="1" smtClean="0"/>
              <a:t>попречување</a:t>
            </a:r>
            <a:r>
              <a:rPr lang="en-US" sz="900" i="1" dirty="0" smtClean="0"/>
              <a:t> </a:t>
            </a:r>
            <a:r>
              <a:rPr lang="en-US" sz="900" i="1" dirty="0" err="1" smtClean="0"/>
              <a:t>на</a:t>
            </a:r>
            <a:r>
              <a:rPr lang="en-US" sz="900" i="1" dirty="0" smtClean="0"/>
              <a:t> </a:t>
            </a:r>
            <a:r>
              <a:rPr lang="en-US" sz="900" i="1" dirty="0" err="1" smtClean="0"/>
              <a:t>систем</a:t>
            </a:r>
            <a:r>
              <a:rPr lang="en-US" sz="900" i="1" dirty="0" smtClean="0"/>
              <a:t>?</a:t>
            </a:r>
            <a:r>
              <a:rPr lang="en-US" sz="900" dirty="0" smtClean="0"/>
              <a:t> </a:t>
            </a:r>
            <a:endParaRPr lang="en-US" altLang="en-US" sz="900" dirty="0" smtClean="0"/>
          </a:p>
          <a:p>
            <a:pPr algn="just">
              <a:lnSpc>
                <a:spcPct val="80000"/>
              </a:lnSpc>
            </a:pPr>
            <a:r>
              <a:rPr lang="en-US" sz="900" dirty="0" smtClean="0"/>
              <a:t> </a:t>
            </a:r>
            <a:endParaRPr lang="en-US" altLang="en-US" sz="900" dirty="0" smtClean="0"/>
          </a:p>
          <a:p>
            <a:pPr algn="just">
              <a:lnSpc>
                <a:spcPct val="80000"/>
              </a:lnSpc>
            </a:pPr>
            <a:r>
              <a:rPr lang="en-US" sz="900" b="1" dirty="0" err="1" smtClean="0"/>
              <a:t>Прашања</a:t>
            </a:r>
            <a:r>
              <a:rPr lang="en-US" sz="900" dirty="0" smtClean="0"/>
              <a:t> </a:t>
            </a:r>
            <a:endParaRPr lang="en-US" altLang="en-US" sz="900" dirty="0" smtClean="0"/>
          </a:p>
          <a:p>
            <a:pPr algn="just">
              <a:lnSpc>
                <a:spcPct val="80000"/>
              </a:lnSpc>
            </a:pPr>
            <a:r>
              <a:rPr lang="en-US" sz="900" dirty="0" smtClean="0"/>
              <a:t> </a:t>
            </a:r>
            <a:endParaRPr lang="en-US" altLang="en-US" sz="900" dirty="0" smtClean="0"/>
          </a:p>
          <a:p>
            <a:pPr algn="just">
              <a:lnSpc>
                <a:spcPct val="80000"/>
              </a:lnSpc>
            </a:pPr>
            <a:r>
              <a:rPr lang="en-US" sz="900" i="1" dirty="0" err="1" smtClean="0"/>
              <a:t>Праќање</a:t>
            </a:r>
            <a:r>
              <a:rPr lang="en-US" sz="900" i="1" dirty="0" smtClean="0"/>
              <a:t> </a:t>
            </a:r>
            <a:r>
              <a:rPr lang="en-US" sz="900" i="1" dirty="0" err="1" smtClean="0"/>
              <a:t>електронско</a:t>
            </a:r>
            <a:r>
              <a:rPr lang="en-US" sz="900" i="1" dirty="0" smtClean="0"/>
              <a:t> </a:t>
            </a:r>
            <a:r>
              <a:rPr lang="en-US" sz="900" i="1" dirty="0" err="1" smtClean="0"/>
              <a:t>писмо</a:t>
            </a:r>
            <a:r>
              <a:rPr lang="en-US" sz="900" i="1" dirty="0" smtClean="0"/>
              <a:t> </a:t>
            </a:r>
            <a:r>
              <a:rPr lang="en-US" sz="900" i="1" dirty="0" err="1" smtClean="0"/>
              <a:t>вклучува</a:t>
            </a:r>
            <a:r>
              <a:rPr lang="en-US" sz="900" i="1" dirty="0" smtClean="0"/>
              <a:t> </a:t>
            </a:r>
            <a:r>
              <a:rPr lang="en-US" sz="900" i="1" dirty="0" err="1" smtClean="0"/>
              <a:t>пристапување</a:t>
            </a:r>
            <a:r>
              <a:rPr lang="en-US" sz="900" i="1" dirty="0" smtClean="0"/>
              <a:t> </a:t>
            </a:r>
            <a:r>
              <a:rPr lang="en-US" sz="900" i="1" dirty="0" err="1" smtClean="0"/>
              <a:t>или</a:t>
            </a:r>
            <a:r>
              <a:rPr lang="en-US" sz="900" i="1" dirty="0" smtClean="0"/>
              <a:t> </a:t>
            </a:r>
            <a:r>
              <a:rPr lang="en-US" sz="900" i="1" dirty="0" err="1" smtClean="0"/>
              <a:t>барање</a:t>
            </a:r>
            <a:r>
              <a:rPr lang="en-US" sz="900" i="1" dirty="0" smtClean="0"/>
              <a:t> </a:t>
            </a:r>
            <a:r>
              <a:rPr lang="en-US" sz="900" i="1" dirty="0" err="1" smtClean="0"/>
              <a:t>пристап</a:t>
            </a:r>
            <a:r>
              <a:rPr lang="en-US" sz="900" i="1" dirty="0" smtClean="0"/>
              <a:t> </a:t>
            </a:r>
            <a:r>
              <a:rPr lang="en-US" sz="900" i="1" dirty="0" err="1" smtClean="0"/>
              <a:t>до</a:t>
            </a:r>
            <a:r>
              <a:rPr lang="en-US" sz="900" i="1" dirty="0" smtClean="0"/>
              <a:t> </a:t>
            </a:r>
            <a:r>
              <a:rPr lang="en-US" sz="900" i="1" dirty="0" err="1" smtClean="0"/>
              <a:t>компјутерски</a:t>
            </a:r>
            <a:r>
              <a:rPr lang="en-US" sz="900" i="1" dirty="0" smtClean="0"/>
              <a:t> </a:t>
            </a:r>
            <a:r>
              <a:rPr lang="en-US" sz="900" i="1" dirty="0" err="1" smtClean="0"/>
              <a:t>систем</a:t>
            </a:r>
            <a:r>
              <a:rPr lang="en-US" sz="900" i="1" dirty="0" smtClean="0"/>
              <a:t>, </a:t>
            </a:r>
            <a:r>
              <a:rPr lang="en-US" sz="900" i="1" dirty="0" err="1" smtClean="0"/>
              <a:t>до</a:t>
            </a:r>
            <a:r>
              <a:rPr lang="en-US" sz="900" i="1" dirty="0" smtClean="0"/>
              <a:t> </a:t>
            </a:r>
            <a:r>
              <a:rPr lang="en-US" sz="900" i="1" dirty="0" err="1" smtClean="0"/>
              <a:t>серверот</a:t>
            </a:r>
            <a:r>
              <a:rPr lang="en-US" sz="900" i="1" dirty="0" smtClean="0"/>
              <a:t> </a:t>
            </a:r>
            <a:r>
              <a:rPr lang="en-US" sz="900" i="1" dirty="0" err="1" smtClean="0"/>
              <a:t>за</a:t>
            </a:r>
            <a:r>
              <a:rPr lang="en-US" sz="900" i="1" dirty="0" smtClean="0"/>
              <a:t> </a:t>
            </a:r>
            <a:r>
              <a:rPr lang="en-US" sz="900" i="1" dirty="0" err="1" smtClean="0"/>
              <a:t>електронска</a:t>
            </a:r>
            <a:r>
              <a:rPr lang="en-US" sz="900" i="1" dirty="0" smtClean="0"/>
              <a:t> </a:t>
            </a:r>
            <a:r>
              <a:rPr lang="en-US" sz="900" i="1" dirty="0" err="1" smtClean="0"/>
              <a:t>пошта</a:t>
            </a:r>
            <a:r>
              <a:rPr lang="en-US" sz="900" i="1" dirty="0" smtClean="0"/>
              <a:t>.</a:t>
            </a:r>
            <a:r>
              <a:rPr lang="en-US" sz="900" dirty="0" smtClean="0"/>
              <a:t> </a:t>
            </a:r>
            <a:r>
              <a:rPr lang="en-US" sz="900" dirty="0" err="1" smtClean="0"/>
              <a:t>До</a:t>
            </a:r>
            <a:r>
              <a:rPr lang="en-US" sz="900" dirty="0" smtClean="0"/>
              <a:t> </a:t>
            </a:r>
            <a:r>
              <a:rPr lang="en-US" sz="900" dirty="0" err="1" smtClean="0"/>
              <a:t>кој</a:t>
            </a:r>
            <a:r>
              <a:rPr lang="en-US" sz="900" dirty="0" smtClean="0"/>
              <a:t> </a:t>
            </a:r>
            <a:r>
              <a:rPr lang="en-US" sz="900" dirty="0" err="1" smtClean="0"/>
              <a:t>степен</a:t>
            </a:r>
            <a:r>
              <a:rPr lang="en-US" sz="900" dirty="0" smtClean="0"/>
              <a:t> </a:t>
            </a:r>
            <a:r>
              <a:rPr lang="en-US" sz="900" dirty="0" err="1" smtClean="0"/>
              <a:t>сопственикот</a:t>
            </a:r>
            <a:r>
              <a:rPr lang="en-US" sz="900" dirty="0" smtClean="0"/>
              <a:t> </a:t>
            </a:r>
            <a:r>
              <a:rPr lang="en-US" sz="900" dirty="0" err="1" smtClean="0"/>
              <a:t>на</a:t>
            </a:r>
            <a:r>
              <a:rPr lang="en-US" sz="900" dirty="0" smtClean="0"/>
              <a:t> </a:t>
            </a:r>
            <a:r>
              <a:rPr lang="en-US" sz="900" dirty="0" err="1" smtClean="0"/>
              <a:t>таквиот</a:t>
            </a:r>
            <a:r>
              <a:rPr lang="en-US" sz="900" dirty="0" smtClean="0"/>
              <a:t> </a:t>
            </a:r>
            <a:r>
              <a:rPr lang="en-US" sz="900" dirty="0" err="1" smtClean="0"/>
              <a:t>сервер</a:t>
            </a:r>
            <a:r>
              <a:rPr lang="en-US" sz="900" dirty="0" smtClean="0"/>
              <a:t> </a:t>
            </a:r>
            <a:r>
              <a:rPr lang="en-US" sz="900" dirty="0" err="1" smtClean="0"/>
              <a:t>го</a:t>
            </a:r>
            <a:r>
              <a:rPr lang="en-US" sz="900" dirty="0" smtClean="0"/>
              <a:t> </a:t>
            </a:r>
            <a:r>
              <a:rPr lang="en-US" sz="900" dirty="0" err="1" smtClean="0"/>
              <a:t>одобрува</a:t>
            </a:r>
            <a:r>
              <a:rPr lang="en-US" sz="900" dirty="0" smtClean="0"/>
              <a:t> </a:t>
            </a:r>
            <a:r>
              <a:rPr lang="en-US" sz="900" dirty="0" err="1" smtClean="0"/>
              <a:t>ваквиот</a:t>
            </a:r>
            <a:r>
              <a:rPr lang="en-US" sz="900" dirty="0" smtClean="0"/>
              <a:t> </a:t>
            </a:r>
            <a:r>
              <a:rPr lang="en-US" sz="900" dirty="0" err="1" smtClean="0"/>
              <a:t>пристап</a:t>
            </a:r>
            <a:r>
              <a:rPr lang="en-US" sz="900" dirty="0" smtClean="0"/>
              <a:t>? </a:t>
            </a:r>
          </a:p>
          <a:p>
            <a:pPr algn="just">
              <a:lnSpc>
                <a:spcPct val="80000"/>
              </a:lnSpc>
            </a:pPr>
            <a:r>
              <a:rPr lang="en-US" sz="900" dirty="0" smtClean="0"/>
              <a:t> </a:t>
            </a:r>
          </a:p>
          <a:p>
            <a:pPr algn="just">
              <a:lnSpc>
                <a:spcPct val="80000"/>
              </a:lnSpc>
            </a:pPr>
            <a:r>
              <a:rPr lang="en-US" sz="900" dirty="0" err="1" smtClean="0"/>
              <a:t>Ако</a:t>
            </a:r>
            <a:r>
              <a:rPr lang="en-US" sz="900" dirty="0" smtClean="0"/>
              <a:t> </a:t>
            </a:r>
            <a:r>
              <a:rPr lang="en-US" sz="900" dirty="0" err="1" smtClean="0"/>
              <a:t>имате</a:t>
            </a:r>
            <a:r>
              <a:rPr lang="en-US" sz="900" dirty="0" smtClean="0"/>
              <a:t> </a:t>
            </a:r>
            <a:r>
              <a:rPr lang="en-US" sz="900" dirty="0" err="1" smtClean="0"/>
              <a:t>адреса</a:t>
            </a:r>
            <a:r>
              <a:rPr lang="en-US" sz="900" dirty="0" smtClean="0"/>
              <a:t> </a:t>
            </a:r>
            <a:r>
              <a:rPr lang="en-US" sz="900" dirty="0" err="1" smtClean="0"/>
              <a:t>на</a:t>
            </a:r>
            <a:r>
              <a:rPr lang="en-US" sz="900" dirty="0" smtClean="0"/>
              <a:t> е-</a:t>
            </a:r>
            <a:r>
              <a:rPr lang="en-US" sz="900" dirty="0" err="1" smtClean="0"/>
              <a:t>пошта</a:t>
            </a:r>
            <a:r>
              <a:rPr lang="en-US" sz="900" dirty="0" smtClean="0"/>
              <a:t>, </a:t>
            </a:r>
            <a:r>
              <a:rPr lang="en-US" sz="900" dirty="0" err="1" smtClean="0"/>
              <a:t>дали</a:t>
            </a:r>
            <a:r>
              <a:rPr lang="en-US" sz="900" dirty="0" smtClean="0"/>
              <a:t> </a:t>
            </a:r>
            <a:r>
              <a:rPr lang="en-US" sz="900" dirty="0" err="1" smtClean="0"/>
              <a:t>тоа</a:t>
            </a:r>
            <a:r>
              <a:rPr lang="en-US" sz="900" dirty="0" smtClean="0"/>
              <a:t> </a:t>
            </a:r>
            <a:r>
              <a:rPr lang="en-US" sz="900" dirty="0" err="1" smtClean="0"/>
              <a:t>не</a:t>
            </a:r>
            <a:r>
              <a:rPr lang="en-US" sz="900" dirty="0" smtClean="0"/>
              <a:t> </a:t>
            </a:r>
            <a:r>
              <a:rPr lang="en-US" sz="900" dirty="0" err="1" smtClean="0"/>
              <a:t>значи</a:t>
            </a:r>
            <a:r>
              <a:rPr lang="en-US" sz="900" dirty="0" smtClean="0"/>
              <a:t> </a:t>
            </a:r>
            <a:r>
              <a:rPr lang="en-US" sz="900" dirty="0" err="1" smtClean="0"/>
              <a:t>дека</a:t>
            </a:r>
            <a:r>
              <a:rPr lang="en-US" sz="900" dirty="0" smtClean="0"/>
              <a:t> </a:t>
            </a:r>
            <a:r>
              <a:rPr lang="en-US" sz="900" dirty="0" err="1" smtClean="0"/>
              <a:t>ги</a:t>
            </a:r>
            <a:r>
              <a:rPr lang="en-US" sz="900" dirty="0" smtClean="0"/>
              <a:t> </a:t>
            </a:r>
            <a:r>
              <a:rPr lang="en-US" sz="900" dirty="0" err="1" smtClean="0"/>
              <a:t>повикувате</a:t>
            </a:r>
            <a:r>
              <a:rPr lang="en-US" sz="900" dirty="0" smtClean="0"/>
              <a:t> </a:t>
            </a:r>
            <a:r>
              <a:rPr lang="en-US" sz="900" dirty="0" err="1" smtClean="0"/>
              <a:t>другите</a:t>
            </a:r>
            <a:r>
              <a:rPr lang="en-US" sz="900" dirty="0" smtClean="0"/>
              <a:t> </a:t>
            </a:r>
            <a:r>
              <a:rPr lang="en-US" sz="900" dirty="0" err="1" smtClean="0"/>
              <a:t>да</a:t>
            </a:r>
            <a:r>
              <a:rPr lang="en-US" sz="900" dirty="0" smtClean="0"/>
              <a:t> </a:t>
            </a:r>
            <a:r>
              <a:rPr lang="en-US" sz="900" dirty="0" err="1" smtClean="0"/>
              <a:t>ви</a:t>
            </a:r>
            <a:r>
              <a:rPr lang="en-US" sz="900" dirty="0" smtClean="0"/>
              <a:t> </a:t>
            </a:r>
            <a:r>
              <a:rPr lang="en-US" sz="900" dirty="0" err="1" smtClean="0"/>
              <a:t>праќаат</a:t>
            </a:r>
            <a:r>
              <a:rPr lang="en-US" sz="900" dirty="0" smtClean="0"/>
              <a:t> </a:t>
            </a:r>
            <a:r>
              <a:rPr lang="en-US" sz="900" dirty="0" err="1" smtClean="0"/>
              <a:t>електронски</a:t>
            </a:r>
            <a:r>
              <a:rPr lang="en-US" sz="900" dirty="0" smtClean="0"/>
              <a:t> </a:t>
            </a:r>
            <a:r>
              <a:rPr lang="en-US" sz="900" dirty="0" err="1" smtClean="0"/>
              <a:t>пораки</a:t>
            </a:r>
            <a:r>
              <a:rPr lang="en-US" sz="900" dirty="0" smtClean="0"/>
              <a:t>? </a:t>
            </a:r>
          </a:p>
          <a:p>
            <a:pPr algn="just">
              <a:lnSpc>
                <a:spcPct val="80000"/>
              </a:lnSpc>
            </a:pPr>
            <a:r>
              <a:rPr lang="en-US" sz="900" dirty="0" smtClean="0"/>
              <a:t> </a:t>
            </a:r>
            <a:endParaRPr lang="en-US" altLang="en-US" sz="900" dirty="0" smtClean="0"/>
          </a:p>
          <a:p>
            <a:pPr algn="just">
              <a:lnSpc>
                <a:spcPct val="80000"/>
              </a:lnSpc>
            </a:pPr>
            <a:r>
              <a:rPr lang="en-US" sz="900" b="1" dirty="0" err="1" smtClean="0"/>
              <a:t>Прашања</a:t>
            </a:r>
            <a:r>
              <a:rPr lang="en-US" sz="900" b="1" dirty="0" smtClean="0"/>
              <a:t> </a:t>
            </a:r>
            <a:r>
              <a:rPr lang="en-US" sz="900" b="1" dirty="0" err="1" smtClean="0"/>
              <a:t>за</a:t>
            </a:r>
            <a:r>
              <a:rPr lang="en-US" sz="900" b="1" dirty="0" smtClean="0"/>
              <a:t> </a:t>
            </a:r>
            <a:r>
              <a:rPr lang="en-US" sz="900" b="1" dirty="0" err="1" smtClean="0"/>
              <a:t>дискусија</a:t>
            </a:r>
            <a:r>
              <a:rPr lang="en-US" sz="900" dirty="0" smtClean="0"/>
              <a:t> </a:t>
            </a:r>
            <a:endParaRPr lang="en-US" altLang="en-US" sz="900" dirty="0" smtClean="0"/>
          </a:p>
          <a:p>
            <a:pPr algn="just">
              <a:lnSpc>
                <a:spcPct val="80000"/>
              </a:lnSpc>
            </a:pPr>
            <a:r>
              <a:rPr lang="en-US" sz="900" dirty="0" smtClean="0"/>
              <a:t> </a:t>
            </a:r>
          </a:p>
          <a:p>
            <a:pPr algn="just">
              <a:lnSpc>
                <a:spcPct val="80000"/>
              </a:lnSpc>
            </a:pPr>
            <a:r>
              <a:rPr lang="en-US" sz="900" dirty="0" err="1" smtClean="0"/>
              <a:t>Прашањето</a:t>
            </a:r>
            <a:r>
              <a:rPr lang="en-US" sz="900" dirty="0" smtClean="0"/>
              <a:t> </a:t>
            </a:r>
            <a:r>
              <a:rPr lang="en-US" sz="900" dirty="0" err="1" smtClean="0"/>
              <a:t>се</a:t>
            </a:r>
            <a:r>
              <a:rPr lang="en-US" sz="900" dirty="0" smtClean="0"/>
              <a:t> </a:t>
            </a:r>
            <a:r>
              <a:rPr lang="en-US" sz="900" dirty="0" err="1" smtClean="0"/>
              <a:t>однесува</a:t>
            </a:r>
            <a:r>
              <a:rPr lang="en-US" sz="900" dirty="0" smtClean="0"/>
              <a:t> </a:t>
            </a:r>
            <a:r>
              <a:rPr lang="en-US" sz="900" dirty="0" err="1" smtClean="0"/>
              <a:t>на</a:t>
            </a:r>
            <a:r>
              <a:rPr lang="en-US" sz="900" dirty="0" smtClean="0"/>
              <a:t> </a:t>
            </a:r>
            <a:r>
              <a:rPr lang="en-US" sz="900" dirty="0" err="1" smtClean="0"/>
              <a:t>правото</a:t>
            </a:r>
            <a:r>
              <a:rPr lang="en-US" sz="900" dirty="0" smtClean="0"/>
              <a:t>. </a:t>
            </a:r>
            <a:r>
              <a:rPr lang="en-US" sz="900" dirty="0" err="1" smtClean="0"/>
              <a:t>Боби</a:t>
            </a:r>
            <a:r>
              <a:rPr lang="en-US" sz="900" dirty="0" smtClean="0"/>
              <a:t> </a:t>
            </a:r>
            <a:r>
              <a:rPr lang="en-US" sz="900" dirty="0" err="1" smtClean="0"/>
              <a:t>пристапил</a:t>
            </a:r>
            <a:r>
              <a:rPr lang="en-US" sz="900" dirty="0" smtClean="0"/>
              <a:t> </a:t>
            </a:r>
            <a:r>
              <a:rPr lang="en-US" sz="900" dirty="0" err="1" smtClean="0"/>
              <a:t>до</a:t>
            </a:r>
            <a:r>
              <a:rPr lang="en-US" sz="900" dirty="0" smtClean="0"/>
              <a:t> </a:t>
            </a:r>
            <a:r>
              <a:rPr lang="en-US" sz="900" dirty="0" err="1" smtClean="0"/>
              <a:t>системот</a:t>
            </a:r>
            <a:r>
              <a:rPr lang="en-US" sz="900" dirty="0" smtClean="0"/>
              <a:t> и </a:t>
            </a:r>
            <a:r>
              <a:rPr lang="en-US" sz="900" dirty="0" err="1" smtClean="0"/>
              <a:t>предизвикал</a:t>
            </a:r>
            <a:r>
              <a:rPr lang="en-US" sz="900" dirty="0" smtClean="0"/>
              <a:t> </a:t>
            </a:r>
            <a:r>
              <a:rPr lang="en-US" sz="900" dirty="0" err="1" smtClean="0"/>
              <a:t>системот</a:t>
            </a:r>
            <a:r>
              <a:rPr lang="en-US" sz="900" dirty="0" smtClean="0"/>
              <a:t> </a:t>
            </a:r>
            <a:r>
              <a:rPr lang="en-US" sz="900" dirty="0" err="1" smtClean="0"/>
              <a:t>да</a:t>
            </a:r>
            <a:r>
              <a:rPr lang="en-US" sz="900" dirty="0" smtClean="0"/>
              <a:t> </a:t>
            </a:r>
            <a:r>
              <a:rPr lang="en-US" sz="900" dirty="0" err="1" smtClean="0"/>
              <a:t>падне</a:t>
            </a:r>
            <a:r>
              <a:rPr lang="en-US" sz="900" dirty="0" smtClean="0"/>
              <a:t> </a:t>
            </a:r>
            <a:r>
              <a:rPr lang="en-US" sz="900" dirty="0" err="1" smtClean="0"/>
              <a:t>со</a:t>
            </a:r>
            <a:r>
              <a:rPr lang="en-US" sz="900" dirty="0" smtClean="0"/>
              <a:t> </a:t>
            </a:r>
            <a:r>
              <a:rPr lang="en-US" sz="900" dirty="0" err="1" smtClean="0"/>
              <a:t>внесување</a:t>
            </a:r>
            <a:r>
              <a:rPr lang="en-US" sz="900" dirty="0" smtClean="0"/>
              <a:t> </a:t>
            </a:r>
            <a:r>
              <a:rPr lang="en-US" sz="900" dirty="0" err="1" smtClean="0"/>
              <a:t>податоци</a:t>
            </a:r>
            <a:r>
              <a:rPr lang="en-US" sz="900" dirty="0" smtClean="0"/>
              <a:t>. </a:t>
            </a:r>
            <a:r>
              <a:rPr lang="en-US" sz="900" dirty="0" err="1" smtClean="0"/>
              <a:t>Со</a:t>
            </a:r>
            <a:r>
              <a:rPr lang="en-US" sz="900" dirty="0" smtClean="0"/>
              <a:t> </a:t>
            </a:r>
            <a:r>
              <a:rPr lang="en-US" sz="900" dirty="0" err="1" smtClean="0"/>
              <a:t>воспоставување</a:t>
            </a:r>
            <a:r>
              <a:rPr lang="en-US" sz="900" dirty="0" smtClean="0"/>
              <a:t> </a:t>
            </a:r>
            <a:r>
              <a:rPr lang="en-US" sz="900" dirty="0" err="1" smtClean="0"/>
              <a:t>адреса</a:t>
            </a:r>
            <a:r>
              <a:rPr lang="en-US" sz="900" dirty="0" smtClean="0"/>
              <a:t> </a:t>
            </a:r>
            <a:r>
              <a:rPr lang="en-US" sz="900" dirty="0" err="1" smtClean="0"/>
              <a:t>на</a:t>
            </a:r>
            <a:r>
              <a:rPr lang="en-US" sz="900" dirty="0" smtClean="0"/>
              <a:t> е-</a:t>
            </a:r>
            <a:r>
              <a:rPr lang="en-US" sz="900" dirty="0" err="1" smtClean="0"/>
              <a:t>пошта</a:t>
            </a:r>
            <a:r>
              <a:rPr lang="en-US" sz="900" dirty="0" smtClean="0"/>
              <a:t> </a:t>
            </a:r>
            <a:r>
              <a:rPr lang="en-US" sz="900" dirty="0" err="1" smtClean="0"/>
              <a:t>што</a:t>
            </a:r>
            <a:r>
              <a:rPr lang="en-US" sz="900" dirty="0" smtClean="0"/>
              <a:t> е </a:t>
            </a:r>
            <a:r>
              <a:rPr lang="en-US" sz="900" dirty="0" err="1" smtClean="0"/>
              <a:t>пристапна</a:t>
            </a:r>
            <a:r>
              <a:rPr lang="en-US" sz="900" dirty="0" smtClean="0"/>
              <a:t> </a:t>
            </a:r>
            <a:r>
              <a:rPr lang="en-US" sz="900" dirty="0" err="1" smtClean="0"/>
              <a:t>на</a:t>
            </a:r>
            <a:r>
              <a:rPr lang="en-US" sz="900" dirty="0" smtClean="0"/>
              <a:t> </a:t>
            </a:r>
            <a:r>
              <a:rPr lang="en-US" sz="900" dirty="0" err="1" smtClean="0"/>
              <a:t>јавноста</a:t>
            </a:r>
            <a:r>
              <a:rPr lang="en-US" sz="900" dirty="0" smtClean="0"/>
              <a:t> </a:t>
            </a:r>
            <a:r>
              <a:rPr lang="en-US" sz="900" dirty="0" err="1" smtClean="0"/>
              <a:t>сопственикот</a:t>
            </a:r>
            <a:r>
              <a:rPr lang="en-US" sz="900" dirty="0" smtClean="0"/>
              <a:t> </a:t>
            </a:r>
            <a:r>
              <a:rPr lang="en-US" sz="900" dirty="0" err="1" smtClean="0"/>
              <a:t>на</a:t>
            </a:r>
            <a:r>
              <a:rPr lang="en-US" sz="900" dirty="0" smtClean="0"/>
              <a:t> </a:t>
            </a:r>
            <a:r>
              <a:rPr lang="en-US" sz="900" dirty="0" err="1" smtClean="0"/>
              <a:t>адресата</a:t>
            </a:r>
            <a:r>
              <a:rPr lang="en-US" sz="900" dirty="0" smtClean="0"/>
              <a:t> </a:t>
            </a:r>
            <a:r>
              <a:rPr lang="en-US" sz="900" dirty="0" err="1" smtClean="0"/>
              <a:t>имплицитно</a:t>
            </a:r>
            <a:r>
              <a:rPr lang="en-US" sz="900" dirty="0" smtClean="0"/>
              <a:t> </a:t>
            </a:r>
            <a:r>
              <a:rPr lang="en-US" sz="900" dirty="0" err="1" smtClean="0"/>
              <a:t>ја</a:t>
            </a:r>
            <a:r>
              <a:rPr lang="en-US" sz="900" dirty="0" smtClean="0"/>
              <a:t> </a:t>
            </a:r>
            <a:r>
              <a:rPr lang="en-US" sz="900" dirty="0" err="1" smtClean="0"/>
              <a:t>дава</a:t>
            </a:r>
            <a:r>
              <a:rPr lang="en-US" sz="900" dirty="0" smtClean="0"/>
              <a:t> </a:t>
            </a:r>
            <a:r>
              <a:rPr lang="en-US" sz="900" dirty="0" err="1" smtClean="0"/>
              <a:t>својата</a:t>
            </a:r>
            <a:r>
              <a:rPr lang="en-US" sz="900" dirty="0" smtClean="0"/>
              <a:t> </a:t>
            </a:r>
            <a:r>
              <a:rPr lang="en-US" sz="900" dirty="0" err="1" smtClean="0"/>
              <a:t>согласност</a:t>
            </a:r>
            <a:r>
              <a:rPr lang="en-US" sz="900" dirty="0" smtClean="0"/>
              <a:t> </a:t>
            </a:r>
            <a:r>
              <a:rPr lang="en-US" sz="900" dirty="0" err="1" smtClean="0"/>
              <a:t>до</a:t>
            </a:r>
            <a:r>
              <a:rPr lang="en-US" sz="900" dirty="0" smtClean="0"/>
              <a:t> </a:t>
            </a:r>
            <a:r>
              <a:rPr lang="en-US" sz="900" dirty="0" err="1" smtClean="0"/>
              <a:t>примателот</a:t>
            </a:r>
            <a:r>
              <a:rPr lang="en-US" sz="900" dirty="0" smtClean="0"/>
              <a:t> </a:t>
            </a:r>
            <a:r>
              <a:rPr lang="en-US" sz="900" dirty="0" err="1" smtClean="0"/>
              <a:t>на</a:t>
            </a:r>
            <a:r>
              <a:rPr lang="en-US" sz="900" dirty="0" smtClean="0"/>
              <a:t> </a:t>
            </a:r>
            <a:r>
              <a:rPr lang="en-US" sz="900" dirty="0" err="1" smtClean="0"/>
              <a:t>пораката</a:t>
            </a:r>
            <a:r>
              <a:rPr lang="en-US" sz="900" dirty="0" smtClean="0"/>
              <a:t>. </a:t>
            </a:r>
            <a:r>
              <a:rPr lang="en-US" sz="900" dirty="0" err="1" smtClean="0"/>
              <a:t>Боби</a:t>
            </a:r>
            <a:r>
              <a:rPr lang="en-US" sz="900" dirty="0" smtClean="0"/>
              <a:t> </a:t>
            </a:r>
            <a:r>
              <a:rPr lang="en-US" sz="900" dirty="0" err="1" smtClean="0"/>
              <a:t>може</a:t>
            </a:r>
            <a:r>
              <a:rPr lang="en-US" sz="900" dirty="0" smtClean="0"/>
              <a:t> </a:t>
            </a:r>
            <a:r>
              <a:rPr lang="en-US" sz="900" dirty="0" err="1" smtClean="0"/>
              <a:t>да</a:t>
            </a:r>
            <a:r>
              <a:rPr lang="en-US" sz="900" dirty="0" smtClean="0"/>
              <a:t> </a:t>
            </a:r>
            <a:r>
              <a:rPr lang="en-US" sz="900" dirty="0" err="1" smtClean="0"/>
              <a:t>тврди</a:t>
            </a:r>
            <a:r>
              <a:rPr lang="en-US" sz="900" dirty="0" smtClean="0"/>
              <a:t> </a:t>
            </a:r>
            <a:r>
              <a:rPr lang="en-US" sz="900" dirty="0" err="1" smtClean="0"/>
              <a:t>дека</a:t>
            </a:r>
            <a:r>
              <a:rPr lang="en-US" sz="900" dirty="0" smtClean="0"/>
              <a:t> </a:t>
            </a:r>
            <a:r>
              <a:rPr lang="en-US" sz="900" dirty="0" err="1" smtClean="0"/>
              <a:t>полицијата</a:t>
            </a:r>
            <a:r>
              <a:rPr lang="en-US" sz="900" dirty="0" smtClean="0"/>
              <a:t> </a:t>
            </a:r>
            <a:r>
              <a:rPr lang="en-US" sz="900" dirty="0" err="1" smtClean="0"/>
              <a:t>се</a:t>
            </a:r>
            <a:r>
              <a:rPr lang="en-US" sz="900" dirty="0" smtClean="0"/>
              <a:t> </a:t>
            </a:r>
            <a:r>
              <a:rPr lang="en-US" sz="900" dirty="0" err="1" smtClean="0"/>
              <a:t>согласила</a:t>
            </a:r>
            <a:r>
              <a:rPr lang="en-US" sz="900" dirty="0" smtClean="0"/>
              <a:t> </a:t>
            </a:r>
            <a:r>
              <a:rPr lang="en-US" sz="900" dirty="0" err="1" smtClean="0"/>
              <a:t>на</a:t>
            </a:r>
            <a:r>
              <a:rPr lang="en-US" sz="900" dirty="0" smtClean="0"/>
              <a:t> </a:t>
            </a:r>
            <a:r>
              <a:rPr lang="en-US" sz="900" dirty="0" err="1" smtClean="0"/>
              <a:t>прием</a:t>
            </a:r>
            <a:r>
              <a:rPr lang="en-US" sz="900" dirty="0" smtClean="0"/>
              <a:t> </a:t>
            </a:r>
            <a:r>
              <a:rPr lang="en-US" sz="900" dirty="0" err="1" smtClean="0"/>
              <a:t>на</a:t>
            </a:r>
            <a:r>
              <a:rPr lang="en-US" sz="900" dirty="0" smtClean="0"/>
              <a:t> </a:t>
            </a:r>
            <a:r>
              <a:rPr lang="en-US" sz="900" dirty="0" err="1" smtClean="0"/>
              <a:t>секое</a:t>
            </a:r>
            <a:r>
              <a:rPr lang="en-US" sz="900" dirty="0" smtClean="0"/>
              <a:t> </a:t>
            </a:r>
            <a:r>
              <a:rPr lang="en-US" sz="900" dirty="0" err="1" smtClean="0"/>
              <a:t>поединечно</a:t>
            </a:r>
            <a:r>
              <a:rPr lang="en-US" sz="900" dirty="0" smtClean="0"/>
              <a:t> </a:t>
            </a:r>
            <a:r>
              <a:rPr lang="en-US" sz="900" dirty="0" err="1" smtClean="0"/>
              <a:t>електронско</a:t>
            </a:r>
            <a:r>
              <a:rPr lang="en-US" sz="900" dirty="0" smtClean="0"/>
              <a:t> </a:t>
            </a:r>
            <a:r>
              <a:rPr lang="en-US" sz="900" dirty="0" err="1" smtClean="0"/>
              <a:t>писмо</a:t>
            </a:r>
            <a:r>
              <a:rPr lang="en-US" sz="900" dirty="0" smtClean="0"/>
              <a:t> и </a:t>
            </a:r>
            <a:r>
              <a:rPr lang="en-US" sz="900" dirty="0" err="1" smtClean="0"/>
              <a:t>дека</a:t>
            </a:r>
            <a:r>
              <a:rPr lang="en-US" sz="900" dirty="0" smtClean="0"/>
              <a:t> </a:t>
            </a:r>
            <a:r>
              <a:rPr lang="en-US" sz="900" dirty="0" err="1" smtClean="0"/>
              <a:t>не</a:t>
            </a:r>
            <a:r>
              <a:rPr lang="en-US" sz="900" dirty="0" smtClean="0"/>
              <a:t> е </a:t>
            </a:r>
            <a:r>
              <a:rPr lang="en-US" sz="900" dirty="0" err="1" smtClean="0"/>
              <a:t>негова</a:t>
            </a:r>
            <a:r>
              <a:rPr lang="en-US" sz="900" dirty="0" smtClean="0"/>
              <a:t> </a:t>
            </a:r>
            <a:r>
              <a:rPr lang="en-US" sz="900" dirty="0" err="1" smtClean="0"/>
              <a:t>грешка</a:t>
            </a:r>
            <a:r>
              <a:rPr lang="en-US" sz="900" dirty="0" smtClean="0"/>
              <a:t> </a:t>
            </a:r>
            <a:r>
              <a:rPr lang="en-US" sz="900" dirty="0" err="1" smtClean="0"/>
              <a:t>што</a:t>
            </a:r>
            <a:r>
              <a:rPr lang="en-US" sz="900" dirty="0" smtClean="0"/>
              <a:t> </a:t>
            </a:r>
            <a:r>
              <a:rPr lang="en-US" sz="900" dirty="0" err="1" smtClean="0"/>
              <a:t>нивниот</a:t>
            </a:r>
            <a:r>
              <a:rPr lang="en-US" sz="900" dirty="0" smtClean="0"/>
              <a:t> </a:t>
            </a:r>
            <a:r>
              <a:rPr lang="en-US" sz="900" dirty="0" err="1" smtClean="0"/>
              <a:t>систем</a:t>
            </a:r>
            <a:r>
              <a:rPr lang="en-US" sz="900" dirty="0" smtClean="0"/>
              <a:t> </a:t>
            </a:r>
            <a:r>
              <a:rPr lang="en-US" sz="900" dirty="0" err="1" smtClean="0"/>
              <a:t>немал</a:t>
            </a:r>
            <a:r>
              <a:rPr lang="en-US" sz="900" dirty="0" smtClean="0"/>
              <a:t> </a:t>
            </a:r>
            <a:r>
              <a:rPr lang="en-US" sz="900" dirty="0" err="1" smtClean="0"/>
              <a:t>капацитет</a:t>
            </a:r>
            <a:r>
              <a:rPr lang="en-US" sz="900" dirty="0" smtClean="0"/>
              <a:t> </a:t>
            </a:r>
            <a:r>
              <a:rPr lang="en-US" sz="900" dirty="0" err="1" smtClean="0"/>
              <a:t>да</a:t>
            </a:r>
            <a:r>
              <a:rPr lang="en-US" sz="900" dirty="0" smtClean="0"/>
              <a:t> </a:t>
            </a:r>
            <a:r>
              <a:rPr lang="en-US" sz="900" dirty="0" err="1" smtClean="0"/>
              <a:t>управува</a:t>
            </a:r>
            <a:r>
              <a:rPr lang="en-US" sz="900" dirty="0" smtClean="0"/>
              <a:t> </a:t>
            </a:r>
            <a:r>
              <a:rPr lang="en-US" sz="900" dirty="0" err="1" smtClean="0"/>
              <a:t>со</a:t>
            </a:r>
            <a:r>
              <a:rPr lang="en-US" sz="900" dirty="0" smtClean="0"/>
              <a:t> </a:t>
            </a:r>
            <a:r>
              <a:rPr lang="en-US" sz="900" dirty="0" err="1" smtClean="0"/>
              <a:t>толку</a:t>
            </a:r>
            <a:r>
              <a:rPr lang="en-US" sz="900" dirty="0" smtClean="0"/>
              <a:t> </a:t>
            </a:r>
            <a:r>
              <a:rPr lang="en-US" sz="900" dirty="0" err="1" smtClean="0"/>
              <a:t>многу</a:t>
            </a:r>
            <a:r>
              <a:rPr lang="en-US" sz="900" dirty="0" smtClean="0"/>
              <a:t> </a:t>
            </a:r>
            <a:r>
              <a:rPr lang="en-US" sz="900" dirty="0" err="1" smtClean="0"/>
              <a:t>пораки</a:t>
            </a:r>
            <a:r>
              <a:rPr lang="en-US" sz="900" dirty="0" smtClean="0"/>
              <a:t>. </a:t>
            </a:r>
            <a:r>
              <a:rPr lang="en-US" sz="900" dirty="0" err="1" smtClean="0"/>
              <a:t>Но</a:t>
            </a:r>
            <a:r>
              <a:rPr lang="en-US" sz="900" dirty="0" smtClean="0"/>
              <a:t> </a:t>
            </a:r>
            <a:r>
              <a:rPr lang="en-US" sz="900" dirty="0" err="1" smtClean="0"/>
              <a:t>дали</a:t>
            </a:r>
            <a:r>
              <a:rPr lang="en-US" sz="900" dirty="0" smtClean="0"/>
              <a:t> </a:t>
            </a:r>
            <a:r>
              <a:rPr lang="en-US" sz="900" dirty="0" err="1" smtClean="0"/>
              <a:t>тука</a:t>
            </a:r>
            <a:r>
              <a:rPr lang="en-US" sz="900" dirty="0" smtClean="0"/>
              <a:t> </a:t>
            </a:r>
            <a:r>
              <a:rPr lang="en-US" sz="900" dirty="0" err="1" smtClean="0"/>
              <a:t>навистина</a:t>
            </a:r>
            <a:r>
              <a:rPr lang="en-US" sz="900" dirty="0" smtClean="0"/>
              <a:t> </a:t>
            </a:r>
            <a:r>
              <a:rPr lang="en-US" sz="900" dirty="0" err="1" smtClean="0"/>
              <a:t>постоела</a:t>
            </a:r>
            <a:r>
              <a:rPr lang="en-US" sz="900" dirty="0" smtClean="0"/>
              <a:t> </a:t>
            </a:r>
            <a:r>
              <a:rPr lang="en-US" sz="900" dirty="0" err="1" smtClean="0"/>
              <a:t>согласност</a:t>
            </a:r>
            <a:r>
              <a:rPr lang="en-US" sz="900" dirty="0" smtClean="0"/>
              <a:t>? </a:t>
            </a:r>
            <a:r>
              <a:rPr lang="en-US" sz="900" dirty="0" err="1" smtClean="0"/>
              <a:t>Сопственикот</a:t>
            </a:r>
            <a:r>
              <a:rPr lang="en-US" sz="900" dirty="0" smtClean="0"/>
              <a:t> </a:t>
            </a:r>
            <a:r>
              <a:rPr lang="en-US" sz="900" dirty="0" err="1" smtClean="0"/>
              <a:t>на</a:t>
            </a:r>
            <a:r>
              <a:rPr lang="en-US" sz="900" dirty="0" smtClean="0"/>
              <a:t> </a:t>
            </a:r>
            <a:r>
              <a:rPr lang="en-US" sz="900" dirty="0" err="1" smtClean="0"/>
              <a:t>куќата</a:t>
            </a:r>
            <a:r>
              <a:rPr lang="en-US" sz="900" dirty="0" smtClean="0"/>
              <a:t> </a:t>
            </a:r>
            <a:r>
              <a:rPr lang="en-US" sz="900" dirty="0" err="1" smtClean="0"/>
              <a:t>му</a:t>
            </a:r>
            <a:r>
              <a:rPr lang="en-US" sz="900" dirty="0" smtClean="0"/>
              <a:t> </a:t>
            </a:r>
            <a:r>
              <a:rPr lang="en-US" sz="900" dirty="0" err="1" smtClean="0"/>
              <a:t>дава</a:t>
            </a:r>
            <a:r>
              <a:rPr lang="en-US" sz="900" dirty="0" smtClean="0"/>
              <a:t> </a:t>
            </a:r>
            <a:r>
              <a:rPr lang="en-US" sz="900" dirty="0" err="1" smtClean="0"/>
              <a:t>подразбирана</a:t>
            </a:r>
            <a:r>
              <a:rPr lang="en-US" sz="900" dirty="0" smtClean="0"/>
              <a:t> </a:t>
            </a:r>
            <a:r>
              <a:rPr lang="en-US" sz="900" dirty="0" err="1" smtClean="0"/>
              <a:t>согласност</a:t>
            </a:r>
            <a:r>
              <a:rPr lang="en-US" sz="900" dirty="0" smtClean="0"/>
              <a:t> </a:t>
            </a:r>
            <a:r>
              <a:rPr lang="en-US" sz="900" dirty="0" err="1" smtClean="0"/>
              <a:t>на</a:t>
            </a:r>
            <a:r>
              <a:rPr lang="en-US" sz="900" dirty="0" smtClean="0"/>
              <a:t> </a:t>
            </a:r>
            <a:r>
              <a:rPr lang="en-US" sz="900" dirty="0" err="1" smtClean="0"/>
              <a:t>поштарот</a:t>
            </a:r>
            <a:r>
              <a:rPr lang="en-US" sz="900" dirty="0" smtClean="0"/>
              <a:t> </a:t>
            </a:r>
            <a:r>
              <a:rPr lang="en-US" sz="900" dirty="0" err="1" smtClean="0"/>
              <a:t>да</a:t>
            </a:r>
            <a:r>
              <a:rPr lang="en-US" sz="900" dirty="0" smtClean="0"/>
              <a:t> </a:t>
            </a:r>
            <a:r>
              <a:rPr lang="en-US" sz="900" dirty="0" err="1" smtClean="0"/>
              <a:t>ги</a:t>
            </a:r>
            <a:r>
              <a:rPr lang="en-US" sz="900" dirty="0" smtClean="0"/>
              <a:t> </a:t>
            </a:r>
            <a:r>
              <a:rPr lang="en-US" sz="900" dirty="0" err="1" smtClean="0"/>
              <a:t>праќа</a:t>
            </a:r>
            <a:r>
              <a:rPr lang="en-US" sz="900" dirty="0" smtClean="0"/>
              <a:t> </a:t>
            </a:r>
            <a:r>
              <a:rPr lang="en-US" sz="900" dirty="0" err="1" smtClean="0"/>
              <a:t>писмата</a:t>
            </a:r>
            <a:r>
              <a:rPr lang="en-US" sz="900" dirty="0" smtClean="0"/>
              <a:t> </a:t>
            </a:r>
            <a:r>
              <a:rPr lang="en-US" sz="900" dirty="0" err="1" smtClean="0"/>
              <a:t>преку</a:t>
            </a:r>
            <a:r>
              <a:rPr lang="en-US" sz="900" dirty="0" smtClean="0"/>
              <a:t> </a:t>
            </a:r>
            <a:r>
              <a:rPr lang="en-US" sz="900" dirty="0" err="1" smtClean="0"/>
              <a:t>неговото</a:t>
            </a:r>
            <a:r>
              <a:rPr lang="en-US" sz="900" dirty="0" smtClean="0"/>
              <a:t> </a:t>
            </a:r>
            <a:r>
              <a:rPr lang="en-US" sz="900" dirty="0" err="1" smtClean="0"/>
              <a:t>сандаче</a:t>
            </a:r>
            <a:r>
              <a:rPr lang="en-US" sz="900" dirty="0" smtClean="0"/>
              <a:t> </a:t>
            </a:r>
            <a:r>
              <a:rPr lang="en-US" sz="900" dirty="0" err="1" smtClean="0"/>
              <a:t>за</a:t>
            </a:r>
            <a:r>
              <a:rPr lang="en-US" sz="900" dirty="0" smtClean="0"/>
              <a:t> </a:t>
            </a:r>
            <a:r>
              <a:rPr lang="en-US" sz="900" dirty="0" err="1" smtClean="0"/>
              <a:t>писма</a:t>
            </a:r>
            <a:r>
              <a:rPr lang="en-US" sz="900" dirty="0" smtClean="0"/>
              <a:t> </a:t>
            </a:r>
            <a:r>
              <a:rPr lang="en-US" sz="900" dirty="0" err="1" smtClean="0"/>
              <a:t>што</a:t>
            </a:r>
            <a:r>
              <a:rPr lang="en-US" sz="900" dirty="0" smtClean="0"/>
              <a:t> </a:t>
            </a:r>
            <a:r>
              <a:rPr lang="en-US" sz="900" dirty="0" err="1" smtClean="0"/>
              <a:t>се</a:t>
            </a:r>
            <a:r>
              <a:rPr lang="en-US" sz="900" dirty="0" smtClean="0"/>
              <a:t> </a:t>
            </a:r>
            <a:r>
              <a:rPr lang="en-US" sz="900" dirty="0" err="1" smtClean="0"/>
              <a:t>адресирани</a:t>
            </a:r>
            <a:r>
              <a:rPr lang="en-US" sz="900" dirty="0" smtClean="0"/>
              <a:t> </a:t>
            </a:r>
            <a:r>
              <a:rPr lang="en-US" sz="900" dirty="0" err="1" smtClean="0"/>
              <a:t>на</a:t>
            </a:r>
            <a:r>
              <a:rPr lang="en-US" sz="900" dirty="0" smtClean="0"/>
              <a:t> </a:t>
            </a:r>
            <a:r>
              <a:rPr lang="en-US" sz="900" dirty="0" err="1" smtClean="0"/>
              <a:t>сопственикот</a:t>
            </a:r>
            <a:r>
              <a:rPr lang="en-US" sz="900" dirty="0" smtClean="0"/>
              <a:t>. </a:t>
            </a:r>
            <a:r>
              <a:rPr lang="en-US" sz="900" dirty="0" err="1" smtClean="0"/>
              <a:t>Постои</a:t>
            </a:r>
            <a:r>
              <a:rPr lang="en-US" sz="900" dirty="0" smtClean="0"/>
              <a:t> и </a:t>
            </a:r>
            <a:r>
              <a:rPr lang="en-US" sz="900" dirty="0" err="1" smtClean="0"/>
              <a:t>подразбирана</a:t>
            </a:r>
            <a:r>
              <a:rPr lang="en-US" sz="900" dirty="0" smtClean="0"/>
              <a:t> </a:t>
            </a:r>
            <a:r>
              <a:rPr lang="en-US" sz="900" dirty="0" err="1" smtClean="0"/>
              <a:t>согласност</a:t>
            </a:r>
            <a:r>
              <a:rPr lang="en-US" sz="900" dirty="0" smtClean="0"/>
              <a:t> </a:t>
            </a:r>
            <a:r>
              <a:rPr lang="en-US" sz="900" dirty="0" err="1" smtClean="0"/>
              <a:t>да</a:t>
            </a:r>
            <a:r>
              <a:rPr lang="en-US" sz="900" dirty="0" smtClean="0"/>
              <a:t> </a:t>
            </a:r>
            <a:r>
              <a:rPr lang="en-US" sz="900" dirty="0" err="1" smtClean="0"/>
              <a:t>се</a:t>
            </a:r>
            <a:r>
              <a:rPr lang="en-US" sz="900" dirty="0" smtClean="0"/>
              <a:t> </a:t>
            </a:r>
            <a:r>
              <a:rPr lang="en-US" sz="900" dirty="0" err="1" smtClean="0"/>
              <a:t>примаат</a:t>
            </a:r>
            <a:r>
              <a:rPr lang="en-US" sz="900" dirty="0" smtClean="0"/>
              <a:t> „</a:t>
            </a:r>
            <a:r>
              <a:rPr lang="en-US" sz="900" dirty="0" err="1" smtClean="0"/>
              <a:t>џанк</a:t>
            </a:r>
            <a:r>
              <a:rPr lang="en-US" sz="900" dirty="0" smtClean="0"/>
              <a:t>“ </a:t>
            </a:r>
            <a:r>
              <a:rPr lang="en-US" sz="900" dirty="0" err="1" smtClean="0"/>
              <a:t>писма</a:t>
            </a:r>
            <a:r>
              <a:rPr lang="en-US" sz="900" dirty="0" smtClean="0"/>
              <a:t>, </a:t>
            </a:r>
            <a:r>
              <a:rPr lang="en-US" sz="900" dirty="0" err="1" smtClean="0"/>
              <a:t>како</a:t>
            </a:r>
            <a:r>
              <a:rPr lang="en-US" sz="900" dirty="0" smtClean="0"/>
              <a:t> </a:t>
            </a:r>
            <a:r>
              <a:rPr lang="en-US" sz="900" dirty="0" err="1" smtClean="0"/>
              <a:t>што</a:t>
            </a:r>
            <a:r>
              <a:rPr lang="en-US" sz="900" dirty="0" smtClean="0"/>
              <a:t> </a:t>
            </a:r>
            <a:r>
              <a:rPr lang="en-US" sz="900" dirty="0" err="1" smtClean="0"/>
              <a:t>се</a:t>
            </a:r>
            <a:r>
              <a:rPr lang="en-US" sz="900" dirty="0" smtClean="0"/>
              <a:t> </a:t>
            </a:r>
            <a:r>
              <a:rPr lang="en-US" sz="900" dirty="0" err="1" smtClean="0"/>
              <a:t>флаери</a:t>
            </a:r>
            <a:r>
              <a:rPr lang="en-US" sz="900" dirty="0" smtClean="0"/>
              <a:t> </a:t>
            </a:r>
            <a:r>
              <a:rPr lang="en-US" sz="900" dirty="0" err="1" smtClean="0"/>
              <a:t>за</a:t>
            </a:r>
            <a:r>
              <a:rPr lang="en-US" sz="900" dirty="0" smtClean="0"/>
              <a:t> </a:t>
            </a:r>
            <a:r>
              <a:rPr lang="en-US" sz="900" dirty="0" err="1" smtClean="0"/>
              <a:t>пица</a:t>
            </a:r>
            <a:r>
              <a:rPr lang="en-US" sz="900" dirty="0" smtClean="0"/>
              <a:t>. </a:t>
            </a:r>
            <a:r>
              <a:rPr lang="en-US" sz="900" dirty="0" err="1" smtClean="0"/>
              <a:t>Меѓутоа</a:t>
            </a:r>
            <a:r>
              <a:rPr lang="en-US" sz="900" dirty="0" smtClean="0"/>
              <a:t>, </a:t>
            </a:r>
            <a:r>
              <a:rPr lang="en-US" sz="900" dirty="0" err="1" smtClean="0"/>
              <a:t>сопственикот</a:t>
            </a:r>
            <a:r>
              <a:rPr lang="en-US" sz="900" dirty="0" smtClean="0"/>
              <a:t> </a:t>
            </a:r>
            <a:r>
              <a:rPr lang="en-US" sz="900" dirty="0" err="1" smtClean="0"/>
              <a:t>на</a:t>
            </a:r>
            <a:r>
              <a:rPr lang="en-US" sz="900" dirty="0" smtClean="0"/>
              <a:t> </a:t>
            </a:r>
            <a:r>
              <a:rPr lang="en-US" sz="900" dirty="0" err="1" smtClean="0"/>
              <a:t>домот</a:t>
            </a:r>
            <a:r>
              <a:rPr lang="en-US" sz="900" dirty="0" smtClean="0"/>
              <a:t> </a:t>
            </a:r>
            <a:r>
              <a:rPr lang="en-US" sz="900" dirty="0" err="1" smtClean="0"/>
              <a:t>не</a:t>
            </a:r>
            <a:r>
              <a:rPr lang="en-US" sz="900" dirty="0" smtClean="0"/>
              <a:t> </a:t>
            </a:r>
            <a:r>
              <a:rPr lang="en-US" sz="900" dirty="0" err="1" smtClean="0"/>
              <a:t>се</a:t>
            </a:r>
            <a:r>
              <a:rPr lang="en-US" sz="900" dirty="0" smtClean="0"/>
              <a:t> </a:t>
            </a:r>
            <a:r>
              <a:rPr lang="en-US" sz="900" dirty="0" err="1" smtClean="0"/>
              <a:t>согласува</a:t>
            </a:r>
            <a:r>
              <a:rPr lang="en-US" sz="900" dirty="0" smtClean="0"/>
              <a:t> </a:t>
            </a:r>
            <a:r>
              <a:rPr lang="en-US" sz="900" dirty="0" err="1" smtClean="0"/>
              <a:t>да</a:t>
            </a:r>
            <a:r>
              <a:rPr lang="en-US" sz="900" dirty="0" smtClean="0"/>
              <a:t> </a:t>
            </a:r>
            <a:r>
              <a:rPr lang="en-US" sz="900" dirty="0" err="1" smtClean="0"/>
              <a:t>прима</a:t>
            </a:r>
            <a:r>
              <a:rPr lang="en-US" sz="900" dirty="0" smtClean="0"/>
              <a:t> </a:t>
            </a:r>
            <a:r>
              <a:rPr lang="en-US" sz="900" dirty="0" err="1" smtClean="0"/>
              <a:t>толку</a:t>
            </a:r>
            <a:r>
              <a:rPr lang="en-US" sz="900" dirty="0" smtClean="0"/>
              <a:t> </a:t>
            </a:r>
            <a:r>
              <a:rPr lang="en-US" sz="900" dirty="0" err="1" smtClean="0"/>
              <a:t>многу</a:t>
            </a:r>
            <a:r>
              <a:rPr lang="en-US" sz="900" dirty="0" smtClean="0"/>
              <a:t> </a:t>
            </a:r>
            <a:r>
              <a:rPr lang="en-US" sz="900" dirty="0" err="1" smtClean="0"/>
              <a:t>флаери</a:t>
            </a:r>
            <a:r>
              <a:rPr lang="en-US" sz="900" dirty="0" smtClean="0"/>
              <a:t> </a:t>
            </a:r>
            <a:r>
              <a:rPr lang="en-US" sz="900" dirty="0" err="1" smtClean="0"/>
              <a:t>за</a:t>
            </a:r>
            <a:r>
              <a:rPr lang="en-US" sz="900" dirty="0" smtClean="0"/>
              <a:t> </a:t>
            </a:r>
            <a:r>
              <a:rPr lang="en-US" sz="900" dirty="0" err="1" smtClean="0"/>
              <a:t>пица</a:t>
            </a:r>
            <a:r>
              <a:rPr lang="en-US" sz="900" dirty="0" smtClean="0"/>
              <a:t> </a:t>
            </a:r>
            <a:r>
              <a:rPr lang="en-US" sz="900" dirty="0" err="1" smtClean="0"/>
              <a:t>што</a:t>
            </a:r>
            <a:r>
              <a:rPr lang="en-US" sz="900" dirty="0" smtClean="0"/>
              <a:t> </a:t>
            </a:r>
            <a:r>
              <a:rPr lang="en-US" sz="900" dirty="0" err="1" smtClean="0"/>
              <a:t>ќе</a:t>
            </a:r>
            <a:r>
              <a:rPr lang="en-US" sz="900" dirty="0" smtClean="0"/>
              <a:t> </a:t>
            </a:r>
            <a:r>
              <a:rPr lang="en-US" sz="900" dirty="0" err="1" smtClean="0"/>
              <a:t>му</a:t>
            </a:r>
            <a:r>
              <a:rPr lang="en-US" sz="900" dirty="0" smtClean="0"/>
              <a:t> </a:t>
            </a:r>
            <a:r>
              <a:rPr lang="en-US" sz="900" dirty="0" err="1" smtClean="0"/>
              <a:t>оневозможат</a:t>
            </a:r>
            <a:r>
              <a:rPr lang="en-US" sz="900" dirty="0" smtClean="0"/>
              <a:t> </a:t>
            </a:r>
            <a:r>
              <a:rPr lang="en-US" sz="900" dirty="0" err="1" smtClean="0"/>
              <a:t>да</a:t>
            </a:r>
            <a:r>
              <a:rPr lang="en-US" sz="900" dirty="0" smtClean="0"/>
              <a:t> </a:t>
            </a:r>
            <a:r>
              <a:rPr lang="en-US" sz="900" dirty="0" err="1" smtClean="0"/>
              <a:t>ја</a:t>
            </a:r>
            <a:r>
              <a:rPr lang="en-US" sz="900" dirty="0" smtClean="0"/>
              <a:t> </a:t>
            </a:r>
            <a:r>
              <a:rPr lang="en-US" sz="900" dirty="0" err="1" smtClean="0"/>
              <a:t>отвори</a:t>
            </a:r>
            <a:r>
              <a:rPr lang="en-US" sz="900" dirty="0" smtClean="0"/>
              <a:t> </a:t>
            </a:r>
            <a:r>
              <a:rPr lang="en-US" sz="900" dirty="0" err="1" smtClean="0"/>
              <a:t>вратата</a:t>
            </a:r>
            <a:r>
              <a:rPr lang="en-US" sz="900" dirty="0" smtClean="0"/>
              <a:t>.</a:t>
            </a:r>
          </a:p>
          <a:p>
            <a:pPr algn="just">
              <a:lnSpc>
                <a:spcPct val="80000"/>
              </a:lnSpc>
            </a:pPr>
            <a:r>
              <a:rPr lang="en-US" sz="900" dirty="0" smtClean="0"/>
              <a:t> </a:t>
            </a:r>
          </a:p>
          <a:p>
            <a:pPr algn="just">
              <a:lnSpc>
                <a:spcPct val="80000"/>
              </a:lnSpc>
            </a:pPr>
            <a:r>
              <a:rPr lang="en-US" sz="900" dirty="0" err="1" smtClean="0"/>
              <a:t>Зар</a:t>
            </a:r>
            <a:r>
              <a:rPr lang="en-US" sz="900" dirty="0" smtClean="0"/>
              <a:t> </a:t>
            </a:r>
            <a:r>
              <a:rPr lang="en-US" sz="900" dirty="0" err="1" smtClean="0"/>
              <a:t>не</a:t>
            </a:r>
            <a:r>
              <a:rPr lang="en-US" sz="900" dirty="0" smtClean="0"/>
              <a:t> </a:t>
            </a:r>
            <a:r>
              <a:rPr lang="en-US" sz="900" dirty="0" err="1" smtClean="0"/>
              <a:t>може</a:t>
            </a:r>
            <a:r>
              <a:rPr lang="en-US" sz="900" dirty="0" smtClean="0"/>
              <a:t> </a:t>
            </a:r>
            <a:r>
              <a:rPr lang="en-US" sz="900" dirty="0" err="1" smtClean="0"/>
              <a:t>да</a:t>
            </a:r>
            <a:r>
              <a:rPr lang="en-US" sz="900" dirty="0" smtClean="0"/>
              <a:t> </a:t>
            </a:r>
            <a:r>
              <a:rPr lang="en-US" sz="900" dirty="0" err="1" smtClean="0"/>
              <a:t>се</a:t>
            </a:r>
            <a:r>
              <a:rPr lang="en-US" sz="900" dirty="0" smtClean="0"/>
              <a:t> </a:t>
            </a:r>
            <a:r>
              <a:rPr lang="en-US" sz="900" dirty="0" err="1" smtClean="0"/>
              <a:t>каже</a:t>
            </a:r>
            <a:r>
              <a:rPr lang="en-US" sz="900" dirty="0" smtClean="0"/>
              <a:t> и </a:t>
            </a:r>
            <a:r>
              <a:rPr lang="en-US" sz="900" dirty="0" err="1" smtClean="0"/>
              <a:t>дека</a:t>
            </a:r>
            <a:r>
              <a:rPr lang="en-US" sz="900" dirty="0" smtClean="0"/>
              <a:t> </a:t>
            </a:r>
            <a:r>
              <a:rPr lang="en-US" sz="900" dirty="0" err="1" smtClean="0"/>
              <a:t>со</a:t>
            </a:r>
            <a:r>
              <a:rPr lang="en-US" sz="900" dirty="0" smtClean="0"/>
              <a:t> </a:t>
            </a:r>
            <a:r>
              <a:rPr lang="en-US" sz="900" dirty="0" err="1" smtClean="0"/>
              <a:t>менувањето</a:t>
            </a:r>
            <a:r>
              <a:rPr lang="en-US" sz="900" dirty="0" smtClean="0"/>
              <a:t> </a:t>
            </a:r>
            <a:r>
              <a:rPr lang="en-US" sz="900" dirty="0" err="1" smtClean="0"/>
              <a:t>на</a:t>
            </a:r>
            <a:r>
              <a:rPr lang="en-US" sz="900" dirty="0" smtClean="0"/>
              <a:t> </a:t>
            </a:r>
            <a:r>
              <a:rPr lang="en-US" sz="900" dirty="0" err="1" smtClean="0"/>
              <a:t>деталите</a:t>
            </a:r>
            <a:r>
              <a:rPr lang="en-US" sz="900" dirty="0" smtClean="0"/>
              <a:t> </a:t>
            </a:r>
            <a:r>
              <a:rPr lang="en-US" sz="900" dirty="0" err="1" smtClean="0"/>
              <a:t>на</a:t>
            </a:r>
            <a:r>
              <a:rPr lang="en-US" sz="900" dirty="0" smtClean="0"/>
              <a:t> </a:t>
            </a:r>
            <a:r>
              <a:rPr lang="en-US" sz="900" dirty="0" err="1" smtClean="0"/>
              <a:t>испраќачот</a:t>
            </a:r>
            <a:r>
              <a:rPr lang="en-US" sz="900" dirty="0" smtClean="0"/>
              <a:t> </a:t>
            </a:r>
            <a:r>
              <a:rPr lang="en-US" sz="900" dirty="0" err="1" smtClean="0"/>
              <a:t>на</a:t>
            </a:r>
            <a:r>
              <a:rPr lang="en-US" sz="900" dirty="0" smtClean="0"/>
              <a:t> </a:t>
            </a:r>
            <a:r>
              <a:rPr lang="en-US" sz="900" dirty="0" err="1" smtClean="0"/>
              <a:t>електронска</a:t>
            </a:r>
            <a:r>
              <a:rPr lang="en-US" sz="900" dirty="0" smtClean="0"/>
              <a:t> </a:t>
            </a:r>
            <a:r>
              <a:rPr lang="en-US" sz="900" dirty="0" err="1" smtClean="0"/>
              <a:t>пошта</a:t>
            </a:r>
            <a:r>
              <a:rPr lang="en-US" sz="900" dirty="0" smtClean="0"/>
              <a:t> </a:t>
            </a:r>
            <a:r>
              <a:rPr lang="en-US" sz="900" dirty="0" err="1" smtClean="0"/>
              <a:t>пристапот</a:t>
            </a:r>
            <a:r>
              <a:rPr lang="en-US" sz="900" dirty="0" smtClean="0"/>
              <a:t> </a:t>
            </a:r>
            <a:r>
              <a:rPr lang="en-US" sz="900" dirty="0" err="1" smtClean="0"/>
              <a:t>до</a:t>
            </a:r>
            <a:r>
              <a:rPr lang="en-US" sz="900" dirty="0" smtClean="0"/>
              <a:t> </a:t>
            </a:r>
            <a:r>
              <a:rPr lang="en-US" sz="900" dirty="0" err="1" smtClean="0"/>
              <a:t>серверот</a:t>
            </a:r>
            <a:r>
              <a:rPr lang="en-US" sz="900" dirty="0" smtClean="0"/>
              <a:t> </a:t>
            </a:r>
            <a:r>
              <a:rPr lang="en-US" sz="900" dirty="0" err="1" smtClean="0"/>
              <a:t>на</a:t>
            </a:r>
            <a:r>
              <a:rPr lang="en-US" sz="900" dirty="0" smtClean="0"/>
              <a:t> </a:t>
            </a:r>
            <a:r>
              <a:rPr lang="en-US" sz="900" dirty="0" err="1" smtClean="0"/>
              <a:t>електронска</a:t>
            </a:r>
            <a:r>
              <a:rPr lang="en-US" sz="900" dirty="0" smtClean="0"/>
              <a:t> </a:t>
            </a:r>
            <a:r>
              <a:rPr lang="en-US" sz="900" dirty="0" err="1" smtClean="0"/>
              <a:t>пошта</a:t>
            </a:r>
            <a:r>
              <a:rPr lang="en-US" sz="900" dirty="0" smtClean="0"/>
              <a:t> е </a:t>
            </a:r>
            <a:r>
              <a:rPr lang="en-US" sz="900" dirty="0" err="1" smtClean="0"/>
              <a:t>добиен</a:t>
            </a:r>
            <a:r>
              <a:rPr lang="en-US" sz="900" dirty="0" smtClean="0"/>
              <a:t> </a:t>
            </a:r>
            <a:r>
              <a:rPr lang="en-US" sz="900" dirty="0" err="1" smtClean="0"/>
              <a:t>со</a:t>
            </a:r>
            <a:r>
              <a:rPr lang="en-US" sz="900" dirty="0" smtClean="0"/>
              <a:t> </a:t>
            </a:r>
            <a:r>
              <a:rPr lang="en-US" sz="900" dirty="0" err="1" smtClean="0"/>
              <a:t>измама</a:t>
            </a:r>
            <a:r>
              <a:rPr lang="en-US" sz="900" dirty="0" smtClean="0"/>
              <a:t>? </a:t>
            </a:r>
            <a:r>
              <a:rPr lang="en-US" sz="900" dirty="0" err="1" smtClean="0"/>
              <a:t>Не</a:t>
            </a:r>
            <a:r>
              <a:rPr lang="en-US" sz="900" dirty="0" smtClean="0"/>
              <a:t> </a:t>
            </a:r>
            <a:r>
              <a:rPr lang="en-US" sz="900" dirty="0" err="1" smtClean="0"/>
              <a:t>била</a:t>
            </a:r>
            <a:r>
              <a:rPr lang="en-US" sz="900" dirty="0" smtClean="0"/>
              <a:t> </a:t>
            </a:r>
            <a:r>
              <a:rPr lang="en-US" sz="900" dirty="0" err="1" smtClean="0"/>
              <a:t>дадена</a:t>
            </a:r>
            <a:r>
              <a:rPr lang="en-US" sz="900" dirty="0" smtClean="0"/>
              <a:t> </a:t>
            </a:r>
            <a:r>
              <a:rPr lang="en-US" sz="900" dirty="0" err="1" smtClean="0"/>
              <a:t>согласност</a:t>
            </a:r>
            <a:r>
              <a:rPr lang="en-US" sz="900" dirty="0" smtClean="0"/>
              <a:t> </a:t>
            </a:r>
            <a:r>
              <a:rPr lang="en-US" sz="900" dirty="0" err="1" smtClean="0"/>
              <a:t>за</a:t>
            </a:r>
            <a:r>
              <a:rPr lang="en-US" sz="900" dirty="0" smtClean="0"/>
              <a:t> </a:t>
            </a:r>
            <a:r>
              <a:rPr lang="en-US" sz="900" dirty="0" err="1" smtClean="0"/>
              <a:t>прием</a:t>
            </a:r>
            <a:r>
              <a:rPr lang="en-US" sz="900" dirty="0" smtClean="0"/>
              <a:t> </a:t>
            </a:r>
            <a:r>
              <a:rPr lang="en-US" sz="900" dirty="0" err="1" smtClean="0"/>
              <a:t>на</a:t>
            </a:r>
            <a:r>
              <a:rPr lang="en-US" sz="900" dirty="0" smtClean="0"/>
              <a:t> </a:t>
            </a:r>
            <a:r>
              <a:rPr lang="en-US" sz="900" dirty="0" err="1" smtClean="0"/>
              <a:t>таква</a:t>
            </a:r>
            <a:r>
              <a:rPr lang="en-US" sz="900" dirty="0" smtClean="0"/>
              <a:t> „</a:t>
            </a:r>
            <a:r>
              <a:rPr lang="en-US" sz="900" dirty="0" err="1" smtClean="0"/>
              <a:t>лажна</a:t>
            </a:r>
            <a:r>
              <a:rPr lang="en-US" sz="900" dirty="0" smtClean="0"/>
              <a:t>“ </a:t>
            </a:r>
            <a:r>
              <a:rPr lang="en-US" sz="900" dirty="0" err="1" smtClean="0"/>
              <a:t>електронска</a:t>
            </a:r>
            <a:r>
              <a:rPr lang="en-US" sz="900" dirty="0" smtClean="0"/>
              <a:t> </a:t>
            </a:r>
            <a:r>
              <a:rPr lang="en-US" sz="900" dirty="0" err="1" smtClean="0"/>
              <a:t>пошта</a:t>
            </a:r>
            <a:r>
              <a:rPr lang="en-US" sz="900" dirty="0" smtClean="0"/>
              <a:t>. </a:t>
            </a:r>
          </a:p>
          <a:p>
            <a:pPr algn="just">
              <a:lnSpc>
                <a:spcPct val="80000"/>
              </a:lnSpc>
            </a:pPr>
            <a:r>
              <a:rPr lang="en-US" sz="900" dirty="0" smtClean="0"/>
              <a:t> </a:t>
            </a:r>
          </a:p>
          <a:p>
            <a:pPr algn="just">
              <a:lnSpc>
                <a:spcPct val="80000"/>
              </a:lnSpc>
            </a:pPr>
            <a:r>
              <a:rPr lang="en-US" sz="900" dirty="0" err="1" smtClean="0"/>
              <a:t>Иако</a:t>
            </a:r>
            <a:r>
              <a:rPr lang="en-US" sz="900" dirty="0" smtClean="0"/>
              <a:t> </a:t>
            </a:r>
            <a:r>
              <a:rPr lang="en-US" sz="900" dirty="0" err="1" smtClean="0"/>
              <a:t>ова</a:t>
            </a:r>
            <a:r>
              <a:rPr lang="en-US" sz="900" dirty="0" smtClean="0"/>
              <a:t> </a:t>
            </a:r>
            <a:r>
              <a:rPr lang="en-US" sz="900" dirty="0" err="1" smtClean="0"/>
              <a:t>сценарио</a:t>
            </a:r>
            <a:r>
              <a:rPr lang="en-US" sz="900" dirty="0" smtClean="0"/>
              <a:t> </a:t>
            </a:r>
            <a:r>
              <a:rPr lang="en-US" sz="900" dirty="0" err="1" smtClean="0"/>
              <a:t>се</a:t>
            </a:r>
            <a:r>
              <a:rPr lang="en-US" sz="900" dirty="0" smtClean="0"/>
              <a:t> </a:t>
            </a:r>
            <a:r>
              <a:rPr lang="en-US" sz="900" dirty="0" err="1" smtClean="0"/>
              <a:t>однесува</a:t>
            </a:r>
            <a:r>
              <a:rPr lang="en-US" sz="900" dirty="0" smtClean="0"/>
              <a:t> </a:t>
            </a:r>
            <a:r>
              <a:rPr lang="en-US" sz="900" dirty="0" err="1" smtClean="0"/>
              <a:t>на</a:t>
            </a:r>
            <a:r>
              <a:rPr lang="en-US" sz="900" dirty="0" smtClean="0"/>
              <a:t> </a:t>
            </a:r>
            <a:r>
              <a:rPr lang="en-US" sz="900" dirty="0" err="1" smtClean="0"/>
              <a:t>електронска</a:t>
            </a:r>
            <a:r>
              <a:rPr lang="en-US" sz="900" dirty="0" smtClean="0"/>
              <a:t> </a:t>
            </a:r>
            <a:r>
              <a:rPr lang="en-US" sz="900" dirty="0" err="1" smtClean="0"/>
              <a:t>пошта</a:t>
            </a:r>
            <a:r>
              <a:rPr lang="en-US" sz="900" dirty="0" smtClean="0"/>
              <a:t>, </a:t>
            </a:r>
            <a:r>
              <a:rPr lang="en-US" sz="900" dirty="0" err="1" smtClean="0"/>
              <a:t>принципот</a:t>
            </a:r>
            <a:r>
              <a:rPr lang="en-US" sz="900" dirty="0" smtClean="0"/>
              <a:t> е </a:t>
            </a:r>
            <a:r>
              <a:rPr lang="en-US" sz="900" dirty="0" err="1" smtClean="0"/>
              <a:t>добар</a:t>
            </a:r>
            <a:r>
              <a:rPr lang="en-US" sz="900" dirty="0" smtClean="0"/>
              <a:t> </a:t>
            </a:r>
            <a:r>
              <a:rPr lang="en-US" sz="900" dirty="0" err="1" smtClean="0"/>
              <a:t>за</a:t>
            </a:r>
            <a:r>
              <a:rPr lang="en-US" sz="900" dirty="0" smtClean="0"/>
              <a:t> </a:t>
            </a:r>
            <a:r>
              <a:rPr lang="en-US" sz="900" dirty="0" err="1" smtClean="0"/>
              <a:t>оние</a:t>
            </a:r>
            <a:r>
              <a:rPr lang="en-US" sz="900" dirty="0" smtClean="0"/>
              <a:t> </a:t>
            </a:r>
            <a:r>
              <a:rPr lang="en-US" sz="900" dirty="0" err="1" smtClean="0"/>
              <a:t>што</a:t>
            </a:r>
            <a:r>
              <a:rPr lang="en-US" sz="900" dirty="0" smtClean="0"/>
              <a:t> </a:t>
            </a:r>
            <a:r>
              <a:rPr lang="en-US" sz="900" dirty="0" err="1" smtClean="0"/>
              <a:t>настојуваат</a:t>
            </a:r>
            <a:r>
              <a:rPr lang="en-US" sz="900" dirty="0" smtClean="0"/>
              <a:t> </a:t>
            </a:r>
            <a:r>
              <a:rPr lang="en-US" sz="900" dirty="0" err="1" smtClean="0"/>
              <a:t>да</a:t>
            </a:r>
            <a:r>
              <a:rPr lang="en-US" sz="900" dirty="0" smtClean="0"/>
              <a:t> </a:t>
            </a:r>
            <a:r>
              <a:rPr lang="en-US" sz="900" dirty="0" err="1" smtClean="0"/>
              <a:t>предизвикаат</a:t>
            </a:r>
            <a:r>
              <a:rPr lang="en-US" sz="900" dirty="0" smtClean="0"/>
              <a:t> </a:t>
            </a:r>
            <a:r>
              <a:rPr lang="en-US" sz="900" dirty="0" err="1" smtClean="0"/>
              <a:t>пад</a:t>
            </a:r>
            <a:r>
              <a:rPr lang="en-US" sz="900" dirty="0" smtClean="0"/>
              <a:t> </a:t>
            </a:r>
            <a:r>
              <a:rPr lang="en-US" sz="900" dirty="0" err="1" smtClean="0"/>
              <a:t>на</a:t>
            </a:r>
            <a:r>
              <a:rPr lang="en-US" sz="900" dirty="0" smtClean="0"/>
              <a:t> </a:t>
            </a:r>
            <a:r>
              <a:rPr lang="en-US" sz="900" dirty="0" err="1" smtClean="0"/>
              <a:t>веб-страници</a:t>
            </a:r>
            <a:r>
              <a:rPr lang="en-US" sz="900" dirty="0" smtClean="0"/>
              <a:t> </a:t>
            </a:r>
            <a:r>
              <a:rPr lang="en-US" sz="900" dirty="0" err="1" smtClean="0"/>
              <a:t>преку</a:t>
            </a:r>
            <a:r>
              <a:rPr lang="en-US" sz="900" dirty="0" smtClean="0"/>
              <a:t> </a:t>
            </a:r>
            <a:r>
              <a:rPr lang="en-US" sz="900" dirty="0" err="1" smtClean="0"/>
              <a:t>напад</a:t>
            </a:r>
            <a:r>
              <a:rPr lang="en-US" sz="900" dirty="0" smtClean="0"/>
              <a:t> </a:t>
            </a:r>
            <a:r>
              <a:rPr lang="en-US" sz="900" dirty="0" err="1" smtClean="0"/>
              <a:t>со</a:t>
            </a:r>
            <a:r>
              <a:rPr lang="en-US" sz="900" dirty="0" smtClean="0"/>
              <a:t> </a:t>
            </a:r>
            <a:r>
              <a:rPr lang="en-US" sz="900" dirty="0" err="1" smtClean="0"/>
              <a:t>одбивање</a:t>
            </a:r>
            <a:r>
              <a:rPr lang="en-US" sz="900" dirty="0" smtClean="0"/>
              <a:t> </a:t>
            </a:r>
            <a:r>
              <a:rPr lang="en-US" sz="900" dirty="0" err="1" smtClean="0"/>
              <a:t>на</a:t>
            </a:r>
            <a:r>
              <a:rPr lang="en-US" sz="900" dirty="0" smtClean="0"/>
              <a:t> </a:t>
            </a:r>
            <a:r>
              <a:rPr lang="en-US" sz="900" dirty="0" err="1" smtClean="0"/>
              <a:t>услуга</a:t>
            </a:r>
            <a:r>
              <a:rPr lang="en-US" sz="900" dirty="0" smtClean="0"/>
              <a:t>, </a:t>
            </a:r>
            <a:r>
              <a:rPr lang="en-US" sz="900" dirty="0" err="1" smtClean="0"/>
              <a:t>при</a:t>
            </a:r>
            <a:r>
              <a:rPr lang="en-US" sz="900" dirty="0" smtClean="0"/>
              <a:t> </a:t>
            </a:r>
            <a:r>
              <a:rPr lang="en-US" sz="900" dirty="0" err="1" smtClean="0"/>
              <a:t>што</a:t>
            </a:r>
            <a:r>
              <a:rPr lang="en-US" sz="900" dirty="0" smtClean="0"/>
              <a:t> </a:t>
            </a:r>
            <a:r>
              <a:rPr lang="en-US" sz="900" dirty="0" err="1" smtClean="0"/>
              <a:t>страницата</a:t>
            </a:r>
            <a:r>
              <a:rPr lang="en-US" sz="900" dirty="0" smtClean="0"/>
              <a:t> </a:t>
            </a:r>
            <a:r>
              <a:rPr lang="en-US" sz="900" dirty="0" err="1" smtClean="0"/>
              <a:t>не</a:t>
            </a:r>
            <a:r>
              <a:rPr lang="en-US" sz="900" dirty="0" smtClean="0"/>
              <a:t> е </a:t>
            </a:r>
            <a:r>
              <a:rPr lang="en-US" sz="900" dirty="0" err="1" smtClean="0"/>
              <a:t>во</a:t>
            </a:r>
            <a:r>
              <a:rPr lang="en-US" sz="900" dirty="0" smtClean="0"/>
              <a:t> </a:t>
            </a:r>
            <a:r>
              <a:rPr lang="en-US" sz="900" dirty="0" err="1" smtClean="0"/>
              <a:t>можност</a:t>
            </a:r>
            <a:r>
              <a:rPr lang="en-US" sz="900" dirty="0" smtClean="0"/>
              <a:t> </a:t>
            </a:r>
            <a:r>
              <a:rPr lang="en-US" sz="900" dirty="0" err="1" smtClean="0"/>
              <a:t>да</a:t>
            </a:r>
            <a:r>
              <a:rPr lang="en-US" sz="900" dirty="0" smtClean="0"/>
              <a:t> </a:t>
            </a:r>
            <a:r>
              <a:rPr lang="en-US" sz="900" dirty="0" err="1" smtClean="0"/>
              <a:t>се</a:t>
            </a:r>
            <a:r>
              <a:rPr lang="en-US" sz="900" dirty="0" smtClean="0"/>
              <a:t> </a:t>
            </a:r>
            <a:r>
              <a:rPr lang="en-US" sz="900" dirty="0" err="1" smtClean="0"/>
              <a:t>справи</a:t>
            </a:r>
            <a:r>
              <a:rPr lang="en-US" sz="900" dirty="0" smtClean="0"/>
              <a:t> </a:t>
            </a:r>
            <a:r>
              <a:rPr lang="en-US" sz="900" dirty="0" err="1" smtClean="0"/>
              <a:t>со</a:t>
            </a:r>
            <a:r>
              <a:rPr lang="en-US" sz="900" dirty="0" smtClean="0"/>
              <a:t> </a:t>
            </a:r>
            <a:r>
              <a:rPr lang="en-US" sz="900" dirty="0" err="1" smtClean="0"/>
              <a:t>обемот</a:t>
            </a:r>
            <a:r>
              <a:rPr lang="en-US" sz="900" dirty="0" smtClean="0"/>
              <a:t> </a:t>
            </a:r>
            <a:r>
              <a:rPr lang="en-US" sz="900" dirty="0" err="1" smtClean="0"/>
              <a:t>на</a:t>
            </a:r>
            <a:r>
              <a:rPr lang="en-US" sz="900" dirty="0" smtClean="0"/>
              <a:t> </a:t>
            </a:r>
            <a:r>
              <a:rPr lang="en-US" sz="900" dirty="0" err="1" smtClean="0"/>
              <a:t>сообраќајот</a:t>
            </a:r>
            <a:r>
              <a:rPr lang="en-US" sz="900" dirty="0" smtClean="0"/>
              <a:t> </a:t>
            </a:r>
            <a:r>
              <a:rPr lang="en-US" sz="900" dirty="0" err="1" smtClean="0"/>
              <a:t>насочен</a:t>
            </a:r>
            <a:r>
              <a:rPr lang="en-US" sz="900" dirty="0" smtClean="0"/>
              <a:t> </a:t>
            </a:r>
            <a:r>
              <a:rPr lang="en-US" sz="900" dirty="0" err="1" smtClean="0"/>
              <a:t>кон</a:t>
            </a:r>
            <a:r>
              <a:rPr lang="en-US" sz="900" dirty="0" smtClean="0"/>
              <a:t> </a:t>
            </a:r>
            <a:r>
              <a:rPr lang="en-US" sz="900" dirty="0" err="1" smtClean="0"/>
              <a:t>неа</a:t>
            </a:r>
            <a:r>
              <a:rPr lang="en-US" sz="900" dirty="0" smtClean="0"/>
              <a:t>. </a:t>
            </a:r>
            <a:r>
              <a:rPr lang="en-US" sz="900" dirty="0" err="1" smtClean="0"/>
              <a:t>Поврзување</a:t>
            </a:r>
            <a:r>
              <a:rPr lang="en-US" sz="900" dirty="0" smtClean="0"/>
              <a:t> </a:t>
            </a:r>
            <a:r>
              <a:rPr lang="en-US" sz="900" dirty="0" err="1" smtClean="0"/>
              <a:t>со</a:t>
            </a:r>
            <a:r>
              <a:rPr lang="en-US" sz="900" dirty="0" smtClean="0"/>
              <a:t> </a:t>
            </a:r>
            <a:r>
              <a:rPr lang="en-US" sz="900" dirty="0" err="1" smtClean="0"/>
              <a:t>веб-страницата</a:t>
            </a:r>
            <a:r>
              <a:rPr lang="en-US" sz="900" dirty="0" smtClean="0"/>
              <a:t> </a:t>
            </a:r>
            <a:r>
              <a:rPr lang="en-US" sz="900" dirty="0" err="1" smtClean="0"/>
              <a:t>вклучува</a:t>
            </a:r>
            <a:r>
              <a:rPr lang="en-US" sz="900" dirty="0" smtClean="0"/>
              <a:t> </a:t>
            </a:r>
            <a:r>
              <a:rPr lang="en-US" sz="900" dirty="0" err="1" smtClean="0"/>
              <a:t>размена</a:t>
            </a:r>
            <a:r>
              <a:rPr lang="en-US" sz="900" dirty="0" smtClean="0"/>
              <a:t> </a:t>
            </a:r>
            <a:r>
              <a:rPr lang="en-US" sz="900" dirty="0" err="1" smtClean="0"/>
              <a:t>на</a:t>
            </a:r>
            <a:r>
              <a:rPr lang="en-US" sz="900" dirty="0" smtClean="0"/>
              <a:t> </a:t>
            </a:r>
            <a:r>
              <a:rPr lang="en-US" sz="900" dirty="0" err="1" smtClean="0"/>
              <a:t>податоци</a:t>
            </a:r>
            <a:r>
              <a:rPr lang="en-US" sz="900" dirty="0" smtClean="0"/>
              <a:t> </a:t>
            </a:r>
            <a:r>
              <a:rPr lang="en-US" sz="900" dirty="0" err="1" smtClean="0"/>
              <a:t>меѓу</a:t>
            </a:r>
            <a:r>
              <a:rPr lang="en-US" sz="900" dirty="0" smtClean="0"/>
              <a:t> </a:t>
            </a:r>
            <a:r>
              <a:rPr lang="en-US" sz="900" dirty="0" err="1" smtClean="0"/>
              <a:t>компјутерот</a:t>
            </a:r>
            <a:r>
              <a:rPr lang="en-US" sz="900" dirty="0" smtClean="0"/>
              <a:t> </a:t>
            </a:r>
            <a:r>
              <a:rPr lang="en-US" sz="900" dirty="0" err="1" smtClean="0"/>
              <a:t>на</a:t>
            </a:r>
            <a:r>
              <a:rPr lang="en-US" sz="900" dirty="0" smtClean="0"/>
              <a:t> </a:t>
            </a:r>
            <a:r>
              <a:rPr lang="en-US" sz="900" dirty="0" err="1" smtClean="0"/>
              <a:t>корисникот</a:t>
            </a:r>
            <a:r>
              <a:rPr lang="en-US" sz="900" dirty="0" smtClean="0"/>
              <a:t> и </a:t>
            </a:r>
            <a:r>
              <a:rPr lang="en-US" sz="900" dirty="0" err="1" smtClean="0"/>
              <a:t>веб-страницата</a:t>
            </a:r>
            <a:r>
              <a:rPr lang="en-US" sz="900" dirty="0" smtClean="0"/>
              <a:t>. </a:t>
            </a:r>
            <a:r>
              <a:rPr lang="en-US" sz="900" dirty="0" err="1" smtClean="0"/>
              <a:t>Слични</a:t>
            </a:r>
            <a:r>
              <a:rPr lang="en-US" sz="900" dirty="0" smtClean="0"/>
              <a:t> </a:t>
            </a:r>
            <a:r>
              <a:rPr lang="en-US" sz="900" dirty="0" err="1" smtClean="0"/>
              <a:t>прашања</a:t>
            </a:r>
            <a:r>
              <a:rPr lang="en-US" sz="900" dirty="0" smtClean="0"/>
              <a:t> </a:t>
            </a:r>
            <a:r>
              <a:rPr lang="en-US" sz="900" dirty="0" err="1" smtClean="0"/>
              <a:t>на</a:t>
            </a:r>
            <a:r>
              <a:rPr lang="en-US" sz="900" dirty="0" smtClean="0"/>
              <a:t> </a:t>
            </a:r>
            <a:r>
              <a:rPr lang="en-US" sz="900" dirty="0" err="1" smtClean="0"/>
              <a:t>подразбирана</a:t>
            </a:r>
            <a:r>
              <a:rPr lang="en-US" sz="900" dirty="0" smtClean="0"/>
              <a:t> </a:t>
            </a:r>
            <a:r>
              <a:rPr lang="en-US" sz="900" dirty="0" err="1" smtClean="0"/>
              <a:t>согласност</a:t>
            </a:r>
            <a:r>
              <a:rPr lang="en-US" sz="900" dirty="0" smtClean="0"/>
              <a:t> </a:t>
            </a:r>
            <a:r>
              <a:rPr lang="en-US" sz="900" dirty="0" err="1" smtClean="0"/>
              <a:t>за</a:t>
            </a:r>
            <a:r>
              <a:rPr lang="en-US" sz="900" dirty="0" smtClean="0"/>
              <a:t> </a:t>
            </a:r>
            <a:r>
              <a:rPr lang="en-US" sz="900" dirty="0" err="1" smtClean="0"/>
              <a:t>поврзување</a:t>
            </a:r>
            <a:r>
              <a:rPr lang="en-US" sz="900" dirty="0" smtClean="0"/>
              <a:t> </a:t>
            </a:r>
            <a:r>
              <a:rPr lang="en-US" sz="900" dirty="0" err="1" smtClean="0"/>
              <a:t>на</a:t>
            </a:r>
            <a:r>
              <a:rPr lang="en-US" sz="900" dirty="0" smtClean="0"/>
              <a:t> </a:t>
            </a:r>
            <a:r>
              <a:rPr lang="en-US" sz="900" dirty="0" err="1" smtClean="0"/>
              <a:t>страницата</a:t>
            </a:r>
            <a:r>
              <a:rPr lang="en-US" sz="900" dirty="0" smtClean="0"/>
              <a:t> </a:t>
            </a:r>
            <a:r>
              <a:rPr lang="en-US" sz="900" dirty="0" err="1" smtClean="0"/>
              <a:t>се</a:t>
            </a:r>
            <a:r>
              <a:rPr lang="en-US" sz="900" dirty="0" smtClean="0"/>
              <a:t> </a:t>
            </a:r>
            <a:r>
              <a:rPr lang="en-US" sz="900" dirty="0" err="1" smtClean="0"/>
              <a:t>јавуваат</a:t>
            </a:r>
            <a:r>
              <a:rPr lang="en-US" sz="900" dirty="0" smtClean="0"/>
              <a:t> и </a:t>
            </a:r>
            <a:r>
              <a:rPr lang="en-US" sz="900" dirty="0" err="1" smtClean="0"/>
              <a:t>во</a:t>
            </a:r>
            <a:r>
              <a:rPr lang="en-US" sz="900" dirty="0" smtClean="0"/>
              <a:t> </a:t>
            </a:r>
            <a:r>
              <a:rPr lang="en-US" sz="900" dirty="0" err="1" smtClean="0"/>
              <a:t>однос</a:t>
            </a:r>
            <a:r>
              <a:rPr lang="en-US" sz="900" dirty="0" smtClean="0"/>
              <a:t> </a:t>
            </a:r>
            <a:r>
              <a:rPr lang="en-US" sz="900" dirty="0" err="1" smtClean="0"/>
              <a:t>на</a:t>
            </a:r>
            <a:r>
              <a:rPr lang="en-US" sz="900" dirty="0" smtClean="0"/>
              <a:t> </a:t>
            </a:r>
            <a:r>
              <a:rPr lang="en-US" sz="900" dirty="0" err="1" smtClean="0"/>
              <a:t>електронски</a:t>
            </a:r>
            <a:r>
              <a:rPr lang="en-US" sz="900" dirty="0" smtClean="0"/>
              <a:t> </a:t>
            </a:r>
            <a:r>
              <a:rPr lang="en-US" sz="900" dirty="0" err="1" smtClean="0"/>
              <a:t>пораки</a:t>
            </a:r>
            <a:r>
              <a:rPr lang="en-US" sz="900" dirty="0" smtClean="0"/>
              <a:t>, </a:t>
            </a:r>
            <a:r>
              <a:rPr lang="en-US" sz="900" dirty="0" err="1" smtClean="0"/>
              <a:t>како</a:t>
            </a:r>
            <a:r>
              <a:rPr lang="en-US" sz="900" dirty="0" smtClean="0"/>
              <a:t> </a:t>
            </a:r>
            <a:r>
              <a:rPr lang="en-US" sz="900" dirty="0" err="1" smtClean="0"/>
              <a:t>што</a:t>
            </a:r>
            <a:r>
              <a:rPr lang="en-US" sz="900" dirty="0" smtClean="0"/>
              <a:t> е </a:t>
            </a:r>
            <a:r>
              <a:rPr lang="en-US" sz="900" dirty="0" err="1" smtClean="0"/>
              <a:t>дискутирано</a:t>
            </a:r>
            <a:r>
              <a:rPr lang="en-US" sz="900" dirty="0" smtClean="0"/>
              <a:t>. </a:t>
            </a: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262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700" i="1" dirty="0" err="1" smtClean="0"/>
              <a:t>Дали</a:t>
            </a:r>
            <a:r>
              <a:rPr lang="en-US" sz="700" i="1" dirty="0" smtClean="0"/>
              <a:t> </a:t>
            </a:r>
            <a:r>
              <a:rPr lang="en-US" sz="700" i="1" dirty="0" err="1" smtClean="0"/>
              <a:t>Боби</a:t>
            </a:r>
            <a:r>
              <a:rPr lang="en-US" sz="700" i="1" dirty="0" smtClean="0"/>
              <a:t> </a:t>
            </a:r>
            <a:r>
              <a:rPr lang="en-US" sz="700" i="1" dirty="0" err="1" smtClean="0"/>
              <a:t>извршил</a:t>
            </a:r>
            <a:r>
              <a:rPr lang="en-US" sz="700" i="1" dirty="0" smtClean="0"/>
              <a:t> </a:t>
            </a:r>
            <a:r>
              <a:rPr lang="en-US" sz="700" i="1" dirty="0" err="1" smtClean="0"/>
              <a:t>кривично</a:t>
            </a:r>
            <a:r>
              <a:rPr lang="en-US" sz="700" i="1" dirty="0" smtClean="0"/>
              <a:t> </a:t>
            </a:r>
            <a:r>
              <a:rPr lang="en-US" sz="700" i="1" dirty="0" err="1" smtClean="0"/>
              <a:t>дело</a:t>
            </a:r>
            <a:r>
              <a:rPr lang="en-US" sz="700" i="1" dirty="0" smtClean="0"/>
              <a:t> </a:t>
            </a:r>
            <a:r>
              <a:rPr lang="en-US" sz="700" i="1" dirty="0" err="1" smtClean="0"/>
              <a:t>спротивно</a:t>
            </a:r>
            <a:r>
              <a:rPr lang="en-US" sz="700" i="1" dirty="0" smtClean="0"/>
              <a:t> </a:t>
            </a:r>
            <a:r>
              <a:rPr lang="en-US" sz="700" i="1" dirty="0" err="1" smtClean="0"/>
              <a:t>на</a:t>
            </a:r>
            <a:r>
              <a:rPr lang="en-US" sz="700" i="1" dirty="0" smtClean="0"/>
              <a:t> </a:t>
            </a:r>
            <a:r>
              <a:rPr lang="en-US" sz="700" i="1" dirty="0" err="1" smtClean="0"/>
              <a:t>член</a:t>
            </a:r>
            <a:r>
              <a:rPr lang="en-US" sz="700" i="1" dirty="0" smtClean="0"/>
              <a:t> 5?</a:t>
            </a:r>
            <a:endParaRPr lang="en-US" altLang="en-US" sz="700" dirty="0" smtClean="0"/>
          </a:p>
          <a:p>
            <a:pPr>
              <a:lnSpc>
                <a:spcPct val="80000"/>
              </a:lnSpc>
            </a:pPr>
            <a:endParaRPr lang="en-US" altLang="en-US" sz="700" b="1" dirty="0" smtClean="0"/>
          </a:p>
          <a:p>
            <a:pPr>
              <a:lnSpc>
                <a:spcPct val="80000"/>
              </a:lnSpc>
            </a:pPr>
            <a:r>
              <a:rPr lang="en-US" sz="700" b="1" dirty="0" err="1" smtClean="0"/>
              <a:t>Прашања</a:t>
            </a:r>
            <a:r>
              <a:rPr lang="en-US" sz="700" dirty="0" smtClean="0"/>
              <a:t> </a:t>
            </a:r>
            <a:endParaRPr lang="en-US" altLang="en-US" sz="700" dirty="0" smtClean="0"/>
          </a:p>
          <a:p>
            <a:pPr>
              <a:lnSpc>
                <a:spcPct val="80000"/>
              </a:lnSpc>
            </a:pPr>
            <a:r>
              <a:rPr lang="en-US" sz="700" dirty="0" smtClean="0"/>
              <a:t> </a:t>
            </a:r>
          </a:p>
          <a:p>
            <a:pPr>
              <a:lnSpc>
                <a:spcPct val="80000"/>
              </a:lnSpc>
            </a:pPr>
            <a:r>
              <a:rPr lang="en-US" sz="700" dirty="0" err="1" smtClean="0"/>
              <a:t>Дали</a:t>
            </a:r>
            <a:r>
              <a:rPr lang="en-US" sz="700" dirty="0" smtClean="0"/>
              <a:t> </a:t>
            </a:r>
            <a:r>
              <a:rPr lang="en-US" sz="700" dirty="0" err="1" smtClean="0"/>
              <a:t>Боби</a:t>
            </a:r>
            <a:r>
              <a:rPr lang="en-US" sz="700" dirty="0" smtClean="0"/>
              <a:t> </a:t>
            </a:r>
            <a:r>
              <a:rPr lang="en-US" sz="700" dirty="0" err="1" smtClean="0"/>
              <a:t>предизвикал</a:t>
            </a:r>
            <a:r>
              <a:rPr lang="en-US" sz="700" dirty="0" smtClean="0"/>
              <a:t> </a:t>
            </a:r>
            <a:r>
              <a:rPr lang="en-US" sz="700" dirty="0" err="1" smtClean="0"/>
              <a:t>прикривање</a:t>
            </a:r>
            <a:r>
              <a:rPr lang="en-US" sz="700" dirty="0" smtClean="0"/>
              <a:t> </a:t>
            </a:r>
            <a:r>
              <a:rPr lang="en-US" sz="700" dirty="0" err="1" smtClean="0"/>
              <a:t>на</a:t>
            </a:r>
            <a:r>
              <a:rPr lang="en-US" sz="700" dirty="0" smtClean="0"/>
              <a:t> </a:t>
            </a:r>
            <a:r>
              <a:rPr lang="en-US" sz="700" dirty="0" err="1" smtClean="0"/>
              <a:t>податоците</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чуваат</a:t>
            </a:r>
            <a:r>
              <a:rPr lang="en-US" sz="700" dirty="0" smtClean="0"/>
              <a:t> </a:t>
            </a:r>
            <a:r>
              <a:rPr lang="en-US" sz="700" dirty="0" err="1" smtClean="0"/>
              <a:t>во</a:t>
            </a:r>
            <a:r>
              <a:rPr lang="en-US" sz="700" dirty="0" smtClean="0"/>
              <a:t> </a:t>
            </a:r>
            <a:r>
              <a:rPr lang="en-US" sz="700" dirty="0" err="1" smtClean="0"/>
              <a:t>системот</a:t>
            </a:r>
            <a:r>
              <a:rPr lang="en-US" sz="700" dirty="0" smtClean="0"/>
              <a:t>?</a:t>
            </a:r>
          </a:p>
          <a:p>
            <a:pPr>
              <a:lnSpc>
                <a:spcPct val="80000"/>
              </a:lnSpc>
            </a:pPr>
            <a:r>
              <a:rPr lang="en-US" sz="700" dirty="0" err="1" smtClean="0"/>
              <a:t>Дали</a:t>
            </a:r>
            <a:r>
              <a:rPr lang="en-US" sz="700" dirty="0" smtClean="0"/>
              <a:t> </a:t>
            </a:r>
            <a:r>
              <a:rPr lang="en-US" sz="700" dirty="0" err="1" smtClean="0"/>
              <a:t>Боби</a:t>
            </a:r>
            <a:r>
              <a:rPr lang="en-US" sz="700" dirty="0" smtClean="0"/>
              <a:t> </a:t>
            </a:r>
            <a:r>
              <a:rPr lang="en-US" sz="700" dirty="0" err="1" smtClean="0"/>
              <a:t>го</a:t>
            </a:r>
            <a:r>
              <a:rPr lang="en-US" sz="700" dirty="0" smtClean="0"/>
              <a:t> </a:t>
            </a:r>
            <a:r>
              <a:rPr lang="en-US" sz="700" dirty="0" err="1" smtClean="0"/>
              <a:t>попречил</a:t>
            </a:r>
            <a:r>
              <a:rPr lang="en-US" sz="700" dirty="0" smtClean="0"/>
              <a:t> </a:t>
            </a:r>
            <a:r>
              <a:rPr lang="en-US" sz="700" dirty="0" err="1" smtClean="0"/>
              <a:t>функционирањето</a:t>
            </a:r>
            <a:r>
              <a:rPr lang="en-US" sz="700" dirty="0" smtClean="0"/>
              <a:t> </a:t>
            </a:r>
            <a:r>
              <a:rPr lang="en-US" sz="700" dirty="0" err="1" smtClean="0"/>
              <a:t>на</a:t>
            </a:r>
            <a:r>
              <a:rPr lang="en-US" sz="700" dirty="0" smtClean="0"/>
              <a:t> </a:t>
            </a:r>
            <a:r>
              <a:rPr lang="en-US" sz="700" dirty="0" err="1" smtClean="0"/>
              <a:t>компјутерскиот</a:t>
            </a:r>
            <a:r>
              <a:rPr lang="en-US" sz="700" dirty="0" smtClean="0"/>
              <a:t> </a:t>
            </a:r>
            <a:r>
              <a:rPr lang="en-US" sz="700" dirty="0" err="1" smtClean="0"/>
              <a:t>систем</a:t>
            </a:r>
            <a:r>
              <a:rPr lang="en-US" sz="700" dirty="0" smtClean="0"/>
              <a:t>? </a:t>
            </a:r>
          </a:p>
          <a:p>
            <a:pPr>
              <a:lnSpc>
                <a:spcPct val="80000"/>
              </a:lnSpc>
            </a:pPr>
            <a:r>
              <a:rPr lang="en-US" sz="700" dirty="0" err="1" smtClean="0"/>
              <a:t>Дали</a:t>
            </a:r>
            <a:r>
              <a:rPr lang="en-US" sz="700" dirty="0" smtClean="0"/>
              <a:t> </a:t>
            </a:r>
            <a:r>
              <a:rPr lang="en-US" sz="700" dirty="0" err="1" smtClean="0"/>
              <a:t>ваквото</a:t>
            </a:r>
            <a:r>
              <a:rPr lang="en-US" sz="700" dirty="0" smtClean="0"/>
              <a:t> </a:t>
            </a:r>
            <a:r>
              <a:rPr lang="en-US" sz="700" dirty="0" err="1" smtClean="0"/>
              <a:t>прикривање</a:t>
            </a:r>
            <a:r>
              <a:rPr lang="en-US" sz="700" dirty="0" smtClean="0"/>
              <a:t> </a:t>
            </a:r>
            <a:r>
              <a:rPr lang="en-US" sz="700" dirty="0" err="1" smtClean="0"/>
              <a:t>на</a:t>
            </a:r>
            <a:r>
              <a:rPr lang="en-US" sz="700" dirty="0" smtClean="0"/>
              <a:t> </a:t>
            </a:r>
            <a:r>
              <a:rPr lang="en-US" sz="700" dirty="0" err="1" smtClean="0"/>
              <a:t>податоците</a:t>
            </a:r>
            <a:r>
              <a:rPr lang="en-US" sz="700" dirty="0" smtClean="0"/>
              <a:t> </a:t>
            </a:r>
            <a:r>
              <a:rPr lang="en-US" sz="700" dirty="0" err="1" smtClean="0"/>
              <a:t>или</a:t>
            </a:r>
            <a:r>
              <a:rPr lang="en-US" sz="700" dirty="0" smtClean="0"/>
              <a:t> </a:t>
            </a:r>
            <a:r>
              <a:rPr lang="en-US" sz="700" dirty="0" err="1" smtClean="0"/>
              <a:t>попречувањето</a:t>
            </a:r>
            <a:r>
              <a:rPr lang="en-US" sz="700" dirty="0" smtClean="0"/>
              <a:t> </a:t>
            </a:r>
            <a:r>
              <a:rPr lang="en-US" sz="700" dirty="0" err="1" smtClean="0"/>
              <a:t>на</a:t>
            </a:r>
            <a:r>
              <a:rPr lang="en-US" sz="700" dirty="0" smtClean="0"/>
              <a:t> </a:t>
            </a:r>
            <a:r>
              <a:rPr lang="en-US" sz="700" dirty="0" err="1" smtClean="0"/>
              <a:t>функционирањето</a:t>
            </a:r>
            <a:r>
              <a:rPr lang="en-US" sz="700" dirty="0" smtClean="0"/>
              <a:t> </a:t>
            </a:r>
            <a:r>
              <a:rPr lang="en-US" sz="700" dirty="0" err="1" smtClean="0"/>
              <a:t>на</a:t>
            </a:r>
            <a:r>
              <a:rPr lang="en-US" sz="700" dirty="0" smtClean="0"/>
              <a:t> </a:t>
            </a:r>
            <a:r>
              <a:rPr lang="en-US" sz="700" dirty="0" err="1" smtClean="0"/>
              <a:t>системот</a:t>
            </a:r>
            <a:r>
              <a:rPr lang="en-US" sz="700" dirty="0" smtClean="0"/>
              <a:t> </a:t>
            </a:r>
            <a:r>
              <a:rPr lang="en-US" sz="700" dirty="0" err="1" smtClean="0"/>
              <a:t>било</a:t>
            </a:r>
            <a:r>
              <a:rPr lang="en-US" sz="700" dirty="0" smtClean="0"/>
              <a:t> </a:t>
            </a:r>
            <a:r>
              <a:rPr lang="en-US" sz="700" dirty="0" err="1" smtClean="0"/>
              <a:t>бесправно</a:t>
            </a:r>
            <a:r>
              <a:rPr lang="en-US" sz="700" dirty="0" smtClean="0"/>
              <a:t>? </a:t>
            </a:r>
          </a:p>
          <a:p>
            <a:pPr>
              <a:lnSpc>
                <a:spcPct val="80000"/>
              </a:lnSpc>
            </a:pPr>
            <a:r>
              <a:rPr lang="en-US" sz="700" dirty="0" smtClean="0"/>
              <a:t> </a:t>
            </a:r>
          </a:p>
          <a:p>
            <a:pPr>
              <a:lnSpc>
                <a:spcPct val="80000"/>
              </a:lnSpc>
            </a:pPr>
            <a:r>
              <a:rPr lang="en-US" sz="700" b="1" dirty="0" err="1" smtClean="0"/>
              <a:t>Прашања</a:t>
            </a:r>
            <a:r>
              <a:rPr lang="en-US" sz="700" b="1" dirty="0" smtClean="0"/>
              <a:t> </a:t>
            </a:r>
            <a:r>
              <a:rPr lang="en-US" sz="700" b="1" dirty="0" err="1" smtClean="0"/>
              <a:t>за</a:t>
            </a:r>
            <a:r>
              <a:rPr lang="en-US" sz="700" b="1" dirty="0" smtClean="0"/>
              <a:t> </a:t>
            </a:r>
            <a:r>
              <a:rPr lang="en-US" sz="700" b="1" dirty="0" err="1" smtClean="0"/>
              <a:t>дискусија</a:t>
            </a:r>
            <a:r>
              <a:rPr lang="en-US" sz="700" dirty="0" smtClean="0"/>
              <a:t> </a:t>
            </a:r>
            <a:endParaRPr lang="en-US" altLang="en-US" sz="700" dirty="0" smtClean="0"/>
          </a:p>
          <a:p>
            <a:pPr>
              <a:lnSpc>
                <a:spcPct val="80000"/>
              </a:lnSpc>
            </a:pPr>
            <a:r>
              <a:rPr lang="en-US" sz="700" dirty="0" smtClean="0"/>
              <a:t> </a:t>
            </a:r>
          </a:p>
          <a:p>
            <a:pPr>
              <a:lnSpc>
                <a:spcPct val="80000"/>
              </a:lnSpc>
            </a:pPr>
            <a:r>
              <a:rPr lang="en-US" sz="700" dirty="0" err="1" smtClean="0"/>
              <a:t>Одговорот</a:t>
            </a:r>
            <a:r>
              <a:rPr lang="en-US" sz="700" dirty="0" smtClean="0"/>
              <a:t> </a:t>
            </a:r>
            <a:r>
              <a:rPr lang="en-US" sz="700" dirty="0" err="1" smtClean="0"/>
              <a:t>на</a:t>
            </a:r>
            <a:r>
              <a:rPr lang="en-US" sz="700" dirty="0" smtClean="0"/>
              <a:t> </a:t>
            </a:r>
            <a:r>
              <a:rPr lang="en-US" sz="700" dirty="0" err="1" smtClean="0"/>
              <a:t>систем-администраторот</a:t>
            </a:r>
            <a:r>
              <a:rPr lang="en-US" sz="700" dirty="0" smtClean="0"/>
              <a:t> </a:t>
            </a:r>
            <a:r>
              <a:rPr lang="en-US" sz="700" dirty="0" err="1" smtClean="0"/>
              <a:t>на</a:t>
            </a:r>
            <a:r>
              <a:rPr lang="en-US" sz="700" dirty="0" smtClean="0"/>
              <a:t> </a:t>
            </a:r>
            <a:r>
              <a:rPr lang="en-US" sz="700" dirty="0" err="1" smtClean="0"/>
              <a:t>писмото</a:t>
            </a:r>
            <a:r>
              <a:rPr lang="en-US" sz="700" dirty="0" smtClean="0"/>
              <a:t> </a:t>
            </a:r>
            <a:r>
              <a:rPr lang="en-US" sz="700" dirty="0" err="1" smtClean="0"/>
              <a:t>на</a:t>
            </a:r>
            <a:r>
              <a:rPr lang="en-US" sz="700" dirty="0" smtClean="0"/>
              <a:t> </a:t>
            </a:r>
            <a:r>
              <a:rPr lang="en-US" sz="700" dirty="0" err="1" smtClean="0"/>
              <a:t>Боби</a:t>
            </a:r>
            <a:r>
              <a:rPr lang="en-US" sz="700" dirty="0" smtClean="0"/>
              <a:t> </a:t>
            </a:r>
            <a:r>
              <a:rPr lang="en-US" sz="700" dirty="0" err="1" smtClean="0"/>
              <a:t>значи</a:t>
            </a:r>
            <a:r>
              <a:rPr lang="en-US" sz="700" dirty="0" smtClean="0"/>
              <a:t> </a:t>
            </a:r>
            <a:r>
              <a:rPr lang="en-US" sz="700" dirty="0" err="1" smtClean="0"/>
              <a:t>дека</a:t>
            </a:r>
            <a:r>
              <a:rPr lang="en-US" sz="700" dirty="0" smtClean="0"/>
              <a:t> </a:t>
            </a:r>
            <a:r>
              <a:rPr lang="en-US" sz="700" dirty="0" err="1" smtClean="0"/>
              <a:t>услугата</a:t>
            </a:r>
            <a:r>
              <a:rPr lang="en-US" sz="700" dirty="0" smtClean="0"/>
              <a:t> е </a:t>
            </a:r>
            <a:r>
              <a:rPr lang="en-US" sz="700" dirty="0" err="1" smtClean="0"/>
              <a:t>одбиена</a:t>
            </a:r>
            <a:r>
              <a:rPr lang="en-US" sz="700" dirty="0" smtClean="0"/>
              <a:t> </a:t>
            </a:r>
            <a:r>
              <a:rPr lang="en-US" sz="700" dirty="0" err="1" smtClean="0"/>
              <a:t>на</a:t>
            </a:r>
            <a:r>
              <a:rPr lang="en-US" sz="700" dirty="0" smtClean="0"/>
              <a:t> </a:t>
            </a:r>
            <a:r>
              <a:rPr lang="en-US" sz="700" dirty="0" err="1" smtClean="0"/>
              <a:t>корисниците</a:t>
            </a:r>
            <a:r>
              <a:rPr lang="en-US" sz="700" dirty="0" smtClean="0"/>
              <a:t> </a:t>
            </a:r>
            <a:r>
              <a:rPr lang="en-US" sz="700" dirty="0" err="1" smtClean="0"/>
              <a:t>на</a:t>
            </a:r>
            <a:r>
              <a:rPr lang="en-US" sz="700" dirty="0" smtClean="0"/>
              <a:t> </a:t>
            </a:r>
            <a:r>
              <a:rPr lang="en-US" sz="700" dirty="0" err="1" smtClean="0"/>
              <a:t>системот</a:t>
            </a:r>
            <a:r>
              <a:rPr lang="en-US" sz="700" dirty="0" smtClean="0"/>
              <a:t>. </a:t>
            </a:r>
            <a:r>
              <a:rPr lang="en-US" sz="700" dirty="0" err="1" smtClean="0"/>
              <a:t>Пристапот</a:t>
            </a:r>
            <a:r>
              <a:rPr lang="en-US" sz="700" dirty="0" smtClean="0"/>
              <a:t> </a:t>
            </a:r>
            <a:r>
              <a:rPr lang="en-US" sz="700" dirty="0" err="1" smtClean="0"/>
              <a:t>до</a:t>
            </a:r>
            <a:r>
              <a:rPr lang="en-US" sz="700" dirty="0" smtClean="0"/>
              <a:t> </a:t>
            </a:r>
            <a:r>
              <a:rPr lang="en-US" sz="700" dirty="0" err="1" smtClean="0"/>
              <a:t>податоците</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чуваат</a:t>
            </a:r>
            <a:r>
              <a:rPr lang="en-US" sz="700" dirty="0" smtClean="0"/>
              <a:t> </a:t>
            </a:r>
            <a:r>
              <a:rPr lang="en-US" sz="700" dirty="0" err="1" smtClean="0"/>
              <a:t>во</a:t>
            </a:r>
            <a:r>
              <a:rPr lang="en-US" sz="700" dirty="0" smtClean="0"/>
              <a:t> </a:t>
            </a:r>
            <a:r>
              <a:rPr lang="en-US" sz="700" dirty="0" err="1" smtClean="0"/>
              <a:t>системот</a:t>
            </a:r>
            <a:r>
              <a:rPr lang="en-US" sz="700" dirty="0" smtClean="0"/>
              <a:t> </a:t>
            </a:r>
            <a:r>
              <a:rPr lang="en-US" sz="700" dirty="0" err="1" smtClean="0"/>
              <a:t>бил</a:t>
            </a:r>
            <a:r>
              <a:rPr lang="en-US" sz="700" dirty="0" smtClean="0"/>
              <a:t> </a:t>
            </a:r>
            <a:r>
              <a:rPr lang="en-US" sz="700" dirty="0" err="1" smtClean="0"/>
              <a:t>потиснат</a:t>
            </a:r>
            <a:r>
              <a:rPr lang="en-US" sz="700" dirty="0" smtClean="0"/>
              <a:t>, </a:t>
            </a:r>
            <a:r>
              <a:rPr lang="en-US" sz="700" dirty="0" err="1" smtClean="0"/>
              <a:t>иако</a:t>
            </a:r>
            <a:r>
              <a:rPr lang="en-US" sz="700" dirty="0" smtClean="0"/>
              <a:t> </a:t>
            </a:r>
            <a:r>
              <a:rPr lang="en-US" sz="700" dirty="0" err="1" smtClean="0"/>
              <a:t>забраната</a:t>
            </a:r>
            <a:r>
              <a:rPr lang="en-US" sz="700" dirty="0" smtClean="0"/>
              <a:t> </a:t>
            </a:r>
            <a:r>
              <a:rPr lang="en-US" sz="700" dirty="0" err="1" smtClean="0"/>
              <a:t>за</a:t>
            </a:r>
            <a:r>
              <a:rPr lang="en-US" sz="700" dirty="0" smtClean="0"/>
              <a:t> </a:t>
            </a:r>
            <a:r>
              <a:rPr lang="en-US" sz="700" dirty="0" err="1" smtClean="0"/>
              <a:t>пристап</a:t>
            </a:r>
            <a:r>
              <a:rPr lang="en-US" sz="700" dirty="0" smtClean="0"/>
              <a:t> </a:t>
            </a:r>
            <a:r>
              <a:rPr lang="en-US" sz="700" dirty="0" err="1" smtClean="0"/>
              <a:t>веројатно</a:t>
            </a:r>
            <a:r>
              <a:rPr lang="en-US" sz="700" dirty="0" smtClean="0"/>
              <a:t> </a:t>
            </a:r>
            <a:r>
              <a:rPr lang="en-US" sz="700" dirty="0" err="1" smtClean="0"/>
              <a:t>била</a:t>
            </a:r>
            <a:r>
              <a:rPr lang="en-US" sz="700" dirty="0" smtClean="0"/>
              <a:t> </a:t>
            </a:r>
            <a:r>
              <a:rPr lang="en-US" sz="700" dirty="0" err="1" smtClean="0"/>
              <a:t>привремена</a:t>
            </a:r>
            <a:r>
              <a:rPr lang="en-US" sz="700" dirty="0" smtClean="0"/>
              <a:t>. </a:t>
            </a:r>
            <a:r>
              <a:rPr lang="en-US" sz="700" dirty="0" err="1" smtClean="0"/>
              <a:t>Кривичното</a:t>
            </a:r>
            <a:r>
              <a:rPr lang="en-US" sz="700" dirty="0" smtClean="0"/>
              <a:t> </a:t>
            </a:r>
            <a:r>
              <a:rPr lang="en-US" sz="700" dirty="0" err="1" smtClean="0"/>
              <a:t>дело</a:t>
            </a:r>
            <a:r>
              <a:rPr lang="en-US" sz="700" dirty="0" smtClean="0"/>
              <a:t> </a:t>
            </a:r>
            <a:r>
              <a:rPr lang="en-US" sz="700" dirty="0" err="1" smtClean="0"/>
              <a:t>не</a:t>
            </a:r>
            <a:r>
              <a:rPr lang="en-US" sz="700" dirty="0" smtClean="0"/>
              <a:t> </a:t>
            </a:r>
            <a:r>
              <a:rPr lang="en-US" sz="700" dirty="0" err="1" smtClean="0"/>
              <a:t>бара</a:t>
            </a:r>
            <a:r>
              <a:rPr lang="en-US" sz="700" dirty="0" smtClean="0"/>
              <a:t> </a:t>
            </a:r>
            <a:r>
              <a:rPr lang="en-US" sz="700" dirty="0" err="1" smtClean="0"/>
              <a:t>податоците</a:t>
            </a:r>
            <a:r>
              <a:rPr lang="en-US" sz="700" dirty="0" smtClean="0"/>
              <a:t> </a:t>
            </a:r>
            <a:r>
              <a:rPr lang="en-US" sz="700" dirty="0" err="1" smtClean="0"/>
              <a:t>да</a:t>
            </a:r>
            <a:r>
              <a:rPr lang="en-US" sz="700" dirty="0" smtClean="0"/>
              <a:t> </a:t>
            </a:r>
            <a:r>
              <a:rPr lang="en-US" sz="700" dirty="0" err="1" smtClean="0"/>
              <a:t>бидат</a:t>
            </a:r>
            <a:r>
              <a:rPr lang="en-US" sz="700" dirty="0" smtClean="0"/>
              <a:t> </a:t>
            </a:r>
            <a:r>
              <a:rPr lang="en-US" sz="700" dirty="0" err="1" smtClean="0"/>
              <a:t>трајно</a:t>
            </a:r>
            <a:r>
              <a:rPr lang="en-US" sz="700" dirty="0" smtClean="0"/>
              <a:t> </a:t>
            </a:r>
            <a:r>
              <a:rPr lang="en-US" sz="700" dirty="0" err="1" smtClean="0"/>
              <a:t>недостапни</a:t>
            </a:r>
            <a:r>
              <a:rPr lang="en-US" sz="700" dirty="0" smtClean="0"/>
              <a:t>. </a:t>
            </a:r>
          </a:p>
          <a:p>
            <a:pPr>
              <a:lnSpc>
                <a:spcPct val="80000"/>
              </a:lnSpc>
            </a:pPr>
            <a:r>
              <a:rPr lang="en-US" sz="700" dirty="0" smtClean="0"/>
              <a:t> </a:t>
            </a:r>
          </a:p>
          <a:p>
            <a:pPr>
              <a:lnSpc>
                <a:spcPct val="80000"/>
              </a:lnSpc>
            </a:pPr>
            <a:r>
              <a:rPr lang="en-US" sz="700" dirty="0" err="1" smtClean="0"/>
              <a:t>Дискутиравме</a:t>
            </a:r>
            <a:r>
              <a:rPr lang="en-US" sz="700" dirty="0" smtClean="0"/>
              <a:t> </a:t>
            </a:r>
            <a:r>
              <a:rPr lang="en-US" sz="700" dirty="0" err="1" smtClean="0"/>
              <a:t>за</a:t>
            </a:r>
            <a:r>
              <a:rPr lang="en-US" sz="700" dirty="0" smtClean="0"/>
              <a:t> </a:t>
            </a:r>
            <a:r>
              <a:rPr lang="en-US" sz="700" dirty="0" err="1" smtClean="0"/>
              <a:t>степенот</a:t>
            </a:r>
            <a:r>
              <a:rPr lang="en-US" sz="700" dirty="0" smtClean="0"/>
              <a:t> </a:t>
            </a:r>
            <a:r>
              <a:rPr lang="en-US" sz="700" dirty="0" err="1" smtClean="0"/>
              <a:t>до</a:t>
            </a:r>
            <a:r>
              <a:rPr lang="en-US" sz="700" dirty="0" smtClean="0"/>
              <a:t> </a:t>
            </a:r>
            <a:r>
              <a:rPr lang="en-US" sz="700" dirty="0" err="1" smtClean="0"/>
              <a:t>кој</a:t>
            </a:r>
            <a:r>
              <a:rPr lang="en-US" sz="700" dirty="0" smtClean="0"/>
              <a:t> </a:t>
            </a:r>
            <a:r>
              <a:rPr lang="en-US" sz="700" dirty="0" err="1" smtClean="0"/>
              <a:t>сопственикот</a:t>
            </a:r>
            <a:r>
              <a:rPr lang="en-US" sz="700" dirty="0" smtClean="0"/>
              <a:t> </a:t>
            </a:r>
            <a:r>
              <a:rPr lang="en-US" sz="700" dirty="0" err="1" smtClean="0"/>
              <a:t>на</a:t>
            </a:r>
            <a:r>
              <a:rPr lang="en-US" sz="700" dirty="0" smtClean="0"/>
              <a:t> </a:t>
            </a:r>
            <a:r>
              <a:rPr lang="en-US" sz="700" dirty="0" err="1" smtClean="0"/>
              <a:t>електронска</a:t>
            </a:r>
            <a:r>
              <a:rPr lang="en-US" sz="700" dirty="0" smtClean="0"/>
              <a:t> </a:t>
            </a:r>
            <a:r>
              <a:rPr lang="en-US" sz="700" dirty="0" err="1" smtClean="0"/>
              <a:t>пошта</a:t>
            </a:r>
            <a:r>
              <a:rPr lang="en-US" sz="700" dirty="0" smtClean="0"/>
              <a:t> </a:t>
            </a:r>
            <a:r>
              <a:rPr lang="en-US" sz="700" dirty="0" err="1" smtClean="0"/>
              <a:t>дава</a:t>
            </a:r>
            <a:r>
              <a:rPr lang="en-US" sz="700" dirty="0" smtClean="0"/>
              <a:t> </a:t>
            </a:r>
            <a:r>
              <a:rPr lang="en-US" sz="700" dirty="0" err="1" smtClean="0"/>
              <a:t>согласност</a:t>
            </a:r>
            <a:r>
              <a:rPr lang="en-US" sz="700" dirty="0" smtClean="0"/>
              <a:t> </a:t>
            </a:r>
            <a:r>
              <a:rPr lang="en-US" sz="700" dirty="0" err="1" smtClean="0"/>
              <a:t>за</a:t>
            </a:r>
            <a:r>
              <a:rPr lang="en-US" sz="700" dirty="0" smtClean="0"/>
              <a:t> </a:t>
            </a:r>
            <a:r>
              <a:rPr lang="en-US" sz="700" dirty="0" err="1" smtClean="0"/>
              <a:t>прием</a:t>
            </a:r>
            <a:r>
              <a:rPr lang="en-US" sz="700" dirty="0" smtClean="0"/>
              <a:t> </a:t>
            </a:r>
            <a:r>
              <a:rPr lang="en-US" sz="700" dirty="0" err="1" smtClean="0"/>
              <a:t>на</a:t>
            </a:r>
            <a:r>
              <a:rPr lang="en-US" sz="700" dirty="0" smtClean="0"/>
              <a:t> </a:t>
            </a:r>
            <a:r>
              <a:rPr lang="en-US" sz="700" dirty="0" err="1" smtClean="0"/>
              <a:t>податоци</a:t>
            </a:r>
            <a:r>
              <a:rPr lang="en-US" sz="700" dirty="0" smtClean="0"/>
              <a:t> </a:t>
            </a:r>
            <a:r>
              <a:rPr lang="en-US" sz="700" dirty="0" err="1" smtClean="0"/>
              <a:t>од</a:t>
            </a:r>
            <a:r>
              <a:rPr lang="en-US" sz="700" dirty="0" smtClean="0"/>
              <a:t> </a:t>
            </a:r>
            <a:r>
              <a:rPr lang="en-US" sz="700" dirty="0" err="1" smtClean="0"/>
              <a:t>други</a:t>
            </a:r>
            <a:r>
              <a:rPr lang="en-US" sz="700" dirty="0" smtClean="0"/>
              <a:t>. </a:t>
            </a:r>
          </a:p>
          <a:p>
            <a:pPr>
              <a:lnSpc>
                <a:spcPct val="80000"/>
              </a:lnSpc>
            </a:pPr>
            <a:r>
              <a:rPr lang="en-US" sz="700" dirty="0" smtClean="0"/>
              <a:t> </a:t>
            </a:r>
          </a:p>
          <a:p>
            <a:pPr>
              <a:lnSpc>
                <a:spcPct val="80000"/>
              </a:lnSpc>
            </a:pPr>
            <a:r>
              <a:rPr lang="en-US" sz="700" dirty="0" err="1" smtClean="0"/>
              <a:t>Член</a:t>
            </a:r>
            <a:r>
              <a:rPr lang="en-US" sz="700" dirty="0" smtClean="0"/>
              <a:t> 5 </a:t>
            </a:r>
            <a:r>
              <a:rPr lang="en-US" sz="700" dirty="0" err="1" smtClean="0"/>
              <a:t>се</a:t>
            </a:r>
            <a:r>
              <a:rPr lang="en-US" sz="700" dirty="0" smtClean="0"/>
              <a:t> </a:t>
            </a:r>
            <a:r>
              <a:rPr lang="en-US" sz="700" dirty="0" err="1" smtClean="0"/>
              <a:t>однесува</a:t>
            </a:r>
            <a:r>
              <a:rPr lang="en-US" sz="700" dirty="0" smtClean="0"/>
              <a:t> </a:t>
            </a:r>
            <a:r>
              <a:rPr lang="en-US" sz="700" dirty="0" err="1" smtClean="0"/>
              <a:t>на</a:t>
            </a:r>
            <a:r>
              <a:rPr lang="en-US" sz="700" dirty="0" smtClean="0"/>
              <a:t> </a:t>
            </a:r>
            <a:r>
              <a:rPr lang="en-US" sz="700" dirty="0" err="1" smtClean="0"/>
              <a:t>компјутерски</a:t>
            </a:r>
            <a:r>
              <a:rPr lang="en-US" sz="700" dirty="0" smtClean="0"/>
              <a:t> </a:t>
            </a:r>
            <a:r>
              <a:rPr lang="en-US" sz="700" dirty="0" err="1" smtClean="0"/>
              <a:t>системи</a:t>
            </a:r>
            <a:r>
              <a:rPr lang="en-US" sz="700" dirty="0" smtClean="0"/>
              <a:t>, </a:t>
            </a:r>
            <a:r>
              <a:rPr lang="en-US" sz="700" dirty="0" err="1" smtClean="0"/>
              <a:t>односно</a:t>
            </a:r>
            <a:r>
              <a:rPr lang="en-US" sz="700" dirty="0" smtClean="0"/>
              <a:t> </a:t>
            </a:r>
            <a:r>
              <a:rPr lang="en-US" sz="700" dirty="0" err="1" smtClean="0"/>
              <a:t>на</a:t>
            </a:r>
            <a:r>
              <a:rPr lang="en-US" sz="700" dirty="0" smtClean="0"/>
              <a:t> </a:t>
            </a:r>
            <a:r>
              <a:rPr lang="en-US" sz="700" dirty="0" err="1" smtClean="0"/>
              <a:t>еден</a:t>
            </a:r>
            <a:r>
              <a:rPr lang="en-US" sz="700" dirty="0" smtClean="0"/>
              <a:t> </a:t>
            </a:r>
            <a:r>
              <a:rPr lang="en-US" sz="700" dirty="0" err="1" smtClean="0"/>
              <a:t>или</a:t>
            </a:r>
            <a:r>
              <a:rPr lang="en-US" sz="700" dirty="0" smtClean="0"/>
              <a:t> </a:t>
            </a:r>
            <a:r>
              <a:rPr lang="en-US" sz="700" dirty="0" err="1" smtClean="0"/>
              <a:t>повеќе</a:t>
            </a:r>
            <a:r>
              <a:rPr lang="en-US" sz="700" dirty="0" smtClean="0"/>
              <a:t> </a:t>
            </a:r>
            <a:r>
              <a:rPr lang="en-US" sz="700" dirty="0" err="1" smtClean="0"/>
              <a:t>компјутери</a:t>
            </a:r>
            <a:r>
              <a:rPr lang="en-US" sz="700" dirty="0" smtClean="0"/>
              <a:t> </a:t>
            </a:r>
            <a:r>
              <a:rPr lang="en-US" sz="700" dirty="0" err="1" smtClean="0"/>
              <a:t>поврзани</a:t>
            </a:r>
            <a:r>
              <a:rPr lang="en-US" sz="700" dirty="0" smtClean="0"/>
              <a:t> </a:t>
            </a:r>
            <a:r>
              <a:rPr lang="en-US" sz="700" dirty="0" err="1" smtClean="0"/>
              <a:t>заедно</a:t>
            </a:r>
            <a:r>
              <a:rPr lang="en-US" sz="700" dirty="0" smtClean="0"/>
              <a:t>. </a:t>
            </a:r>
            <a:r>
              <a:rPr lang="en-US" sz="700" dirty="0" err="1" smtClean="0"/>
              <a:t>Дали</a:t>
            </a:r>
            <a:r>
              <a:rPr lang="en-US" sz="700" dirty="0" smtClean="0"/>
              <a:t> </a:t>
            </a:r>
            <a:r>
              <a:rPr lang="en-US" sz="700" dirty="0" err="1" smtClean="0"/>
              <a:t>еден</a:t>
            </a:r>
            <a:r>
              <a:rPr lang="en-US" sz="700" dirty="0" smtClean="0"/>
              <a:t> </a:t>
            </a:r>
            <a:r>
              <a:rPr lang="en-US" sz="700" dirty="0" err="1" smtClean="0"/>
              <a:t>компјутер</a:t>
            </a:r>
            <a:r>
              <a:rPr lang="en-US" sz="700" dirty="0" smtClean="0"/>
              <a:t> </a:t>
            </a:r>
            <a:r>
              <a:rPr lang="en-US" sz="700" dirty="0" err="1" smtClean="0"/>
              <a:t>поврзан</a:t>
            </a:r>
            <a:r>
              <a:rPr lang="en-US" sz="700" dirty="0" smtClean="0"/>
              <a:t> </a:t>
            </a:r>
            <a:r>
              <a:rPr lang="en-US" sz="700" dirty="0" err="1" smtClean="0"/>
              <a:t>за</a:t>
            </a:r>
            <a:r>
              <a:rPr lang="en-US" sz="700" dirty="0" smtClean="0"/>
              <a:t> </a:t>
            </a:r>
            <a:r>
              <a:rPr lang="en-US" sz="700" dirty="0" err="1" smtClean="0"/>
              <a:t>интернет</a:t>
            </a:r>
            <a:r>
              <a:rPr lang="en-US" sz="700" dirty="0" smtClean="0"/>
              <a:t> </a:t>
            </a:r>
            <a:r>
              <a:rPr lang="en-US" sz="700" dirty="0" err="1" smtClean="0"/>
              <a:t>претставува</a:t>
            </a:r>
            <a:r>
              <a:rPr lang="en-US" sz="700" dirty="0" smtClean="0"/>
              <a:t> </a:t>
            </a:r>
            <a:r>
              <a:rPr lang="en-US" sz="700" dirty="0" err="1" smtClean="0"/>
              <a:t>дел</a:t>
            </a:r>
            <a:r>
              <a:rPr lang="en-US" sz="700" dirty="0" smtClean="0"/>
              <a:t> </a:t>
            </a:r>
            <a:r>
              <a:rPr lang="en-US" sz="700" dirty="0" err="1" smtClean="0"/>
              <a:t>од</a:t>
            </a:r>
            <a:r>
              <a:rPr lang="en-US" sz="700" dirty="0" smtClean="0"/>
              <a:t> </a:t>
            </a:r>
            <a:r>
              <a:rPr lang="en-US" sz="700" dirty="0" err="1" smtClean="0"/>
              <a:t>систем</a:t>
            </a:r>
            <a:r>
              <a:rPr lang="en-US" sz="700" dirty="0" smtClean="0"/>
              <a:t>? </a:t>
            </a:r>
          </a:p>
          <a:p>
            <a:pPr>
              <a:lnSpc>
                <a:spcPct val="80000"/>
              </a:lnSpc>
            </a:pPr>
            <a:r>
              <a:rPr lang="en-US" sz="700" dirty="0" smtClean="0"/>
              <a:t> </a:t>
            </a:r>
          </a:p>
          <a:p>
            <a:pPr>
              <a:lnSpc>
                <a:spcPct val="80000"/>
              </a:lnSpc>
            </a:pPr>
            <a:r>
              <a:rPr lang="en-US" sz="700" dirty="0" err="1" smtClean="0"/>
              <a:t>Поверојатно</a:t>
            </a:r>
            <a:r>
              <a:rPr lang="en-US" sz="700" dirty="0" smtClean="0"/>
              <a:t> е </a:t>
            </a:r>
            <a:r>
              <a:rPr lang="en-US" sz="700" dirty="0" err="1" smtClean="0"/>
              <a:t>дека</a:t>
            </a:r>
            <a:r>
              <a:rPr lang="en-US" sz="700" dirty="0" smtClean="0"/>
              <a:t> </a:t>
            </a:r>
            <a:r>
              <a:rPr lang="en-US" sz="700" dirty="0" err="1" smtClean="0"/>
              <a:t>службениот</a:t>
            </a:r>
            <a:r>
              <a:rPr lang="en-US" sz="700" dirty="0" smtClean="0"/>
              <a:t> </a:t>
            </a:r>
            <a:r>
              <a:rPr lang="en-US" sz="700" dirty="0" err="1" smtClean="0"/>
              <a:t>компјутер</a:t>
            </a:r>
            <a:r>
              <a:rPr lang="en-US" sz="700" dirty="0" smtClean="0"/>
              <a:t> </a:t>
            </a:r>
            <a:r>
              <a:rPr lang="en-US" sz="700" dirty="0" err="1" smtClean="0"/>
              <a:t>на</a:t>
            </a:r>
            <a:r>
              <a:rPr lang="en-US" sz="700" dirty="0" smtClean="0"/>
              <a:t> </a:t>
            </a:r>
            <a:r>
              <a:rPr lang="en-US" sz="700" dirty="0" err="1" smtClean="0"/>
              <a:t>сопругата</a:t>
            </a:r>
            <a:r>
              <a:rPr lang="en-US" sz="700" dirty="0" smtClean="0"/>
              <a:t> </a:t>
            </a:r>
            <a:r>
              <a:rPr lang="en-US" sz="700" dirty="0" err="1" smtClean="0"/>
              <a:t>на</a:t>
            </a:r>
            <a:r>
              <a:rPr lang="en-US" sz="700" dirty="0" smtClean="0"/>
              <a:t> </a:t>
            </a:r>
            <a:r>
              <a:rPr lang="en-US" sz="700" dirty="0" err="1" smtClean="0"/>
              <a:t>Боби</a:t>
            </a:r>
            <a:r>
              <a:rPr lang="en-US" sz="700" dirty="0" smtClean="0"/>
              <a:t> </a:t>
            </a:r>
            <a:r>
              <a:rPr lang="en-US" sz="700" dirty="0" err="1" smtClean="0"/>
              <a:t>не</a:t>
            </a:r>
            <a:r>
              <a:rPr lang="en-US" sz="700" dirty="0" smtClean="0"/>
              <a:t> е </a:t>
            </a:r>
            <a:r>
              <a:rPr lang="en-US" sz="700" dirty="0" err="1" smtClean="0"/>
              <a:t>дел</a:t>
            </a:r>
            <a:r>
              <a:rPr lang="en-US" sz="700" dirty="0" smtClean="0"/>
              <a:t> </a:t>
            </a:r>
            <a:r>
              <a:rPr lang="en-US" sz="700" dirty="0" err="1" smtClean="0"/>
              <a:t>од</a:t>
            </a:r>
            <a:r>
              <a:rPr lang="en-US" sz="700" dirty="0" smtClean="0"/>
              <a:t> </a:t>
            </a:r>
            <a:r>
              <a:rPr lang="en-US" sz="700" dirty="0" err="1" smtClean="0"/>
              <a:t>системот</a:t>
            </a:r>
            <a:r>
              <a:rPr lang="en-US" sz="700" dirty="0" smtClean="0"/>
              <a:t>, </a:t>
            </a:r>
            <a:r>
              <a:rPr lang="en-US" sz="700" dirty="0" err="1" smtClean="0"/>
              <a:t>веројатно</a:t>
            </a:r>
            <a:r>
              <a:rPr lang="en-US" sz="700" dirty="0" smtClean="0"/>
              <a:t> </a:t>
            </a:r>
            <a:r>
              <a:rPr lang="en-US" sz="700" dirty="0" err="1" smtClean="0"/>
              <a:t>тој</a:t>
            </a:r>
            <a:r>
              <a:rPr lang="en-US" sz="700" dirty="0" smtClean="0"/>
              <a:t> е </a:t>
            </a:r>
            <a:r>
              <a:rPr lang="en-US" sz="700" dirty="0" err="1" smtClean="0"/>
              <a:t>дел</a:t>
            </a:r>
            <a:r>
              <a:rPr lang="en-US" sz="700" dirty="0" smtClean="0"/>
              <a:t> </a:t>
            </a:r>
            <a:r>
              <a:rPr lang="en-US" sz="700" dirty="0" err="1" smtClean="0"/>
              <a:t>од</a:t>
            </a:r>
            <a:r>
              <a:rPr lang="en-US" sz="700" dirty="0" smtClean="0"/>
              <a:t> LAN (</a:t>
            </a:r>
            <a:r>
              <a:rPr lang="en-US" sz="700" dirty="0" err="1" smtClean="0"/>
              <a:t>локална</a:t>
            </a:r>
            <a:r>
              <a:rPr lang="en-US" sz="700" dirty="0" smtClean="0"/>
              <a:t> </a:t>
            </a:r>
            <a:r>
              <a:rPr lang="en-US" sz="700" dirty="0" err="1" smtClean="0"/>
              <a:t>мрежа</a:t>
            </a:r>
            <a:r>
              <a:rPr lang="en-US" sz="700" dirty="0" smtClean="0"/>
              <a:t>) </a:t>
            </a:r>
            <a:r>
              <a:rPr lang="en-US" sz="700" dirty="0" err="1" smtClean="0"/>
              <a:t>или</a:t>
            </a:r>
            <a:r>
              <a:rPr lang="en-US" sz="700" dirty="0" smtClean="0"/>
              <a:t> WAN (</a:t>
            </a:r>
            <a:r>
              <a:rPr lang="en-US" sz="700" dirty="0" err="1" smtClean="0"/>
              <a:t>светска</a:t>
            </a:r>
            <a:r>
              <a:rPr lang="en-US" sz="700" dirty="0" smtClean="0"/>
              <a:t> </a:t>
            </a:r>
            <a:r>
              <a:rPr lang="en-US" sz="700" dirty="0" err="1" smtClean="0"/>
              <a:t>мрежа</a:t>
            </a:r>
            <a:r>
              <a:rPr lang="en-US" sz="700" dirty="0" smtClean="0"/>
              <a:t>) </a:t>
            </a:r>
            <a:r>
              <a:rPr lang="en-US" sz="700" dirty="0" err="1" smtClean="0"/>
              <a:t>или</a:t>
            </a:r>
            <a:r>
              <a:rPr lang="en-US" sz="700" dirty="0" smtClean="0"/>
              <a:t> </a:t>
            </a:r>
            <a:r>
              <a:rPr lang="en-US" sz="700" dirty="0" err="1" smtClean="0"/>
              <a:t>Интранет</a:t>
            </a:r>
            <a:r>
              <a:rPr lang="en-US" sz="700" dirty="0" smtClean="0"/>
              <a:t>. </a:t>
            </a:r>
            <a:r>
              <a:rPr lang="en-US" sz="700" dirty="0" err="1" smtClean="0"/>
              <a:t>Дали</a:t>
            </a:r>
            <a:r>
              <a:rPr lang="en-US" sz="700" dirty="0" smtClean="0"/>
              <a:t> </a:t>
            </a:r>
            <a:r>
              <a:rPr lang="en-US" sz="700" dirty="0" err="1" smtClean="0"/>
              <a:t>Боби</a:t>
            </a:r>
            <a:r>
              <a:rPr lang="en-US" sz="700" dirty="0" smtClean="0"/>
              <a:t> </a:t>
            </a:r>
            <a:r>
              <a:rPr lang="en-US" sz="700" dirty="0" err="1" smtClean="0"/>
              <a:t>го</a:t>
            </a:r>
            <a:r>
              <a:rPr lang="en-US" sz="700" dirty="0" smtClean="0"/>
              <a:t> </a:t>
            </a:r>
            <a:r>
              <a:rPr lang="en-US" sz="700" dirty="0" err="1" smtClean="0"/>
              <a:t>попречил</a:t>
            </a:r>
            <a:r>
              <a:rPr lang="en-US" sz="700" dirty="0" smtClean="0"/>
              <a:t> </a:t>
            </a:r>
            <a:r>
              <a:rPr lang="en-US" sz="700" dirty="0" err="1" smtClean="0"/>
              <a:t>работењето</a:t>
            </a:r>
            <a:r>
              <a:rPr lang="en-US" sz="700" dirty="0" smtClean="0"/>
              <a:t> </a:t>
            </a:r>
            <a:r>
              <a:rPr lang="en-US" sz="700" dirty="0" err="1" smtClean="0"/>
              <a:t>на</a:t>
            </a:r>
            <a:r>
              <a:rPr lang="en-US" sz="700" dirty="0" smtClean="0"/>
              <a:t> </a:t>
            </a:r>
            <a:r>
              <a:rPr lang="en-US" sz="700" dirty="0" err="1" smtClean="0"/>
              <a:t>системот</a:t>
            </a:r>
            <a:r>
              <a:rPr lang="en-US" sz="700" dirty="0" smtClean="0"/>
              <a:t>? </a:t>
            </a:r>
          </a:p>
          <a:p>
            <a:pPr>
              <a:lnSpc>
                <a:spcPct val="80000"/>
              </a:lnSpc>
            </a:pPr>
            <a:r>
              <a:rPr lang="en-US" sz="700" dirty="0" smtClean="0"/>
              <a:t> </a:t>
            </a:r>
          </a:p>
          <a:p>
            <a:pPr>
              <a:lnSpc>
                <a:spcPct val="80000"/>
              </a:lnSpc>
            </a:pPr>
            <a:r>
              <a:rPr lang="en-US" sz="700" dirty="0" err="1" smtClean="0"/>
              <a:t>Боби</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тврди</a:t>
            </a:r>
            <a:r>
              <a:rPr lang="en-US" sz="700" dirty="0" smtClean="0"/>
              <a:t> </a:t>
            </a:r>
            <a:r>
              <a:rPr lang="en-US" sz="700" dirty="0" err="1" smtClean="0"/>
              <a:t>дека</a:t>
            </a:r>
            <a:r>
              <a:rPr lang="en-US" sz="700" dirty="0" smtClean="0"/>
              <a:t> </a:t>
            </a:r>
            <a:r>
              <a:rPr lang="en-US" sz="700" dirty="0" err="1" smtClean="0"/>
              <a:t>тој</a:t>
            </a:r>
            <a:r>
              <a:rPr lang="en-US" sz="700" dirty="0" smtClean="0"/>
              <a:t> </a:t>
            </a:r>
            <a:r>
              <a:rPr lang="en-US" sz="700" dirty="0" err="1" smtClean="0"/>
              <a:t>не</a:t>
            </a:r>
            <a:r>
              <a:rPr lang="en-US" sz="700" dirty="0" smtClean="0"/>
              <a:t> е </a:t>
            </a:r>
            <a:r>
              <a:rPr lang="en-US" sz="700" dirty="0" err="1" smtClean="0"/>
              <a:t>одговорен</a:t>
            </a:r>
            <a:r>
              <a:rPr lang="en-US" sz="700" dirty="0" smtClean="0"/>
              <a:t> </a:t>
            </a:r>
            <a:r>
              <a:rPr lang="en-US" sz="700" dirty="0" err="1" smtClean="0"/>
              <a:t>за</a:t>
            </a:r>
            <a:r>
              <a:rPr lang="en-US" sz="700" dirty="0" smtClean="0"/>
              <a:t> </a:t>
            </a:r>
            <a:r>
              <a:rPr lang="en-US" sz="700" dirty="0" err="1" smtClean="0"/>
              <a:t>одбивање</a:t>
            </a:r>
            <a:r>
              <a:rPr lang="en-US" sz="700" dirty="0" smtClean="0"/>
              <a:t> </a:t>
            </a:r>
            <a:r>
              <a:rPr lang="en-US" sz="700" dirty="0" err="1" smtClean="0"/>
              <a:t>на</a:t>
            </a:r>
            <a:r>
              <a:rPr lang="en-US" sz="700" dirty="0" smtClean="0"/>
              <a:t> </a:t>
            </a:r>
            <a:r>
              <a:rPr lang="en-US" sz="700" dirty="0" err="1" smtClean="0"/>
              <a:t>услуги</a:t>
            </a:r>
            <a:r>
              <a:rPr lang="en-US" sz="700" dirty="0" smtClean="0"/>
              <a:t> и </a:t>
            </a:r>
            <a:r>
              <a:rPr lang="en-US" sz="700" dirty="0" err="1" smtClean="0"/>
              <a:t>дека</a:t>
            </a:r>
            <a:r>
              <a:rPr lang="en-US" sz="700" dirty="0" smtClean="0"/>
              <a:t> </a:t>
            </a:r>
            <a:r>
              <a:rPr lang="en-US" sz="700" dirty="0" err="1" smtClean="0"/>
              <a:t>немал</a:t>
            </a:r>
            <a:r>
              <a:rPr lang="en-US" sz="700" dirty="0" smtClean="0"/>
              <a:t> </a:t>
            </a:r>
            <a:r>
              <a:rPr lang="en-US" sz="700" dirty="0" err="1" smtClean="0"/>
              <a:t>намера</a:t>
            </a:r>
            <a:r>
              <a:rPr lang="en-US" sz="700" dirty="0" smtClean="0"/>
              <a:t> </a:t>
            </a:r>
            <a:r>
              <a:rPr lang="en-US" sz="700" dirty="0" err="1" smtClean="0"/>
              <a:t>да</a:t>
            </a:r>
            <a:r>
              <a:rPr lang="en-US" sz="700" dirty="0" smtClean="0"/>
              <a:t> </a:t>
            </a:r>
            <a:r>
              <a:rPr lang="en-US" sz="700" dirty="0" err="1" smtClean="0"/>
              <a:t>доведе</a:t>
            </a:r>
            <a:r>
              <a:rPr lang="en-US" sz="700" dirty="0" smtClean="0"/>
              <a:t> </a:t>
            </a:r>
            <a:r>
              <a:rPr lang="en-US" sz="700" dirty="0" err="1" smtClean="0"/>
              <a:t>до</a:t>
            </a:r>
            <a:r>
              <a:rPr lang="en-US" sz="700" dirty="0" smtClean="0"/>
              <a:t> </a:t>
            </a:r>
            <a:r>
              <a:rPr lang="en-US" sz="700" dirty="0" err="1" smtClean="0"/>
              <a:t>таков</a:t>
            </a:r>
            <a:r>
              <a:rPr lang="en-US" sz="700" dirty="0" smtClean="0"/>
              <a:t> </a:t>
            </a:r>
            <a:r>
              <a:rPr lang="en-US" sz="700" dirty="0" err="1" smtClean="0"/>
              <a:t>настан</a:t>
            </a:r>
            <a:r>
              <a:rPr lang="en-US" sz="700" dirty="0" smtClean="0"/>
              <a:t>, </a:t>
            </a:r>
            <a:r>
              <a:rPr lang="en-US" sz="700" dirty="0" err="1" smtClean="0"/>
              <a:t>всушност</a:t>
            </a:r>
            <a:r>
              <a:rPr lang="en-US" sz="700" dirty="0" smtClean="0"/>
              <a:t>, </a:t>
            </a:r>
            <a:r>
              <a:rPr lang="en-US" sz="700" dirty="0" err="1" smtClean="0"/>
              <a:t>сосема</a:t>
            </a:r>
            <a:r>
              <a:rPr lang="en-US" sz="700" dirty="0" smtClean="0"/>
              <a:t> </a:t>
            </a:r>
            <a:r>
              <a:rPr lang="en-US" sz="700" dirty="0" err="1" smtClean="0"/>
              <a:t>спротивно</a:t>
            </a:r>
            <a:r>
              <a:rPr lang="en-US" sz="700" dirty="0" smtClean="0"/>
              <a:t>, </a:t>
            </a:r>
            <a:r>
              <a:rPr lang="en-US" sz="700" dirty="0" err="1" smtClean="0"/>
              <a:t>тој</a:t>
            </a:r>
            <a:r>
              <a:rPr lang="en-US" sz="700" dirty="0" smtClean="0"/>
              <a:t> </a:t>
            </a:r>
            <a:r>
              <a:rPr lang="en-US" sz="700" dirty="0" err="1" smtClean="0"/>
              <a:t>сакал</a:t>
            </a:r>
            <a:r>
              <a:rPr lang="en-US" sz="700" dirty="0" smtClean="0"/>
              <a:t> </a:t>
            </a:r>
            <a:r>
              <a:rPr lang="en-US" sz="700" dirty="0" err="1" smtClean="0"/>
              <a:t>системот</a:t>
            </a:r>
            <a:r>
              <a:rPr lang="en-US" sz="700" dirty="0" smtClean="0"/>
              <a:t> </a:t>
            </a:r>
            <a:r>
              <a:rPr lang="en-US" sz="700" dirty="0" err="1" smtClean="0"/>
              <a:t>да</a:t>
            </a:r>
            <a:r>
              <a:rPr lang="en-US" sz="700" dirty="0" smtClean="0"/>
              <a:t> </a:t>
            </a:r>
            <a:r>
              <a:rPr lang="en-US" sz="700" dirty="0" err="1" smtClean="0"/>
              <a:t>продолжи</a:t>
            </a:r>
            <a:r>
              <a:rPr lang="en-US" sz="700" dirty="0" smtClean="0"/>
              <a:t> </a:t>
            </a:r>
            <a:r>
              <a:rPr lang="en-US" sz="700" dirty="0" err="1" smtClean="0"/>
              <a:t>да</a:t>
            </a:r>
            <a:r>
              <a:rPr lang="en-US" sz="700" dirty="0" smtClean="0"/>
              <a:t> </a:t>
            </a:r>
            <a:r>
              <a:rPr lang="en-US" sz="700" dirty="0" err="1" smtClean="0"/>
              <a:t>работи</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дознае</a:t>
            </a:r>
            <a:r>
              <a:rPr lang="en-US" sz="700" dirty="0" smtClean="0"/>
              <a:t> </a:t>
            </a:r>
            <a:r>
              <a:rPr lang="en-US" sz="700" dirty="0" err="1" smtClean="0"/>
              <a:t>каква</a:t>
            </a:r>
            <a:r>
              <a:rPr lang="en-US" sz="700" dirty="0" smtClean="0"/>
              <a:t> </a:t>
            </a:r>
            <a:r>
              <a:rPr lang="en-US" sz="700" dirty="0" err="1" smtClean="0"/>
              <a:t>намера</a:t>
            </a:r>
            <a:r>
              <a:rPr lang="en-US" sz="700" dirty="0" smtClean="0"/>
              <a:t> </a:t>
            </a:r>
            <a:r>
              <a:rPr lang="en-US" sz="700" dirty="0" err="1" smtClean="0"/>
              <a:t>има</a:t>
            </a:r>
            <a:r>
              <a:rPr lang="en-US" sz="700" dirty="0" smtClean="0"/>
              <a:t> </a:t>
            </a:r>
            <a:r>
              <a:rPr lang="en-US" sz="700" dirty="0" err="1" smtClean="0"/>
              <a:t>неговата</a:t>
            </a:r>
            <a:r>
              <a:rPr lang="en-US" sz="700" dirty="0" smtClean="0"/>
              <a:t> </a:t>
            </a:r>
            <a:r>
              <a:rPr lang="en-US" sz="700" dirty="0" err="1" smtClean="0"/>
              <a:t>сопруга</a:t>
            </a:r>
            <a:r>
              <a:rPr lang="en-US" sz="700" dirty="0" smtClean="0"/>
              <a:t>. </a:t>
            </a:r>
            <a:r>
              <a:rPr lang="en-US" sz="700" dirty="0" err="1" smtClean="0"/>
              <a:t>Чести</a:t>
            </a:r>
            <a:r>
              <a:rPr lang="en-US" sz="700" dirty="0" smtClean="0"/>
              <a:t> </a:t>
            </a:r>
            <a:r>
              <a:rPr lang="en-US" sz="700" dirty="0" err="1" smtClean="0"/>
              <a:t>напади</a:t>
            </a:r>
            <a:r>
              <a:rPr lang="en-US" sz="700" dirty="0" smtClean="0"/>
              <a:t> </a:t>
            </a:r>
            <a:r>
              <a:rPr lang="en-US" sz="700" dirty="0" err="1" smtClean="0"/>
              <a:t>со</a:t>
            </a:r>
            <a:r>
              <a:rPr lang="en-US" sz="700" dirty="0" smtClean="0"/>
              <a:t> </a:t>
            </a:r>
            <a:r>
              <a:rPr lang="en-US" sz="700" dirty="0" err="1" smtClean="0"/>
              <a:t>одбивање</a:t>
            </a:r>
            <a:r>
              <a:rPr lang="en-US" sz="700" dirty="0" smtClean="0"/>
              <a:t> </a:t>
            </a:r>
            <a:r>
              <a:rPr lang="en-US" sz="700" dirty="0" err="1" smtClean="0"/>
              <a:t>на</a:t>
            </a:r>
            <a:r>
              <a:rPr lang="en-US" sz="700" dirty="0" smtClean="0"/>
              <a:t> </a:t>
            </a:r>
            <a:r>
              <a:rPr lang="en-US" sz="700" dirty="0" err="1" smtClean="0"/>
              <a:t>услуга</a:t>
            </a:r>
            <a:r>
              <a:rPr lang="en-US" sz="700" dirty="0" smtClean="0"/>
              <a:t> </a:t>
            </a:r>
            <a:r>
              <a:rPr lang="en-US" sz="700" dirty="0" err="1" smtClean="0"/>
              <a:t>не</a:t>
            </a:r>
            <a:r>
              <a:rPr lang="en-US" sz="700" dirty="0" smtClean="0"/>
              <a:t> </a:t>
            </a:r>
            <a:r>
              <a:rPr lang="en-US" sz="700" dirty="0" err="1" smtClean="0"/>
              <a:t>се</a:t>
            </a:r>
            <a:r>
              <a:rPr lang="en-US" sz="700" dirty="0" smtClean="0"/>
              <a:t> </a:t>
            </a:r>
            <a:r>
              <a:rPr lang="en-US" sz="700" dirty="0" err="1" smtClean="0"/>
              <a:t>доволни</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исклучи</a:t>
            </a:r>
            <a:r>
              <a:rPr lang="en-US" sz="700" dirty="0" smtClean="0"/>
              <a:t> </a:t>
            </a:r>
            <a:r>
              <a:rPr lang="en-US" sz="700" dirty="0" err="1" smtClean="0"/>
              <a:t>веб-страница</a:t>
            </a:r>
            <a:r>
              <a:rPr lang="en-US" sz="700" dirty="0" smtClean="0"/>
              <a:t>, </a:t>
            </a:r>
            <a:r>
              <a:rPr lang="en-US" sz="700" dirty="0" err="1" smtClean="0"/>
              <a:t>меѓутоа</a:t>
            </a:r>
            <a:r>
              <a:rPr lang="en-US" sz="700" dirty="0" smtClean="0"/>
              <a:t> </a:t>
            </a:r>
            <a:r>
              <a:rPr lang="en-US" sz="700" dirty="0" err="1" smtClean="0"/>
              <a:t>провајдерите</a:t>
            </a:r>
            <a:r>
              <a:rPr lang="en-US" sz="700" dirty="0" smtClean="0"/>
              <a:t> </a:t>
            </a:r>
            <a:r>
              <a:rPr lang="en-US" sz="700" dirty="0" err="1" smtClean="0"/>
              <a:t>на</a:t>
            </a:r>
            <a:r>
              <a:rPr lang="en-US" sz="700" dirty="0" smtClean="0"/>
              <a:t> </a:t>
            </a:r>
            <a:r>
              <a:rPr lang="en-US" sz="700" dirty="0" err="1" smtClean="0"/>
              <a:t>услуги</a:t>
            </a:r>
            <a:r>
              <a:rPr lang="en-US" sz="700" dirty="0" smtClean="0"/>
              <a:t> </a:t>
            </a:r>
            <a:r>
              <a:rPr lang="en-US" sz="700" dirty="0" err="1" smtClean="0"/>
              <a:t>ќе</a:t>
            </a:r>
            <a:r>
              <a:rPr lang="en-US" sz="700" dirty="0" smtClean="0"/>
              <a:t> </a:t>
            </a:r>
            <a:r>
              <a:rPr lang="en-US" sz="700" dirty="0" err="1" smtClean="0"/>
              <a:t>ја</a:t>
            </a:r>
            <a:r>
              <a:rPr lang="en-US" sz="700" dirty="0" smtClean="0"/>
              <a:t> </a:t>
            </a:r>
            <a:r>
              <a:rPr lang="en-US" sz="700" dirty="0" err="1" smtClean="0"/>
              <a:t>исклучат</a:t>
            </a:r>
            <a:r>
              <a:rPr lang="en-US" sz="700" dirty="0" smtClean="0"/>
              <a:t> </a:t>
            </a:r>
            <a:r>
              <a:rPr lang="en-US" sz="700" dirty="0" err="1" smtClean="0"/>
              <a:t>страницата</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ги</a:t>
            </a:r>
            <a:r>
              <a:rPr lang="en-US" sz="700" dirty="0" smtClean="0"/>
              <a:t> </a:t>
            </a:r>
            <a:r>
              <a:rPr lang="en-US" sz="700" dirty="0" err="1" smtClean="0"/>
              <a:t>минимизираат</a:t>
            </a:r>
            <a:r>
              <a:rPr lang="en-US" sz="700" dirty="0" smtClean="0"/>
              <a:t> </a:t>
            </a:r>
            <a:r>
              <a:rPr lang="en-US" sz="700" dirty="0" err="1" smtClean="0"/>
              <a:t>ефектите</a:t>
            </a:r>
            <a:r>
              <a:rPr lang="en-US" sz="700" dirty="0" smtClean="0"/>
              <a:t> </a:t>
            </a:r>
            <a:r>
              <a:rPr lang="en-US" sz="700" dirty="0" err="1" smtClean="0"/>
              <a:t>од</a:t>
            </a:r>
            <a:r>
              <a:rPr lang="en-US" sz="700" dirty="0" smtClean="0"/>
              <a:t> </a:t>
            </a:r>
            <a:r>
              <a:rPr lang="en-US" sz="700" dirty="0" err="1" smtClean="0"/>
              <a:t>нападите</a:t>
            </a:r>
            <a:r>
              <a:rPr lang="en-US" sz="700" dirty="0" smtClean="0"/>
              <a:t> </a:t>
            </a:r>
            <a:r>
              <a:rPr lang="en-US" sz="700" dirty="0" err="1" smtClean="0"/>
              <a:t>врз</a:t>
            </a:r>
            <a:r>
              <a:rPr lang="en-US" sz="700" dirty="0" smtClean="0"/>
              <a:t> </a:t>
            </a:r>
            <a:r>
              <a:rPr lang="en-US" sz="700" dirty="0" err="1" smtClean="0"/>
              <a:t>нивните</a:t>
            </a:r>
            <a:r>
              <a:rPr lang="en-US" sz="700" dirty="0" smtClean="0"/>
              <a:t> </a:t>
            </a:r>
            <a:r>
              <a:rPr lang="en-US" sz="700" dirty="0" err="1" smtClean="0"/>
              <a:t>системи</a:t>
            </a:r>
            <a:r>
              <a:rPr lang="en-US" sz="700" dirty="0" smtClean="0"/>
              <a:t> и </a:t>
            </a:r>
            <a:r>
              <a:rPr lang="en-US" sz="700" dirty="0" err="1" smtClean="0"/>
              <a:t>да</a:t>
            </a:r>
            <a:r>
              <a:rPr lang="en-US" sz="700" dirty="0" smtClean="0"/>
              <a:t> </a:t>
            </a:r>
            <a:r>
              <a:rPr lang="en-US" sz="700" dirty="0" err="1" smtClean="0"/>
              <a:t>ја</a:t>
            </a:r>
            <a:r>
              <a:rPr lang="en-US" sz="700" dirty="0" smtClean="0"/>
              <a:t> </a:t>
            </a:r>
            <a:r>
              <a:rPr lang="en-US" sz="700" dirty="0" err="1" smtClean="0"/>
              <a:t>минимизираат</a:t>
            </a:r>
            <a:r>
              <a:rPr lang="en-US" sz="700" dirty="0" smtClean="0"/>
              <a:t> </a:t>
            </a:r>
            <a:r>
              <a:rPr lang="en-US" sz="700" dirty="0" err="1" smtClean="0"/>
              <a:t>непријатноста</a:t>
            </a:r>
            <a:r>
              <a:rPr lang="en-US" sz="700" dirty="0" smtClean="0"/>
              <a:t> </a:t>
            </a:r>
            <a:r>
              <a:rPr lang="en-US" sz="700" dirty="0" err="1" smtClean="0"/>
              <a:t>за</a:t>
            </a:r>
            <a:r>
              <a:rPr lang="en-US" sz="700" dirty="0" smtClean="0"/>
              <a:t> </a:t>
            </a:r>
            <a:r>
              <a:rPr lang="en-US" sz="700" dirty="0" err="1" smtClean="0"/>
              <a:t>нивните</a:t>
            </a:r>
            <a:r>
              <a:rPr lang="en-US" sz="700" dirty="0" smtClean="0"/>
              <a:t> </a:t>
            </a:r>
            <a:r>
              <a:rPr lang="en-US" sz="700" dirty="0" err="1" smtClean="0"/>
              <a:t>корисници</a:t>
            </a:r>
            <a:r>
              <a:rPr lang="en-US" sz="700" dirty="0" smtClean="0"/>
              <a:t>. </a:t>
            </a:r>
          </a:p>
          <a:p>
            <a:pPr>
              <a:lnSpc>
                <a:spcPct val="80000"/>
              </a:lnSpc>
            </a:pPr>
            <a:r>
              <a:rPr lang="en-US" sz="700" dirty="0" smtClean="0"/>
              <a:t> </a:t>
            </a:r>
          </a:p>
          <a:p>
            <a:pPr>
              <a:lnSpc>
                <a:spcPct val="80000"/>
              </a:lnSpc>
            </a:pPr>
            <a:r>
              <a:rPr lang="en-US" sz="700" dirty="0" err="1" smtClean="0"/>
              <a:t>Во</a:t>
            </a:r>
            <a:r>
              <a:rPr lang="en-US" sz="700" dirty="0" smtClean="0"/>
              <a:t> </a:t>
            </a:r>
            <a:r>
              <a:rPr lang="en-US" sz="700" dirty="0" err="1" smtClean="0"/>
              <a:t>ова</a:t>
            </a:r>
            <a:r>
              <a:rPr lang="en-US" sz="700" dirty="0" smtClean="0"/>
              <a:t> </a:t>
            </a:r>
            <a:r>
              <a:rPr lang="en-US" sz="700" dirty="0" err="1" smtClean="0"/>
              <a:t>сценарио</a:t>
            </a:r>
            <a:r>
              <a:rPr lang="en-US" sz="700" dirty="0" smtClean="0"/>
              <a:t> </a:t>
            </a:r>
            <a:r>
              <a:rPr lang="en-US" sz="700" dirty="0" err="1" smtClean="0"/>
              <a:t>Боби</a:t>
            </a:r>
            <a:r>
              <a:rPr lang="en-US" sz="700" dirty="0" smtClean="0"/>
              <a:t> </a:t>
            </a:r>
            <a:r>
              <a:rPr lang="en-US" sz="700" dirty="0" err="1" smtClean="0"/>
              <a:t>изгледа</a:t>
            </a:r>
            <a:r>
              <a:rPr lang="en-US" sz="700" dirty="0" smtClean="0"/>
              <a:t> </a:t>
            </a:r>
            <a:r>
              <a:rPr lang="en-US" sz="700" dirty="0" err="1" smtClean="0"/>
              <a:t>немал</a:t>
            </a:r>
            <a:r>
              <a:rPr lang="en-US" sz="700" dirty="0" smtClean="0"/>
              <a:t> </a:t>
            </a:r>
            <a:r>
              <a:rPr lang="en-US" sz="700" dirty="0" err="1" smtClean="0"/>
              <a:t>намера</a:t>
            </a:r>
            <a:r>
              <a:rPr lang="en-US" sz="700" dirty="0" smtClean="0"/>
              <a:t> </a:t>
            </a:r>
            <a:r>
              <a:rPr lang="en-US" sz="700" dirty="0" err="1" smtClean="0"/>
              <a:t>што</a:t>
            </a:r>
            <a:r>
              <a:rPr lang="en-US" sz="700" dirty="0" smtClean="0"/>
              <a:t> е </a:t>
            </a:r>
            <a:r>
              <a:rPr lang="en-US" sz="700" dirty="0" err="1" smtClean="0"/>
              <a:t>потребна</a:t>
            </a:r>
            <a:r>
              <a:rPr lang="en-US" sz="700" dirty="0" smtClean="0"/>
              <a:t> </a:t>
            </a:r>
            <a:r>
              <a:rPr lang="en-US" sz="700" dirty="0" err="1" smtClean="0"/>
              <a:t>за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квалификува</a:t>
            </a:r>
            <a:r>
              <a:rPr lang="en-US" sz="700" dirty="0" smtClean="0"/>
              <a:t> </a:t>
            </a:r>
            <a:r>
              <a:rPr lang="en-US" sz="700" dirty="0" err="1" smtClean="0"/>
              <a:t>делото</a:t>
            </a:r>
            <a:r>
              <a:rPr lang="en-US" sz="700" dirty="0" smtClean="0"/>
              <a:t> </a:t>
            </a:r>
            <a:r>
              <a:rPr lang="en-US" sz="700" dirty="0" err="1" smtClean="0"/>
              <a:t>како</a:t>
            </a:r>
            <a:r>
              <a:rPr lang="en-US" sz="700" dirty="0" smtClean="0"/>
              <a:t> </a:t>
            </a:r>
            <a:r>
              <a:rPr lang="en-US" sz="700" dirty="0" err="1" smtClean="0"/>
              <a:t>кривично</a:t>
            </a:r>
            <a:r>
              <a:rPr lang="en-US" sz="700" dirty="0" smtClean="0"/>
              <a:t> </a:t>
            </a:r>
            <a:r>
              <a:rPr lang="en-US" sz="700" dirty="0" err="1" smtClean="0"/>
              <a:t>дело</a:t>
            </a:r>
            <a:r>
              <a:rPr lang="en-US" sz="700" dirty="0" smtClean="0"/>
              <a:t> </a:t>
            </a:r>
            <a:r>
              <a:rPr lang="en-US" sz="700" dirty="0" err="1" smtClean="0"/>
              <a:t>од</a:t>
            </a:r>
            <a:r>
              <a:rPr lang="en-US" sz="700" dirty="0" smtClean="0"/>
              <a:t> </a:t>
            </a:r>
            <a:r>
              <a:rPr lang="en-US" sz="700" dirty="0" err="1" smtClean="0"/>
              <a:t>член</a:t>
            </a:r>
            <a:r>
              <a:rPr lang="en-US" sz="700" dirty="0" smtClean="0"/>
              <a:t> 5, </a:t>
            </a:r>
            <a:r>
              <a:rPr lang="en-US" sz="700" dirty="0" err="1" smtClean="0"/>
              <a:t>иако</a:t>
            </a:r>
            <a:r>
              <a:rPr lang="en-US" sz="700" dirty="0" smtClean="0"/>
              <a:t> </a:t>
            </a:r>
            <a:r>
              <a:rPr lang="en-US" sz="700" dirty="0" err="1" smtClean="0"/>
              <a:t>тоа</a:t>
            </a:r>
            <a:r>
              <a:rPr lang="en-US" sz="700" dirty="0" smtClean="0"/>
              <a:t> </a:t>
            </a:r>
            <a:r>
              <a:rPr lang="en-US" sz="700" dirty="0" err="1" smtClean="0"/>
              <a:t>секако</a:t>
            </a:r>
            <a:r>
              <a:rPr lang="en-US" sz="700" dirty="0" smtClean="0"/>
              <a:t> </a:t>
            </a:r>
            <a:r>
              <a:rPr lang="en-US" sz="700" dirty="0" err="1" smtClean="0"/>
              <a:t>не</a:t>
            </a:r>
            <a:r>
              <a:rPr lang="en-US" sz="700" dirty="0" smtClean="0"/>
              <a:t> </a:t>
            </a:r>
            <a:r>
              <a:rPr lang="en-US" sz="700" dirty="0" err="1" smtClean="0"/>
              <a:t>значи</a:t>
            </a:r>
            <a:r>
              <a:rPr lang="en-US" sz="700" dirty="0" smtClean="0"/>
              <a:t> </a:t>
            </a:r>
            <a:r>
              <a:rPr lang="en-US" sz="700" dirty="0" err="1" smtClean="0"/>
              <a:t>дека</a:t>
            </a:r>
            <a:r>
              <a:rPr lang="en-US" sz="700" dirty="0" smtClean="0"/>
              <a:t> </a:t>
            </a:r>
            <a:r>
              <a:rPr lang="en-US" sz="700" dirty="0" err="1" smtClean="0"/>
              <a:t>тој</a:t>
            </a:r>
            <a:r>
              <a:rPr lang="en-US" sz="700" dirty="0" smtClean="0"/>
              <a:t> </a:t>
            </a:r>
            <a:r>
              <a:rPr lang="en-US" sz="700" dirty="0" err="1" smtClean="0"/>
              <a:t>ќе</a:t>
            </a:r>
            <a:r>
              <a:rPr lang="en-US" sz="700" dirty="0" smtClean="0"/>
              <a:t> </a:t>
            </a:r>
            <a:r>
              <a:rPr lang="en-US" sz="700" dirty="0" err="1" smtClean="0"/>
              <a:t>ја</a:t>
            </a:r>
            <a:r>
              <a:rPr lang="en-US" sz="700" dirty="0" smtClean="0"/>
              <a:t> </a:t>
            </a:r>
            <a:r>
              <a:rPr lang="en-US" sz="700" dirty="0" err="1" smtClean="0"/>
              <a:t>избегне</a:t>
            </a:r>
            <a:r>
              <a:rPr lang="en-US" sz="700" dirty="0" smtClean="0"/>
              <a:t> </a:t>
            </a:r>
            <a:r>
              <a:rPr lang="en-US" sz="700" dirty="0" err="1" smtClean="0"/>
              <a:t>кривичната</a:t>
            </a:r>
            <a:r>
              <a:rPr lang="en-US" sz="700" dirty="0" smtClean="0"/>
              <a:t> </a:t>
            </a:r>
            <a:r>
              <a:rPr lang="en-US" sz="700" dirty="0" err="1" smtClean="0"/>
              <a:t>одговорност</a:t>
            </a:r>
            <a:r>
              <a:rPr lang="en-US" sz="700" dirty="0" smtClean="0"/>
              <a:t>.</a:t>
            </a:r>
          </a:p>
          <a:p>
            <a:pPr>
              <a:lnSpc>
                <a:spcPct val="80000"/>
              </a:lnSpc>
            </a:pPr>
            <a:r>
              <a:rPr lang="en-US" sz="700" dirty="0" smtClean="0"/>
              <a:t> </a:t>
            </a:r>
          </a:p>
          <a:p>
            <a:pPr>
              <a:lnSpc>
                <a:spcPct val="80000"/>
              </a:lnSpc>
            </a:pPr>
            <a:r>
              <a:rPr lang="en-US" sz="700" dirty="0" err="1" smtClean="0"/>
              <a:t>Ова</a:t>
            </a:r>
            <a:r>
              <a:rPr lang="en-US" sz="700" dirty="0" smtClean="0"/>
              <a:t> е </a:t>
            </a:r>
            <a:r>
              <a:rPr lang="en-US" sz="700" dirty="0" err="1" smtClean="0"/>
              <a:t>пример</a:t>
            </a:r>
            <a:r>
              <a:rPr lang="en-US" sz="700" dirty="0" smtClean="0"/>
              <a:t> </a:t>
            </a:r>
            <a:r>
              <a:rPr lang="en-US" sz="700" dirty="0" err="1" smtClean="0"/>
              <a:t>на</a:t>
            </a:r>
            <a:r>
              <a:rPr lang="en-US" sz="700" dirty="0" smtClean="0"/>
              <a:t> </a:t>
            </a:r>
            <a:r>
              <a:rPr lang="en-US" sz="700" dirty="0" err="1" smtClean="0"/>
              <a:t>тројански</a:t>
            </a:r>
            <a:r>
              <a:rPr lang="en-US" sz="700" dirty="0" smtClean="0"/>
              <a:t> </a:t>
            </a:r>
            <a:r>
              <a:rPr lang="en-US" sz="700" dirty="0" err="1" smtClean="0"/>
              <a:t>вирус</a:t>
            </a:r>
            <a:r>
              <a:rPr lang="en-US" sz="700" dirty="0" smtClean="0"/>
              <a:t> </a:t>
            </a:r>
            <a:r>
              <a:rPr lang="en-US" sz="700" dirty="0" err="1" smtClean="0"/>
              <a:t>што</a:t>
            </a:r>
            <a:r>
              <a:rPr lang="en-US" sz="700" dirty="0" smtClean="0"/>
              <a:t> е </a:t>
            </a:r>
            <a:r>
              <a:rPr lang="en-US" sz="700" dirty="0" err="1" smtClean="0"/>
              <a:t>вообичаен</a:t>
            </a:r>
            <a:r>
              <a:rPr lang="en-US" sz="700" dirty="0" smtClean="0"/>
              <a:t> </a:t>
            </a:r>
            <a:r>
              <a:rPr lang="en-US" sz="700" dirty="0" err="1" smtClean="0"/>
              <a:t>начин</a:t>
            </a:r>
            <a:r>
              <a:rPr lang="en-US" sz="700" dirty="0" smtClean="0"/>
              <a:t> </a:t>
            </a:r>
            <a:r>
              <a:rPr lang="en-US" sz="700" dirty="0" err="1" smtClean="0"/>
              <a:t>што</a:t>
            </a:r>
            <a:r>
              <a:rPr lang="en-US" sz="700" dirty="0" smtClean="0"/>
              <a:t> </a:t>
            </a:r>
            <a:r>
              <a:rPr lang="en-US" sz="700" dirty="0" err="1" smtClean="0"/>
              <a:t>го</a:t>
            </a:r>
            <a:r>
              <a:rPr lang="en-US" sz="700" dirty="0" smtClean="0"/>
              <a:t> </a:t>
            </a:r>
            <a:r>
              <a:rPr lang="en-US" sz="700" dirty="0" err="1" smtClean="0"/>
              <a:t>користат</a:t>
            </a:r>
            <a:r>
              <a:rPr lang="en-US" sz="700" dirty="0" smtClean="0"/>
              <a:t> </a:t>
            </a:r>
            <a:r>
              <a:rPr lang="en-US" sz="700" dirty="0" err="1" smtClean="0"/>
              <a:t>компјутерските</a:t>
            </a:r>
            <a:r>
              <a:rPr lang="en-US" sz="700" dirty="0" smtClean="0"/>
              <a:t> </a:t>
            </a:r>
            <a:r>
              <a:rPr lang="en-US" sz="700" dirty="0" err="1" smtClean="0"/>
              <a:t>криминалци</a:t>
            </a:r>
            <a:r>
              <a:rPr lang="en-US" sz="700" dirty="0" smtClean="0"/>
              <a:t> </a:t>
            </a:r>
            <a:r>
              <a:rPr lang="en-US" sz="700" dirty="0" err="1" smtClean="0"/>
              <a:t>да</a:t>
            </a:r>
            <a:r>
              <a:rPr lang="en-US" sz="700" dirty="0" smtClean="0"/>
              <a:t> </a:t>
            </a:r>
            <a:r>
              <a:rPr lang="en-US" sz="700" dirty="0" err="1" smtClean="0"/>
              <a:t>стекнат</a:t>
            </a:r>
            <a:r>
              <a:rPr lang="en-US" sz="700" dirty="0" smtClean="0"/>
              <a:t> </a:t>
            </a:r>
            <a:r>
              <a:rPr lang="en-US" sz="700" dirty="0" err="1" smtClean="0"/>
              <a:t>пристап</a:t>
            </a:r>
            <a:r>
              <a:rPr lang="en-US" sz="700" dirty="0" smtClean="0"/>
              <a:t> </a:t>
            </a:r>
            <a:r>
              <a:rPr lang="en-US" sz="700" dirty="0" err="1" smtClean="0"/>
              <a:t>до</a:t>
            </a:r>
            <a:r>
              <a:rPr lang="en-US" sz="700" dirty="0" smtClean="0"/>
              <a:t> </a:t>
            </a:r>
            <a:r>
              <a:rPr lang="en-US" sz="700" dirty="0" err="1" smtClean="0"/>
              <a:t>компјутерите</a:t>
            </a:r>
            <a:r>
              <a:rPr lang="en-US" sz="700" dirty="0" smtClean="0"/>
              <a:t> </a:t>
            </a:r>
            <a:r>
              <a:rPr lang="en-US" sz="700" dirty="0" err="1" smtClean="0"/>
              <a:t>на</a:t>
            </a:r>
            <a:r>
              <a:rPr lang="en-US" sz="700" dirty="0" smtClean="0"/>
              <a:t> </a:t>
            </a:r>
            <a:r>
              <a:rPr lang="en-US" sz="700" dirty="0" err="1" smtClean="0"/>
              <a:t>други</a:t>
            </a:r>
            <a:r>
              <a:rPr lang="en-US" sz="700" dirty="0" smtClean="0"/>
              <a:t> </a:t>
            </a:r>
            <a:r>
              <a:rPr lang="en-US" sz="700" dirty="0" err="1" smtClean="0"/>
              <a:t>лица</a:t>
            </a:r>
            <a:r>
              <a:rPr lang="en-US" sz="700" dirty="0" smtClean="0"/>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4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Член 2 е проширен на пристапување на компјутерски систем во целина или на некој негов дел. Овој слајд објаснува преку примери што значи терминот „дел од компјутерски систем“.</a:t>
            </a:r>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365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US" sz="800" i="1" dirty="0" err="1" smtClean="0"/>
              <a:t>Дали</a:t>
            </a:r>
            <a:r>
              <a:rPr lang="en-US" sz="800" i="1" dirty="0" smtClean="0"/>
              <a:t> </a:t>
            </a:r>
            <a:r>
              <a:rPr lang="en-US" sz="800" i="1" dirty="0" err="1" smtClean="0"/>
              <a:t>претставува</a:t>
            </a:r>
            <a:r>
              <a:rPr lang="en-US" sz="800" i="1" dirty="0" smtClean="0"/>
              <a:t> </a:t>
            </a:r>
            <a:r>
              <a:rPr lang="en-US" sz="800" i="1" dirty="0" err="1" smtClean="0"/>
              <a:t>прекршок</a:t>
            </a:r>
            <a:r>
              <a:rPr lang="en-US" sz="800" i="1" dirty="0" smtClean="0"/>
              <a:t> „</a:t>
            </a:r>
            <a:r>
              <a:rPr lang="en-US" sz="800" i="1" dirty="0" err="1" smtClean="0"/>
              <a:t>Суперган</a:t>
            </a:r>
            <a:r>
              <a:rPr lang="en-US" sz="800" i="1" dirty="0" smtClean="0"/>
              <a:t>“ </a:t>
            </a:r>
            <a:r>
              <a:rPr lang="en-US" sz="800" i="1" dirty="0" err="1" smtClean="0"/>
              <a:t>да</a:t>
            </a:r>
            <a:r>
              <a:rPr lang="en-US" sz="800" i="1" dirty="0" smtClean="0"/>
              <a:t> </a:t>
            </a:r>
            <a:r>
              <a:rPr lang="en-US" sz="800" i="1" dirty="0" err="1" smtClean="0"/>
              <a:t>биде</a:t>
            </a:r>
            <a:r>
              <a:rPr lang="en-US" sz="800" i="1" dirty="0" smtClean="0"/>
              <a:t> </a:t>
            </a:r>
            <a:r>
              <a:rPr lang="en-US" sz="800" i="1" dirty="0" err="1" smtClean="0"/>
              <a:t>достапен</a:t>
            </a:r>
            <a:r>
              <a:rPr lang="en-US" sz="800" i="1" dirty="0" smtClean="0"/>
              <a:t> </a:t>
            </a:r>
            <a:r>
              <a:rPr lang="en-US" sz="800" i="1" dirty="0" err="1" smtClean="0"/>
              <a:t>за</a:t>
            </a:r>
            <a:r>
              <a:rPr lang="en-US" sz="800" i="1" dirty="0" smtClean="0"/>
              <a:t> </a:t>
            </a:r>
            <a:r>
              <a:rPr lang="en-US" sz="800" i="1" dirty="0" err="1" smtClean="0"/>
              <a:t>преземање</a:t>
            </a:r>
            <a:r>
              <a:rPr lang="en-US" sz="800" i="1" dirty="0" smtClean="0"/>
              <a:t>?</a:t>
            </a:r>
            <a:r>
              <a:rPr lang="en-US" sz="800" dirty="0" smtClean="0"/>
              <a:t> </a:t>
            </a:r>
            <a:endParaRPr lang="en-US" altLang="en-US" sz="800" dirty="0" smtClean="0"/>
          </a:p>
          <a:p>
            <a:pPr algn="just">
              <a:lnSpc>
                <a:spcPct val="80000"/>
              </a:lnSpc>
            </a:pPr>
            <a:r>
              <a:rPr lang="en-US" sz="800" i="1" dirty="0" err="1" smtClean="0"/>
              <a:t>Дали</a:t>
            </a:r>
            <a:r>
              <a:rPr lang="en-US" sz="800" i="1" dirty="0" smtClean="0"/>
              <a:t> </a:t>
            </a:r>
            <a:r>
              <a:rPr lang="en-US" sz="800" i="1" dirty="0" err="1" smtClean="0"/>
              <a:t>претставува</a:t>
            </a:r>
            <a:r>
              <a:rPr lang="en-US" sz="800" i="1" dirty="0" smtClean="0"/>
              <a:t> </a:t>
            </a:r>
            <a:r>
              <a:rPr lang="en-US" sz="800" i="1" dirty="0" err="1" smtClean="0"/>
              <a:t>прекршок</a:t>
            </a:r>
            <a:r>
              <a:rPr lang="en-US" sz="800" i="1" dirty="0" smtClean="0"/>
              <a:t> </a:t>
            </a:r>
            <a:r>
              <a:rPr lang="en-US" sz="800" i="1" dirty="0" err="1" smtClean="0"/>
              <a:t>да</a:t>
            </a:r>
            <a:r>
              <a:rPr lang="en-US" sz="800" i="1" dirty="0" smtClean="0"/>
              <a:t> </a:t>
            </a:r>
            <a:r>
              <a:rPr lang="en-US" sz="800" i="1" dirty="0" err="1" smtClean="0"/>
              <a:t>се</a:t>
            </a:r>
            <a:r>
              <a:rPr lang="en-US" sz="800" i="1" dirty="0" smtClean="0"/>
              <a:t> </a:t>
            </a:r>
            <a:r>
              <a:rPr lang="en-US" sz="800" i="1" dirty="0" err="1" smtClean="0"/>
              <a:t>поседува</a:t>
            </a:r>
            <a:r>
              <a:rPr lang="en-US" sz="800" i="1" dirty="0" smtClean="0"/>
              <a:t> „</a:t>
            </a:r>
            <a:r>
              <a:rPr lang="en-US" sz="800" i="1" dirty="0" err="1" smtClean="0"/>
              <a:t>Суперган</a:t>
            </a:r>
            <a:r>
              <a:rPr lang="en-US" sz="800" i="1" dirty="0" smtClean="0"/>
              <a:t>“?</a:t>
            </a:r>
            <a:r>
              <a:rPr lang="en-US" sz="800" dirty="0" smtClean="0"/>
              <a:t> </a:t>
            </a:r>
            <a:endParaRPr lang="en-US" altLang="en-US" sz="800" dirty="0" smtClean="0"/>
          </a:p>
          <a:p>
            <a:pPr algn="just">
              <a:lnSpc>
                <a:spcPct val="80000"/>
              </a:lnSpc>
            </a:pPr>
            <a:r>
              <a:rPr lang="en-US" sz="800" dirty="0" smtClean="0"/>
              <a:t> </a:t>
            </a:r>
            <a:endParaRPr lang="en-US" altLang="en-US" sz="800" dirty="0" smtClean="0"/>
          </a:p>
          <a:p>
            <a:pPr algn="just">
              <a:lnSpc>
                <a:spcPct val="80000"/>
              </a:lnSpc>
            </a:pPr>
            <a:r>
              <a:rPr lang="en-US" sz="800" b="1" dirty="0" err="1" smtClean="0"/>
              <a:t>Прашања</a:t>
            </a:r>
            <a:r>
              <a:rPr lang="en-US" sz="800" dirty="0" smtClean="0"/>
              <a:t> </a:t>
            </a:r>
            <a:endParaRPr lang="en-US" altLang="en-US" sz="800" dirty="0" smtClean="0"/>
          </a:p>
          <a:p>
            <a:pPr algn="just">
              <a:lnSpc>
                <a:spcPct val="80000"/>
              </a:lnSpc>
            </a:pPr>
            <a:r>
              <a:rPr lang="en-US" sz="800" dirty="0" smtClean="0"/>
              <a:t> </a:t>
            </a:r>
          </a:p>
          <a:p>
            <a:pPr algn="just">
              <a:lnSpc>
                <a:spcPct val="80000"/>
              </a:lnSpc>
            </a:pPr>
            <a:r>
              <a:rPr lang="en-US" sz="800" dirty="0" err="1" smtClean="0"/>
              <a:t>Дали</a:t>
            </a:r>
            <a:r>
              <a:rPr lang="en-US" sz="800" dirty="0" smtClean="0"/>
              <a:t> </a:t>
            </a:r>
            <a:r>
              <a:rPr lang="en-US" sz="800" dirty="0" err="1" smtClean="0"/>
              <a:t>фактот</a:t>
            </a:r>
            <a:r>
              <a:rPr lang="en-US" sz="800" dirty="0" smtClean="0"/>
              <a:t> </a:t>
            </a:r>
            <a:r>
              <a:rPr lang="en-US" sz="800" dirty="0" err="1" smtClean="0"/>
              <a:t>дека</a:t>
            </a:r>
            <a:r>
              <a:rPr lang="en-US" sz="800" dirty="0" smtClean="0"/>
              <a:t> „</a:t>
            </a:r>
            <a:r>
              <a:rPr lang="en-US" sz="800" dirty="0" err="1" smtClean="0"/>
              <a:t>Суперган</a:t>
            </a:r>
            <a:r>
              <a:rPr lang="en-US" sz="800" dirty="0" smtClean="0"/>
              <a:t>“ </a:t>
            </a:r>
            <a:r>
              <a:rPr lang="en-US" sz="800" dirty="0" err="1" smtClean="0"/>
              <a:t>може</a:t>
            </a:r>
            <a:r>
              <a:rPr lang="en-US" sz="800" dirty="0" smtClean="0"/>
              <a:t> </a:t>
            </a:r>
            <a:r>
              <a:rPr lang="en-US" sz="800" dirty="0" err="1" smtClean="0"/>
              <a:t>да</a:t>
            </a:r>
            <a:r>
              <a:rPr lang="en-US" sz="800" dirty="0" smtClean="0"/>
              <a:t> </a:t>
            </a:r>
            <a:r>
              <a:rPr lang="en-US" sz="800" dirty="0" err="1" smtClean="0"/>
              <a:t>се</a:t>
            </a:r>
            <a:r>
              <a:rPr lang="en-US" sz="800" dirty="0" smtClean="0"/>
              <a:t> </a:t>
            </a:r>
            <a:r>
              <a:rPr lang="en-US" sz="800" dirty="0" err="1" smtClean="0"/>
              <a:t>користи</a:t>
            </a:r>
            <a:r>
              <a:rPr lang="en-US" sz="800" dirty="0" smtClean="0"/>
              <a:t> </a:t>
            </a:r>
            <a:r>
              <a:rPr lang="en-US" sz="800" dirty="0" err="1" smtClean="0"/>
              <a:t>за</a:t>
            </a:r>
            <a:r>
              <a:rPr lang="en-US" sz="800" dirty="0" smtClean="0"/>
              <a:t> </a:t>
            </a:r>
            <a:r>
              <a:rPr lang="en-US" sz="800" dirty="0" err="1" smtClean="0"/>
              <a:t>легитимни</a:t>
            </a:r>
            <a:r>
              <a:rPr lang="en-US" sz="800" dirty="0" smtClean="0"/>
              <a:t> </a:t>
            </a:r>
            <a:r>
              <a:rPr lang="en-US" sz="800" dirty="0" err="1" smtClean="0"/>
              <a:t>цели</a:t>
            </a:r>
            <a:r>
              <a:rPr lang="en-US" sz="800" dirty="0" smtClean="0"/>
              <a:t> </a:t>
            </a:r>
            <a:r>
              <a:rPr lang="en-US" sz="800" dirty="0" err="1" smtClean="0"/>
              <a:t>значи</a:t>
            </a:r>
            <a:r>
              <a:rPr lang="en-US" sz="800" dirty="0" smtClean="0"/>
              <a:t> </a:t>
            </a:r>
            <a:r>
              <a:rPr lang="en-US" sz="800" dirty="0" err="1" smtClean="0"/>
              <a:t>дека</a:t>
            </a:r>
            <a:r>
              <a:rPr lang="en-US" sz="800" dirty="0" smtClean="0"/>
              <a:t> </a:t>
            </a:r>
            <a:r>
              <a:rPr lang="en-US" sz="800" dirty="0" err="1" smtClean="0"/>
              <a:t>не</a:t>
            </a:r>
            <a:r>
              <a:rPr lang="en-US" sz="800" dirty="0" smtClean="0"/>
              <a:t> </a:t>
            </a:r>
            <a:r>
              <a:rPr lang="en-US" sz="800" dirty="0" err="1" smtClean="0"/>
              <a:t>може</a:t>
            </a:r>
            <a:r>
              <a:rPr lang="en-US" sz="800" dirty="0" smtClean="0"/>
              <a:t> </a:t>
            </a:r>
            <a:r>
              <a:rPr lang="en-US" sz="800" dirty="0" err="1" smtClean="0"/>
              <a:t>да</a:t>
            </a:r>
            <a:r>
              <a:rPr lang="en-US" sz="800" dirty="0" smtClean="0"/>
              <a:t> </a:t>
            </a:r>
            <a:r>
              <a:rPr lang="en-US" sz="800" dirty="0" err="1" smtClean="0"/>
              <a:t>се</a:t>
            </a:r>
            <a:r>
              <a:rPr lang="en-US" sz="800" dirty="0" smtClean="0"/>
              <a:t> </a:t>
            </a:r>
            <a:r>
              <a:rPr lang="en-US" sz="800" dirty="0" err="1" smtClean="0"/>
              <a:t>подигне</a:t>
            </a:r>
            <a:r>
              <a:rPr lang="en-US" sz="800" dirty="0" smtClean="0"/>
              <a:t> </a:t>
            </a:r>
            <a:r>
              <a:rPr lang="en-US" sz="800" dirty="0" err="1" smtClean="0"/>
              <a:t>обвинение</a:t>
            </a:r>
            <a:r>
              <a:rPr lang="en-US" sz="800" dirty="0" smtClean="0"/>
              <a:t>? </a:t>
            </a:r>
          </a:p>
          <a:p>
            <a:pPr algn="just">
              <a:lnSpc>
                <a:spcPct val="80000"/>
              </a:lnSpc>
            </a:pPr>
            <a:r>
              <a:rPr lang="en-US" sz="800" dirty="0" smtClean="0"/>
              <a:t> </a:t>
            </a:r>
          </a:p>
          <a:p>
            <a:pPr algn="just">
              <a:lnSpc>
                <a:spcPct val="80000"/>
              </a:lnSpc>
            </a:pPr>
            <a:r>
              <a:rPr lang="en-US" sz="800" dirty="0" err="1" smtClean="0"/>
              <a:t>Дали</a:t>
            </a:r>
            <a:r>
              <a:rPr lang="en-US" sz="800" dirty="0" smtClean="0"/>
              <a:t> </a:t>
            </a:r>
            <a:r>
              <a:rPr lang="en-US" sz="800" dirty="0" err="1" smtClean="0"/>
              <a:t>достапноста</a:t>
            </a:r>
            <a:r>
              <a:rPr lang="en-US" sz="800" dirty="0" smtClean="0"/>
              <a:t> </a:t>
            </a:r>
            <a:r>
              <a:rPr lang="en-US" sz="800" dirty="0" err="1" smtClean="0"/>
              <a:t>на</a:t>
            </a:r>
            <a:r>
              <a:rPr lang="en-US" sz="800" dirty="0" smtClean="0"/>
              <a:t> „</a:t>
            </a:r>
            <a:r>
              <a:rPr lang="en-US" sz="800" dirty="0" err="1" smtClean="0"/>
              <a:t>Суперган</a:t>
            </a:r>
            <a:r>
              <a:rPr lang="en-US" sz="800" dirty="0" smtClean="0"/>
              <a:t>“ </a:t>
            </a:r>
            <a:r>
              <a:rPr lang="en-US" sz="800" dirty="0" err="1" smtClean="0"/>
              <a:t>за</a:t>
            </a:r>
            <a:r>
              <a:rPr lang="en-US" sz="800" dirty="0" smtClean="0"/>
              <a:t> </a:t>
            </a:r>
            <a:r>
              <a:rPr lang="en-US" sz="800" dirty="0" err="1" smtClean="0"/>
              <a:t>преземање</a:t>
            </a:r>
            <a:r>
              <a:rPr lang="en-US" sz="800" dirty="0" smtClean="0"/>
              <a:t> </a:t>
            </a:r>
            <a:r>
              <a:rPr lang="en-US" sz="800" dirty="0" err="1" smtClean="0"/>
              <a:t>претставува</a:t>
            </a:r>
            <a:r>
              <a:rPr lang="en-US" sz="800" dirty="0" smtClean="0"/>
              <a:t> </a:t>
            </a:r>
            <a:r>
              <a:rPr lang="en-US" sz="800" dirty="0" err="1" smtClean="0"/>
              <a:t>дистрибуирање</a:t>
            </a:r>
            <a:r>
              <a:rPr lang="en-US" sz="800" dirty="0" smtClean="0"/>
              <a:t>? </a:t>
            </a:r>
          </a:p>
          <a:p>
            <a:pPr algn="just">
              <a:lnSpc>
                <a:spcPct val="80000"/>
              </a:lnSpc>
            </a:pPr>
            <a:r>
              <a:rPr lang="en-US" sz="800" dirty="0" smtClean="0"/>
              <a:t> </a:t>
            </a:r>
            <a:endParaRPr lang="en-US" altLang="en-US" sz="800" dirty="0" smtClean="0"/>
          </a:p>
          <a:p>
            <a:pPr algn="just">
              <a:lnSpc>
                <a:spcPct val="80000"/>
              </a:lnSpc>
            </a:pPr>
            <a:r>
              <a:rPr lang="en-US" sz="800" b="1" dirty="0" err="1" smtClean="0"/>
              <a:t>Прашања</a:t>
            </a:r>
            <a:r>
              <a:rPr lang="en-US" sz="800" b="1" dirty="0" smtClean="0"/>
              <a:t> </a:t>
            </a:r>
            <a:r>
              <a:rPr lang="en-US" sz="800" b="1" dirty="0" err="1" smtClean="0"/>
              <a:t>за</a:t>
            </a:r>
            <a:r>
              <a:rPr lang="en-US" sz="800" b="1" dirty="0" smtClean="0"/>
              <a:t> </a:t>
            </a:r>
            <a:r>
              <a:rPr lang="en-US" sz="800" b="1" dirty="0" err="1" smtClean="0"/>
              <a:t>дискусија</a:t>
            </a:r>
            <a:r>
              <a:rPr lang="en-US" sz="800" dirty="0" smtClean="0"/>
              <a:t> </a:t>
            </a:r>
            <a:endParaRPr lang="en-US" altLang="en-US" sz="800" dirty="0" smtClean="0"/>
          </a:p>
          <a:p>
            <a:pPr algn="just">
              <a:lnSpc>
                <a:spcPct val="80000"/>
              </a:lnSpc>
            </a:pPr>
            <a:r>
              <a:rPr lang="en-US" sz="800" dirty="0" smtClean="0"/>
              <a:t> </a:t>
            </a:r>
          </a:p>
          <a:p>
            <a:pPr algn="just">
              <a:lnSpc>
                <a:spcPct val="80000"/>
              </a:lnSpc>
            </a:pPr>
            <a:r>
              <a:rPr lang="en-US" sz="800" dirty="0" err="1" smtClean="0"/>
              <a:t>Кривичните</a:t>
            </a:r>
            <a:r>
              <a:rPr lang="en-US" sz="800" dirty="0" smtClean="0"/>
              <a:t> </a:t>
            </a:r>
            <a:r>
              <a:rPr lang="en-US" sz="800" dirty="0" err="1" smtClean="0"/>
              <a:t>дела</a:t>
            </a:r>
            <a:r>
              <a:rPr lang="en-US" sz="800" dirty="0" smtClean="0"/>
              <a:t> </a:t>
            </a:r>
            <a:r>
              <a:rPr lang="en-US" sz="800" dirty="0" err="1" smtClean="0"/>
              <a:t>на</a:t>
            </a:r>
            <a:r>
              <a:rPr lang="en-US" sz="800" dirty="0" smtClean="0"/>
              <a:t> </a:t>
            </a:r>
            <a:r>
              <a:rPr lang="en-US" sz="800" dirty="0" err="1" smtClean="0"/>
              <a:t>кои</a:t>
            </a:r>
            <a:r>
              <a:rPr lang="en-US" sz="800" dirty="0" smtClean="0"/>
              <a:t> </a:t>
            </a:r>
            <a:r>
              <a:rPr lang="en-US" sz="800" dirty="0" err="1" smtClean="0"/>
              <a:t>се</a:t>
            </a:r>
            <a:r>
              <a:rPr lang="en-US" sz="800" dirty="0" smtClean="0"/>
              <a:t> </a:t>
            </a:r>
            <a:r>
              <a:rPr lang="en-US" sz="800" dirty="0" err="1" smtClean="0"/>
              <a:t>однесува</a:t>
            </a:r>
            <a:r>
              <a:rPr lang="en-US" sz="800" dirty="0" smtClean="0"/>
              <a:t> </a:t>
            </a:r>
            <a:r>
              <a:rPr lang="en-US" sz="800" dirty="0" err="1" smtClean="0"/>
              <a:t>овој</a:t>
            </a:r>
            <a:r>
              <a:rPr lang="en-US" sz="800" dirty="0" smtClean="0"/>
              <a:t> </a:t>
            </a:r>
            <a:r>
              <a:rPr lang="en-US" sz="800" dirty="0" err="1" smtClean="0"/>
              <a:t>член</a:t>
            </a:r>
            <a:r>
              <a:rPr lang="en-US" sz="800" dirty="0" smtClean="0"/>
              <a:t> </a:t>
            </a:r>
            <a:r>
              <a:rPr lang="en-US" sz="800" dirty="0" err="1" smtClean="0"/>
              <a:t>се</a:t>
            </a:r>
            <a:r>
              <a:rPr lang="en-US" sz="800" dirty="0" smtClean="0"/>
              <a:t>: </a:t>
            </a:r>
            <a:r>
              <a:rPr lang="en-US" sz="800" dirty="0" err="1" smtClean="0"/>
              <a:t>неовластен</a:t>
            </a:r>
            <a:r>
              <a:rPr lang="en-US" sz="800" dirty="0" smtClean="0"/>
              <a:t> </a:t>
            </a:r>
            <a:r>
              <a:rPr lang="en-US" sz="800" dirty="0" err="1" smtClean="0"/>
              <a:t>пристап</a:t>
            </a:r>
            <a:r>
              <a:rPr lang="en-US" sz="800" dirty="0" smtClean="0"/>
              <a:t>, </a:t>
            </a:r>
            <a:r>
              <a:rPr lang="en-US" sz="800" dirty="0" err="1" smtClean="0"/>
              <a:t>недозволено</a:t>
            </a:r>
            <a:r>
              <a:rPr lang="en-US" sz="800" dirty="0" smtClean="0"/>
              <a:t> </a:t>
            </a:r>
            <a:r>
              <a:rPr lang="en-US" sz="800" dirty="0" err="1" smtClean="0"/>
              <a:t>пресретнување</a:t>
            </a:r>
            <a:r>
              <a:rPr lang="en-US" sz="800" dirty="0" smtClean="0"/>
              <a:t>, </a:t>
            </a:r>
            <a:r>
              <a:rPr lang="en-US" sz="800" dirty="0" err="1" smtClean="0"/>
              <a:t>попречување</a:t>
            </a:r>
            <a:r>
              <a:rPr lang="en-US" sz="800" dirty="0" smtClean="0"/>
              <a:t> </a:t>
            </a:r>
            <a:r>
              <a:rPr lang="en-US" sz="800" dirty="0" err="1" smtClean="0"/>
              <a:t>на</a:t>
            </a:r>
            <a:r>
              <a:rPr lang="en-US" sz="800" dirty="0" smtClean="0"/>
              <a:t> </a:t>
            </a:r>
            <a:r>
              <a:rPr lang="en-US" sz="800" dirty="0" err="1" smtClean="0"/>
              <a:t>податоци</a:t>
            </a:r>
            <a:r>
              <a:rPr lang="en-US" sz="800" dirty="0" smtClean="0"/>
              <a:t> и </a:t>
            </a:r>
            <a:r>
              <a:rPr lang="en-US" sz="800" dirty="0" err="1" smtClean="0"/>
              <a:t>на</a:t>
            </a:r>
            <a:r>
              <a:rPr lang="en-US" sz="800" dirty="0" smtClean="0"/>
              <a:t> </a:t>
            </a:r>
            <a:r>
              <a:rPr lang="en-US" sz="800" dirty="0" err="1" smtClean="0"/>
              <a:t>системот</a:t>
            </a:r>
            <a:r>
              <a:rPr lang="en-US" sz="800" dirty="0" smtClean="0"/>
              <a:t>. </a:t>
            </a:r>
          </a:p>
          <a:p>
            <a:pPr algn="just">
              <a:lnSpc>
                <a:spcPct val="80000"/>
              </a:lnSpc>
            </a:pPr>
            <a:r>
              <a:rPr lang="en-US" sz="800" dirty="0" smtClean="0"/>
              <a:t> </a:t>
            </a:r>
          </a:p>
          <a:p>
            <a:pPr algn="just">
              <a:lnSpc>
                <a:spcPct val="80000"/>
              </a:lnSpc>
            </a:pPr>
            <a:r>
              <a:rPr lang="en-US" sz="800" dirty="0" err="1" smtClean="0"/>
              <a:t>Иако</a:t>
            </a:r>
            <a:r>
              <a:rPr lang="en-US" sz="800" dirty="0" smtClean="0"/>
              <a:t> </a:t>
            </a:r>
            <a:r>
              <a:rPr lang="en-US" sz="800" dirty="0" err="1" smtClean="0"/>
              <a:t>софтверот</a:t>
            </a:r>
            <a:r>
              <a:rPr lang="en-US" sz="800" dirty="0" smtClean="0"/>
              <a:t> </a:t>
            </a:r>
            <a:r>
              <a:rPr lang="en-US" sz="800" dirty="0" err="1" smtClean="0"/>
              <a:t>оригинално</a:t>
            </a:r>
            <a:r>
              <a:rPr lang="en-US" sz="800" dirty="0" smtClean="0"/>
              <a:t> </a:t>
            </a:r>
            <a:r>
              <a:rPr lang="en-US" sz="800" dirty="0" err="1" smtClean="0"/>
              <a:t>имал</a:t>
            </a:r>
            <a:r>
              <a:rPr lang="en-US" sz="800" dirty="0" smtClean="0"/>
              <a:t> </a:t>
            </a:r>
            <a:r>
              <a:rPr lang="en-US" sz="800" dirty="0" err="1" smtClean="0"/>
              <a:t>двојна</a:t>
            </a:r>
            <a:r>
              <a:rPr lang="en-US" sz="800" dirty="0" smtClean="0"/>
              <a:t> </a:t>
            </a:r>
            <a:r>
              <a:rPr lang="en-US" sz="800" dirty="0" err="1" smtClean="0"/>
              <a:t>примена</a:t>
            </a:r>
            <a:r>
              <a:rPr lang="en-US" sz="800" dirty="0" smtClean="0"/>
              <a:t>, </a:t>
            </a:r>
            <a:r>
              <a:rPr lang="en-US" sz="800" dirty="0" err="1" smtClean="0"/>
              <a:t>односно</a:t>
            </a:r>
            <a:r>
              <a:rPr lang="en-US" sz="800" dirty="0" smtClean="0"/>
              <a:t> </a:t>
            </a:r>
            <a:r>
              <a:rPr lang="en-US" sz="800" dirty="0" err="1" smtClean="0"/>
              <a:t>имал</a:t>
            </a:r>
            <a:r>
              <a:rPr lang="en-US" sz="800" dirty="0" smtClean="0"/>
              <a:t> </a:t>
            </a:r>
            <a:r>
              <a:rPr lang="en-US" sz="800" dirty="0" err="1" smtClean="0"/>
              <a:t>легитимна</a:t>
            </a:r>
            <a:r>
              <a:rPr lang="en-US" sz="800" dirty="0" smtClean="0"/>
              <a:t> </a:t>
            </a:r>
            <a:r>
              <a:rPr lang="en-US" sz="800" dirty="0" err="1" smtClean="0"/>
              <a:t>функција</a:t>
            </a:r>
            <a:r>
              <a:rPr lang="en-US" sz="800" dirty="0" smtClean="0"/>
              <a:t>, </a:t>
            </a:r>
            <a:r>
              <a:rPr lang="en-US" sz="800" dirty="0" err="1" smtClean="0"/>
              <a:t>сега</a:t>
            </a:r>
            <a:r>
              <a:rPr lang="en-US" sz="800" dirty="0" smtClean="0"/>
              <a:t> </a:t>
            </a:r>
            <a:r>
              <a:rPr lang="en-US" sz="800" dirty="0" err="1" smtClean="0"/>
              <a:t>кога</a:t>
            </a:r>
            <a:r>
              <a:rPr lang="en-US" sz="800" dirty="0" smtClean="0"/>
              <a:t> </a:t>
            </a:r>
            <a:r>
              <a:rPr lang="en-US" sz="800" dirty="0" err="1" smtClean="0"/>
              <a:t>корисничкиот</a:t>
            </a:r>
            <a:r>
              <a:rPr lang="en-US" sz="800" dirty="0" smtClean="0"/>
              <a:t> </a:t>
            </a:r>
            <a:r>
              <a:rPr lang="en-US" sz="800" dirty="0" err="1" smtClean="0"/>
              <a:t>интерфејс</a:t>
            </a:r>
            <a:r>
              <a:rPr lang="en-US" sz="800" dirty="0" smtClean="0"/>
              <a:t> е </a:t>
            </a:r>
            <a:r>
              <a:rPr lang="en-US" sz="800" dirty="0" err="1" smtClean="0"/>
              <a:t>модифициран</a:t>
            </a:r>
            <a:r>
              <a:rPr lang="en-US" sz="800" dirty="0" smtClean="0"/>
              <a:t> </a:t>
            </a:r>
            <a:r>
              <a:rPr lang="en-US" sz="800" dirty="0" err="1" smtClean="0"/>
              <a:t>дали</a:t>
            </a:r>
            <a:r>
              <a:rPr lang="en-US" sz="800" dirty="0" smtClean="0"/>
              <a:t> </a:t>
            </a:r>
            <a:r>
              <a:rPr lang="en-US" sz="800" dirty="0" err="1" smtClean="0"/>
              <a:t>тоа</a:t>
            </a:r>
            <a:r>
              <a:rPr lang="en-US" sz="800" dirty="0" smtClean="0"/>
              <a:t> </a:t>
            </a:r>
            <a:r>
              <a:rPr lang="en-US" sz="800" dirty="0" err="1" smtClean="0"/>
              <a:t>значи</a:t>
            </a:r>
            <a:r>
              <a:rPr lang="en-US" sz="800" dirty="0" smtClean="0"/>
              <a:t> </a:t>
            </a:r>
            <a:r>
              <a:rPr lang="en-US" sz="800" dirty="0" err="1" smtClean="0"/>
              <a:t>дека</a:t>
            </a:r>
            <a:r>
              <a:rPr lang="en-US" sz="800" dirty="0" smtClean="0"/>
              <a:t> </a:t>
            </a:r>
            <a:r>
              <a:rPr lang="en-US" sz="800" dirty="0" err="1" smtClean="0"/>
              <a:t>неговото</a:t>
            </a:r>
            <a:r>
              <a:rPr lang="en-US" sz="800" dirty="0" smtClean="0"/>
              <a:t> </a:t>
            </a:r>
            <a:r>
              <a:rPr lang="en-US" sz="800" dirty="0" err="1" smtClean="0"/>
              <a:t>поседување</a:t>
            </a:r>
            <a:r>
              <a:rPr lang="en-US" sz="800" dirty="0" smtClean="0"/>
              <a:t> </a:t>
            </a:r>
            <a:r>
              <a:rPr lang="en-US" sz="800" dirty="0" err="1" smtClean="0"/>
              <a:t>итн</a:t>
            </a:r>
            <a:r>
              <a:rPr lang="en-US" sz="800" dirty="0" smtClean="0"/>
              <a:t>. </a:t>
            </a:r>
            <a:r>
              <a:rPr lang="en-US" sz="800" dirty="0" err="1" smtClean="0"/>
              <a:t>претставува</a:t>
            </a:r>
            <a:r>
              <a:rPr lang="en-US" sz="800" dirty="0" smtClean="0"/>
              <a:t> </a:t>
            </a:r>
            <a:r>
              <a:rPr lang="en-US" sz="800" dirty="0" err="1" smtClean="0"/>
              <a:t>кривично</a:t>
            </a:r>
            <a:r>
              <a:rPr lang="en-US" sz="800" dirty="0" smtClean="0"/>
              <a:t> </a:t>
            </a:r>
            <a:r>
              <a:rPr lang="en-US" sz="800" dirty="0" err="1" smtClean="0"/>
              <a:t>дело</a:t>
            </a:r>
            <a:r>
              <a:rPr lang="en-US" sz="800" dirty="0" smtClean="0"/>
              <a:t>? </a:t>
            </a:r>
          </a:p>
          <a:p>
            <a:pPr algn="just">
              <a:lnSpc>
                <a:spcPct val="80000"/>
              </a:lnSpc>
            </a:pPr>
            <a:r>
              <a:rPr lang="en-US" sz="800" dirty="0" smtClean="0"/>
              <a:t> </a:t>
            </a:r>
          </a:p>
          <a:p>
            <a:pPr algn="just">
              <a:lnSpc>
                <a:spcPct val="80000"/>
              </a:lnSpc>
            </a:pPr>
            <a:r>
              <a:rPr lang="en-US" sz="800" dirty="0" err="1" smtClean="0"/>
              <a:t>Кога</a:t>
            </a:r>
            <a:r>
              <a:rPr lang="en-US" sz="800" dirty="0" smtClean="0"/>
              <a:t> </a:t>
            </a:r>
            <a:r>
              <a:rPr lang="en-US" sz="800" dirty="0" err="1" smtClean="0"/>
              <a:t>ќе</a:t>
            </a:r>
            <a:r>
              <a:rPr lang="en-US" sz="800" dirty="0" smtClean="0"/>
              <a:t> </a:t>
            </a:r>
            <a:r>
              <a:rPr lang="en-US" sz="800" dirty="0" err="1" smtClean="0"/>
              <a:t>се</a:t>
            </a:r>
            <a:r>
              <a:rPr lang="en-US" sz="800" dirty="0" smtClean="0"/>
              <a:t> </a:t>
            </a:r>
            <a:r>
              <a:rPr lang="en-US" sz="800" dirty="0" err="1" smtClean="0"/>
              <a:t>вратиме</a:t>
            </a:r>
            <a:r>
              <a:rPr lang="en-US" sz="800" dirty="0" smtClean="0"/>
              <a:t> </a:t>
            </a:r>
            <a:r>
              <a:rPr lang="en-US" sz="800" dirty="0" err="1" smtClean="0"/>
              <a:t>на</a:t>
            </a:r>
            <a:r>
              <a:rPr lang="en-US" sz="800" dirty="0" smtClean="0"/>
              <a:t> </a:t>
            </a:r>
            <a:r>
              <a:rPr lang="en-US" sz="800" dirty="0" err="1" smtClean="0"/>
              <a:t>претходните</a:t>
            </a:r>
            <a:r>
              <a:rPr lang="en-US" sz="800" dirty="0" smtClean="0"/>
              <a:t> </a:t>
            </a:r>
            <a:r>
              <a:rPr lang="en-US" sz="800" dirty="0" err="1" smtClean="0"/>
              <a:t>студии</a:t>
            </a:r>
            <a:r>
              <a:rPr lang="en-US" sz="800" dirty="0" smtClean="0"/>
              <a:t> </a:t>
            </a:r>
            <a:r>
              <a:rPr lang="en-US" sz="800" dirty="0" err="1" smtClean="0"/>
              <a:t>на</a:t>
            </a:r>
            <a:r>
              <a:rPr lang="en-US" sz="800" dirty="0" smtClean="0"/>
              <a:t> </a:t>
            </a:r>
            <a:r>
              <a:rPr lang="en-US" sz="800" dirty="0" err="1" smtClean="0"/>
              <a:t>случај</a:t>
            </a:r>
            <a:r>
              <a:rPr lang="en-US" sz="800" dirty="0" smtClean="0"/>
              <a:t>, </a:t>
            </a:r>
            <a:r>
              <a:rPr lang="en-US" sz="800" dirty="0" err="1" smtClean="0"/>
              <a:t>софтверот</a:t>
            </a:r>
            <a:r>
              <a:rPr lang="en-US" sz="800" dirty="0" smtClean="0"/>
              <a:t> „</a:t>
            </a:r>
            <a:r>
              <a:rPr lang="en-US" sz="800" dirty="0" err="1" smtClean="0"/>
              <a:t>пристап</a:t>
            </a:r>
            <a:r>
              <a:rPr lang="en-US" sz="800" dirty="0" smtClean="0"/>
              <a:t> </a:t>
            </a:r>
            <a:r>
              <a:rPr lang="en-US" sz="800" dirty="0" err="1" smtClean="0"/>
              <a:t>до</a:t>
            </a:r>
            <a:r>
              <a:rPr lang="en-US" sz="800" dirty="0" smtClean="0"/>
              <a:t> </a:t>
            </a:r>
            <a:r>
              <a:rPr lang="en-US" sz="800" dirty="0" err="1" smtClean="0"/>
              <a:t>сите</a:t>
            </a:r>
            <a:r>
              <a:rPr lang="en-US" sz="800" dirty="0" smtClean="0"/>
              <a:t> </a:t>
            </a:r>
            <a:r>
              <a:rPr lang="en-US" sz="800" dirty="0" err="1" smtClean="0"/>
              <a:t>области</a:t>
            </a:r>
            <a:r>
              <a:rPr lang="en-US" sz="800" dirty="0" smtClean="0"/>
              <a:t>“ </a:t>
            </a:r>
            <a:r>
              <a:rPr lang="en-US" sz="800" dirty="0" err="1" smtClean="0"/>
              <a:t>што</a:t>
            </a:r>
            <a:r>
              <a:rPr lang="en-US" sz="800" dirty="0" smtClean="0"/>
              <a:t> </a:t>
            </a:r>
            <a:r>
              <a:rPr lang="en-US" sz="800" dirty="0" err="1" smtClean="0"/>
              <a:t>го</a:t>
            </a:r>
            <a:r>
              <a:rPr lang="en-US" sz="800" dirty="0" smtClean="0"/>
              <a:t> </a:t>
            </a:r>
            <a:r>
              <a:rPr lang="en-US" sz="800" dirty="0" err="1" smtClean="0"/>
              <a:t>искористил</a:t>
            </a:r>
            <a:r>
              <a:rPr lang="en-US" sz="800" dirty="0" smtClean="0"/>
              <a:t> </a:t>
            </a:r>
            <a:r>
              <a:rPr lang="en-US" sz="800" dirty="0" err="1" smtClean="0"/>
              <a:t>Боби</a:t>
            </a:r>
            <a:r>
              <a:rPr lang="en-US" sz="800" dirty="0" smtClean="0"/>
              <a:t> </a:t>
            </a:r>
            <a:r>
              <a:rPr lang="en-US" sz="800" dirty="0" err="1" smtClean="0"/>
              <a:t>за</a:t>
            </a:r>
            <a:r>
              <a:rPr lang="en-US" sz="800" dirty="0" smtClean="0"/>
              <a:t> </a:t>
            </a:r>
            <a:r>
              <a:rPr lang="en-US" sz="800" dirty="0" err="1" smtClean="0"/>
              <a:t>да</a:t>
            </a:r>
            <a:r>
              <a:rPr lang="en-US" sz="800" dirty="0" smtClean="0"/>
              <a:t> </a:t>
            </a:r>
            <a:r>
              <a:rPr lang="en-US" sz="800" dirty="0" err="1" smtClean="0"/>
              <a:t>добие</a:t>
            </a:r>
            <a:r>
              <a:rPr lang="en-US" sz="800" dirty="0" smtClean="0"/>
              <a:t> </a:t>
            </a:r>
            <a:r>
              <a:rPr lang="en-US" sz="800" dirty="0" err="1" smtClean="0"/>
              <a:t>пристап</a:t>
            </a:r>
            <a:r>
              <a:rPr lang="en-US" sz="800" dirty="0" smtClean="0"/>
              <a:t> </a:t>
            </a:r>
            <a:r>
              <a:rPr lang="en-US" sz="800" dirty="0" err="1" smtClean="0"/>
              <a:t>до</a:t>
            </a:r>
            <a:r>
              <a:rPr lang="en-US" sz="800" dirty="0" smtClean="0"/>
              <a:t> </a:t>
            </a:r>
            <a:r>
              <a:rPr lang="en-US" sz="800" dirty="0" err="1" smtClean="0"/>
              <a:t>компјутерот</a:t>
            </a:r>
            <a:r>
              <a:rPr lang="en-US" sz="800" dirty="0" smtClean="0"/>
              <a:t> </a:t>
            </a:r>
            <a:r>
              <a:rPr lang="en-US" sz="800" dirty="0" err="1" smtClean="0"/>
              <a:t>на</a:t>
            </a:r>
            <a:r>
              <a:rPr lang="en-US" sz="800" dirty="0" smtClean="0"/>
              <a:t> </a:t>
            </a:r>
            <a:r>
              <a:rPr lang="en-US" sz="800" dirty="0" err="1" smtClean="0"/>
              <a:t>неговата</a:t>
            </a:r>
            <a:r>
              <a:rPr lang="en-US" sz="800" dirty="0" smtClean="0"/>
              <a:t> </a:t>
            </a:r>
            <a:r>
              <a:rPr lang="en-US" sz="800" dirty="0" err="1" smtClean="0"/>
              <a:t>сопруга</a:t>
            </a:r>
            <a:r>
              <a:rPr lang="en-US" sz="800" dirty="0" smtClean="0"/>
              <a:t> </a:t>
            </a:r>
            <a:r>
              <a:rPr lang="en-US" sz="800" dirty="0" err="1" smtClean="0"/>
              <a:t>има</a:t>
            </a:r>
            <a:r>
              <a:rPr lang="en-US" sz="800" dirty="0" smtClean="0"/>
              <a:t> </a:t>
            </a:r>
            <a:r>
              <a:rPr lang="en-US" sz="800" dirty="0" err="1" smtClean="0"/>
              <a:t>легитимна</a:t>
            </a:r>
            <a:r>
              <a:rPr lang="en-US" sz="800" dirty="0" smtClean="0"/>
              <a:t> </a:t>
            </a:r>
            <a:r>
              <a:rPr lang="en-US" sz="800" dirty="0" err="1" smtClean="0"/>
              <a:t>употреба</a:t>
            </a:r>
            <a:r>
              <a:rPr lang="en-US" sz="800" dirty="0" smtClean="0"/>
              <a:t>. </a:t>
            </a:r>
            <a:r>
              <a:rPr lang="en-US" sz="800" dirty="0" err="1" smtClean="0"/>
              <a:t>Програмите</a:t>
            </a:r>
            <a:r>
              <a:rPr lang="en-US" sz="800" dirty="0" smtClean="0"/>
              <a:t> </a:t>
            </a:r>
            <a:r>
              <a:rPr lang="en-US" sz="800" dirty="0" err="1" smtClean="0"/>
              <a:t>како</a:t>
            </a:r>
            <a:r>
              <a:rPr lang="en-US" sz="800" dirty="0" smtClean="0"/>
              <a:t> </a:t>
            </a:r>
            <a:r>
              <a:rPr lang="en-US" sz="800" dirty="0" err="1" smtClean="0"/>
              <a:t>што</a:t>
            </a:r>
            <a:r>
              <a:rPr lang="en-US" sz="800" dirty="0" smtClean="0"/>
              <a:t> е </a:t>
            </a:r>
            <a:r>
              <a:rPr lang="en-US" sz="800" dirty="0" err="1" smtClean="0"/>
              <a:t>овој</a:t>
            </a:r>
            <a:r>
              <a:rPr lang="en-US" sz="800" dirty="0" smtClean="0"/>
              <a:t> </a:t>
            </a:r>
            <a:r>
              <a:rPr lang="en-US" sz="800" dirty="0" err="1" smtClean="0"/>
              <a:t>им</a:t>
            </a:r>
            <a:r>
              <a:rPr lang="en-US" sz="800" dirty="0" smtClean="0"/>
              <a:t> </a:t>
            </a:r>
            <a:r>
              <a:rPr lang="en-US" sz="800" dirty="0" err="1" smtClean="0"/>
              <a:t>овозможуваат</a:t>
            </a:r>
            <a:r>
              <a:rPr lang="en-US" sz="800" dirty="0" smtClean="0"/>
              <a:t> </a:t>
            </a:r>
            <a:r>
              <a:rPr lang="en-US" sz="800" dirty="0" err="1" smtClean="0"/>
              <a:t>на</a:t>
            </a:r>
            <a:r>
              <a:rPr lang="en-US" sz="800" dirty="0" smtClean="0"/>
              <a:t> </a:t>
            </a:r>
            <a:r>
              <a:rPr lang="en-US" sz="800" dirty="0" err="1" smtClean="0"/>
              <a:t>корисниците</a:t>
            </a:r>
            <a:r>
              <a:rPr lang="en-US" sz="800" dirty="0" smtClean="0"/>
              <a:t> </a:t>
            </a:r>
            <a:r>
              <a:rPr lang="en-US" sz="800" dirty="0" err="1" smtClean="0"/>
              <a:t>пристап</a:t>
            </a:r>
            <a:r>
              <a:rPr lang="en-US" sz="800" dirty="0" smtClean="0"/>
              <a:t> </a:t>
            </a:r>
            <a:r>
              <a:rPr lang="en-US" sz="800" dirty="0" err="1" smtClean="0"/>
              <a:t>до</a:t>
            </a:r>
            <a:r>
              <a:rPr lang="en-US" sz="800" dirty="0" smtClean="0"/>
              <a:t> </a:t>
            </a:r>
            <a:r>
              <a:rPr lang="en-US" sz="800" dirty="0" err="1" smtClean="0"/>
              <a:t>нивните</a:t>
            </a:r>
            <a:r>
              <a:rPr lang="en-US" sz="800" dirty="0" smtClean="0"/>
              <a:t> </a:t>
            </a:r>
            <a:r>
              <a:rPr lang="en-US" sz="800" dirty="0" err="1" smtClean="0"/>
              <a:t>компјутери</a:t>
            </a:r>
            <a:r>
              <a:rPr lang="en-US" sz="800" dirty="0" smtClean="0"/>
              <a:t> </a:t>
            </a:r>
            <a:r>
              <a:rPr lang="en-US" sz="800" dirty="0" err="1" smtClean="0"/>
              <a:t>од</a:t>
            </a:r>
            <a:r>
              <a:rPr lang="en-US" sz="800" dirty="0" smtClean="0"/>
              <a:t> </a:t>
            </a:r>
            <a:r>
              <a:rPr lang="en-US" sz="800" dirty="0" err="1" smtClean="0"/>
              <a:t>далечина</a:t>
            </a:r>
            <a:r>
              <a:rPr lang="en-US" sz="800" dirty="0" smtClean="0"/>
              <a:t> </a:t>
            </a:r>
          </a:p>
          <a:p>
            <a:pPr algn="just">
              <a:lnSpc>
                <a:spcPct val="80000"/>
              </a:lnSpc>
            </a:pPr>
            <a:r>
              <a:rPr lang="en-US" sz="800" dirty="0" err="1" smtClean="0"/>
              <a:t>Што</a:t>
            </a:r>
            <a:r>
              <a:rPr lang="en-US" sz="800" dirty="0" smtClean="0"/>
              <a:t> </a:t>
            </a:r>
            <a:r>
              <a:rPr lang="en-US" sz="800" dirty="0" err="1" smtClean="0"/>
              <a:t>со</a:t>
            </a:r>
            <a:r>
              <a:rPr lang="en-US" sz="800" dirty="0" smtClean="0"/>
              <a:t> </a:t>
            </a:r>
            <a:r>
              <a:rPr lang="en-US" sz="800" dirty="0" err="1" smtClean="0"/>
              <a:t>тоа</a:t>
            </a:r>
            <a:r>
              <a:rPr lang="en-US" sz="800" dirty="0" smtClean="0"/>
              <a:t> </a:t>
            </a:r>
            <a:r>
              <a:rPr lang="en-US" sz="800" dirty="0" err="1" smtClean="0"/>
              <a:t>што</a:t>
            </a:r>
            <a:r>
              <a:rPr lang="en-US" sz="800" dirty="0" smtClean="0"/>
              <a:t> </a:t>
            </a:r>
            <a:r>
              <a:rPr lang="en-US" sz="800" dirty="0" err="1" smtClean="0"/>
              <a:t>Боби</a:t>
            </a:r>
            <a:r>
              <a:rPr lang="en-US" sz="800" dirty="0" smtClean="0"/>
              <a:t> </a:t>
            </a:r>
            <a:r>
              <a:rPr lang="en-US" sz="800" dirty="0" err="1" smtClean="0"/>
              <a:t>поседува</a:t>
            </a:r>
            <a:r>
              <a:rPr lang="en-US" sz="800" dirty="0" smtClean="0"/>
              <a:t> </a:t>
            </a:r>
            <a:r>
              <a:rPr lang="en-US" sz="800" dirty="0" err="1" smtClean="0"/>
              <a:t>софтвер</a:t>
            </a:r>
            <a:r>
              <a:rPr lang="en-US" sz="800" dirty="0" smtClean="0"/>
              <a:t> </a:t>
            </a:r>
            <a:r>
              <a:rPr lang="en-US" sz="800" dirty="0" err="1" smtClean="0"/>
              <a:t>за</a:t>
            </a:r>
            <a:r>
              <a:rPr lang="en-US" sz="800" dirty="0" smtClean="0"/>
              <a:t> </a:t>
            </a:r>
            <a:r>
              <a:rPr lang="en-US" sz="800" dirty="0" err="1" smtClean="0"/>
              <a:t>разбивање</a:t>
            </a:r>
            <a:r>
              <a:rPr lang="en-US" sz="800" dirty="0" smtClean="0"/>
              <a:t> </a:t>
            </a:r>
            <a:r>
              <a:rPr lang="en-US" sz="800" dirty="0" err="1" smtClean="0"/>
              <a:t>на</a:t>
            </a:r>
            <a:r>
              <a:rPr lang="en-US" sz="800" dirty="0" smtClean="0"/>
              <a:t> </a:t>
            </a:r>
            <a:r>
              <a:rPr lang="en-US" sz="800" dirty="0" err="1" smtClean="0"/>
              <a:t>лозинки</a:t>
            </a:r>
            <a:r>
              <a:rPr lang="en-US" sz="800" dirty="0" smtClean="0"/>
              <a:t>; </a:t>
            </a:r>
            <a:r>
              <a:rPr lang="en-US" sz="800" dirty="0" err="1" smtClean="0"/>
              <a:t>дали</a:t>
            </a:r>
            <a:r>
              <a:rPr lang="en-US" sz="800" dirty="0" smtClean="0"/>
              <a:t> </a:t>
            </a:r>
            <a:r>
              <a:rPr lang="en-US" sz="800" dirty="0" err="1" smtClean="0"/>
              <a:t>тоа</a:t>
            </a:r>
            <a:r>
              <a:rPr lang="en-US" sz="800" dirty="0" smtClean="0"/>
              <a:t> </a:t>
            </a:r>
            <a:r>
              <a:rPr lang="en-US" sz="800" dirty="0" err="1" smtClean="0"/>
              <a:t>претставува</a:t>
            </a:r>
            <a:r>
              <a:rPr lang="en-US" sz="800" dirty="0" smtClean="0"/>
              <a:t> </a:t>
            </a:r>
            <a:r>
              <a:rPr lang="en-US" sz="800" dirty="0" err="1" smtClean="0"/>
              <a:t>кривично</a:t>
            </a:r>
            <a:r>
              <a:rPr lang="en-US" sz="800" dirty="0" smtClean="0"/>
              <a:t> </a:t>
            </a:r>
            <a:r>
              <a:rPr lang="en-US" sz="800" dirty="0" err="1" smtClean="0"/>
              <a:t>дело</a:t>
            </a:r>
            <a:r>
              <a:rPr lang="en-US" sz="800" dirty="0" smtClean="0"/>
              <a:t>? </a:t>
            </a:r>
            <a:r>
              <a:rPr lang="en-US" sz="800" dirty="0" err="1" smtClean="0"/>
              <a:t>Тоа</a:t>
            </a:r>
            <a:r>
              <a:rPr lang="en-US" sz="800" dirty="0" smtClean="0"/>
              <a:t> </a:t>
            </a:r>
            <a:r>
              <a:rPr lang="en-US" sz="800" dirty="0" err="1" smtClean="0"/>
              <a:t>може</a:t>
            </a:r>
            <a:r>
              <a:rPr lang="en-US" sz="800" dirty="0" smtClean="0"/>
              <a:t> </a:t>
            </a:r>
            <a:r>
              <a:rPr lang="en-US" sz="800" dirty="0" err="1" smtClean="0"/>
              <a:t>да</a:t>
            </a:r>
            <a:r>
              <a:rPr lang="en-US" sz="800" dirty="0" smtClean="0"/>
              <a:t> </a:t>
            </a:r>
            <a:r>
              <a:rPr lang="en-US" sz="800" dirty="0" err="1" smtClean="0"/>
              <a:t>биде</a:t>
            </a:r>
            <a:r>
              <a:rPr lang="en-US" sz="800" dirty="0" smtClean="0"/>
              <a:t> </a:t>
            </a:r>
            <a:r>
              <a:rPr lang="en-US" sz="800" dirty="0" err="1" smtClean="0"/>
              <a:t>прашање</a:t>
            </a:r>
            <a:r>
              <a:rPr lang="en-US" sz="800" dirty="0" smtClean="0"/>
              <a:t> </a:t>
            </a:r>
            <a:r>
              <a:rPr lang="en-US" sz="800" dirty="0" err="1" smtClean="0"/>
              <a:t>на</a:t>
            </a:r>
            <a:r>
              <a:rPr lang="en-US" sz="800" dirty="0" smtClean="0"/>
              <a:t> </a:t>
            </a:r>
            <a:r>
              <a:rPr lang="en-US" sz="800" dirty="0" err="1" smtClean="0"/>
              <a:t>намера</a:t>
            </a:r>
            <a:r>
              <a:rPr lang="en-US" sz="800" dirty="0" smtClean="0"/>
              <a:t>, </a:t>
            </a:r>
            <a:r>
              <a:rPr lang="en-US" sz="800" dirty="0" err="1" smtClean="0"/>
              <a:t>каква</a:t>
            </a:r>
            <a:r>
              <a:rPr lang="en-US" sz="800" dirty="0" smtClean="0"/>
              <a:t> </a:t>
            </a:r>
            <a:r>
              <a:rPr lang="en-US" sz="800" dirty="0" err="1" smtClean="0"/>
              <a:t>легитимна</a:t>
            </a:r>
            <a:r>
              <a:rPr lang="en-US" sz="800" dirty="0" smtClean="0"/>
              <a:t> </a:t>
            </a:r>
            <a:r>
              <a:rPr lang="en-US" sz="800" dirty="0" err="1" smtClean="0"/>
              <a:t>причина</a:t>
            </a:r>
            <a:r>
              <a:rPr lang="en-US" sz="800" dirty="0" smtClean="0"/>
              <a:t> </a:t>
            </a:r>
            <a:r>
              <a:rPr lang="en-US" sz="800" dirty="0" err="1" smtClean="0"/>
              <a:t>тој</a:t>
            </a:r>
            <a:r>
              <a:rPr lang="en-US" sz="800" dirty="0" smtClean="0"/>
              <a:t> </a:t>
            </a:r>
            <a:r>
              <a:rPr lang="en-US" sz="800" dirty="0" err="1" smtClean="0"/>
              <a:t>има</a:t>
            </a:r>
            <a:r>
              <a:rPr lang="en-US" sz="800" dirty="0" smtClean="0"/>
              <a:t> </a:t>
            </a:r>
            <a:r>
              <a:rPr lang="en-US" sz="800" dirty="0" err="1" smtClean="0"/>
              <a:t>за</a:t>
            </a:r>
            <a:r>
              <a:rPr lang="en-US" sz="800" dirty="0" smtClean="0"/>
              <a:t> </a:t>
            </a:r>
            <a:r>
              <a:rPr lang="en-US" sz="800" dirty="0" err="1" smtClean="0"/>
              <a:t>да</a:t>
            </a:r>
            <a:r>
              <a:rPr lang="en-US" sz="800" dirty="0" smtClean="0"/>
              <a:t> </a:t>
            </a:r>
            <a:r>
              <a:rPr lang="en-US" sz="800" dirty="0" err="1" smtClean="0"/>
              <a:t>поседува</a:t>
            </a:r>
            <a:r>
              <a:rPr lang="en-US" sz="800" dirty="0" smtClean="0"/>
              <a:t> </a:t>
            </a:r>
            <a:r>
              <a:rPr lang="en-US" sz="800" dirty="0" err="1" smtClean="0"/>
              <a:t>таков</a:t>
            </a:r>
            <a:r>
              <a:rPr lang="en-US" sz="800" dirty="0" smtClean="0"/>
              <a:t> </a:t>
            </a:r>
            <a:r>
              <a:rPr lang="en-US" sz="800" dirty="0" err="1" smtClean="0"/>
              <a:t>софтвер</a:t>
            </a:r>
            <a:r>
              <a:rPr lang="en-US" sz="800" dirty="0" smtClean="0"/>
              <a:t>? </a:t>
            </a:r>
            <a:r>
              <a:rPr lang="en-US" sz="800" dirty="0" err="1" smtClean="0"/>
              <a:t>Дали</a:t>
            </a:r>
            <a:r>
              <a:rPr lang="en-US" sz="800" dirty="0" smtClean="0"/>
              <a:t> </a:t>
            </a:r>
            <a:r>
              <a:rPr lang="en-US" sz="800" dirty="0" err="1" smtClean="0"/>
              <a:t>постои</a:t>
            </a:r>
            <a:r>
              <a:rPr lang="en-US" sz="800" dirty="0" smtClean="0"/>
              <a:t> </a:t>
            </a:r>
            <a:r>
              <a:rPr lang="en-US" sz="800" dirty="0" err="1" smtClean="0"/>
              <a:t>каков</a:t>
            </a:r>
            <a:r>
              <a:rPr lang="en-US" sz="800" dirty="0" smtClean="0"/>
              <a:t> </a:t>
            </a:r>
            <a:r>
              <a:rPr lang="en-US" sz="800" dirty="0" err="1" smtClean="0"/>
              <a:t>било</a:t>
            </a:r>
            <a:r>
              <a:rPr lang="en-US" sz="800" dirty="0" smtClean="0"/>
              <a:t> </a:t>
            </a:r>
            <a:r>
              <a:rPr lang="en-US" sz="800" dirty="0" err="1" smtClean="0"/>
              <a:t>доказ</a:t>
            </a:r>
            <a:r>
              <a:rPr lang="en-US" sz="800" dirty="0" smtClean="0"/>
              <a:t> </a:t>
            </a:r>
            <a:r>
              <a:rPr lang="en-US" sz="800" dirty="0" err="1" smtClean="0"/>
              <a:t>што</a:t>
            </a:r>
            <a:r>
              <a:rPr lang="en-US" sz="800" dirty="0" smtClean="0"/>
              <a:t> </a:t>
            </a:r>
            <a:r>
              <a:rPr lang="en-US" sz="800" dirty="0" err="1" smtClean="0"/>
              <a:t>ќе</a:t>
            </a:r>
            <a:r>
              <a:rPr lang="en-US" sz="800" dirty="0" smtClean="0"/>
              <a:t> </a:t>
            </a:r>
            <a:r>
              <a:rPr lang="en-US" sz="800" dirty="0" err="1" smtClean="0"/>
              <a:t>го</a:t>
            </a:r>
            <a:r>
              <a:rPr lang="en-US" sz="800" dirty="0" smtClean="0"/>
              <a:t> </a:t>
            </a:r>
            <a:r>
              <a:rPr lang="en-US" sz="800" dirty="0" err="1" smtClean="0"/>
              <a:t>покаже</a:t>
            </a:r>
            <a:r>
              <a:rPr lang="en-US" sz="800" dirty="0" smtClean="0"/>
              <a:t> </a:t>
            </a:r>
            <a:r>
              <a:rPr lang="en-US" sz="800" dirty="0" err="1" smtClean="0"/>
              <a:t>дека</a:t>
            </a:r>
            <a:r>
              <a:rPr lang="en-US" sz="800" dirty="0" smtClean="0"/>
              <a:t> </a:t>
            </a:r>
            <a:r>
              <a:rPr lang="en-US" sz="800" dirty="0" err="1" smtClean="0"/>
              <a:t>тој</a:t>
            </a:r>
            <a:r>
              <a:rPr lang="en-US" sz="800" dirty="0" smtClean="0"/>
              <a:t> </a:t>
            </a:r>
            <a:r>
              <a:rPr lang="en-US" sz="800" dirty="0" err="1" smtClean="0"/>
              <a:t>настојувал</a:t>
            </a:r>
            <a:r>
              <a:rPr lang="en-US" sz="800" dirty="0" smtClean="0"/>
              <a:t> </a:t>
            </a:r>
            <a:r>
              <a:rPr lang="en-US" sz="800" dirty="0" err="1" smtClean="0"/>
              <a:t>да</a:t>
            </a:r>
            <a:r>
              <a:rPr lang="en-US" sz="800" dirty="0" smtClean="0"/>
              <a:t> </a:t>
            </a:r>
            <a:r>
              <a:rPr lang="en-US" sz="800" dirty="0" err="1" smtClean="0"/>
              <a:t>го</a:t>
            </a:r>
            <a:r>
              <a:rPr lang="en-US" sz="800" dirty="0" smtClean="0"/>
              <a:t> </a:t>
            </a:r>
            <a:r>
              <a:rPr lang="en-US" sz="800" dirty="0" err="1" smtClean="0"/>
              <a:t>постави</a:t>
            </a:r>
            <a:r>
              <a:rPr lang="en-US" sz="800" dirty="0" smtClean="0"/>
              <a:t> </a:t>
            </a:r>
            <a:r>
              <a:rPr lang="en-US" sz="800" dirty="0" err="1" smtClean="0"/>
              <a:t>овој</a:t>
            </a:r>
            <a:r>
              <a:rPr lang="en-US" sz="800" dirty="0" smtClean="0"/>
              <a:t> </a:t>
            </a:r>
            <a:r>
              <a:rPr lang="en-US" sz="800" dirty="0" err="1" smtClean="0"/>
              <a:t>софтвер</a:t>
            </a:r>
            <a:r>
              <a:rPr lang="en-US" sz="800" dirty="0" smtClean="0"/>
              <a:t> </a:t>
            </a:r>
            <a:r>
              <a:rPr lang="en-US" sz="800" dirty="0" err="1" smtClean="0"/>
              <a:t>за</a:t>
            </a:r>
            <a:r>
              <a:rPr lang="en-US" sz="800" dirty="0" smtClean="0"/>
              <a:t> </a:t>
            </a:r>
            <a:r>
              <a:rPr lang="en-US" sz="800" dirty="0" err="1" smtClean="0"/>
              <a:t>да</a:t>
            </a:r>
            <a:r>
              <a:rPr lang="en-US" sz="800" dirty="0" smtClean="0"/>
              <a:t> </a:t>
            </a:r>
            <a:r>
              <a:rPr lang="en-US" sz="800" dirty="0" err="1" smtClean="0"/>
              <a:t>изврши</a:t>
            </a:r>
            <a:r>
              <a:rPr lang="en-US" sz="800" dirty="0" smtClean="0"/>
              <a:t> </a:t>
            </a:r>
            <a:r>
              <a:rPr lang="en-US" sz="800" dirty="0" err="1" smtClean="0"/>
              <a:t>кривично</a:t>
            </a:r>
            <a:r>
              <a:rPr lang="en-US" sz="800" dirty="0" smtClean="0"/>
              <a:t> </a:t>
            </a:r>
            <a:r>
              <a:rPr lang="en-US" sz="800" dirty="0" err="1" smtClean="0"/>
              <a:t>дело</a:t>
            </a:r>
            <a:r>
              <a:rPr lang="en-US" sz="800" dirty="0" smtClean="0"/>
              <a:t>?</a:t>
            </a:r>
          </a:p>
          <a:p>
            <a:pPr algn="just">
              <a:lnSpc>
                <a:spcPct val="80000"/>
              </a:lnSpc>
            </a:pPr>
            <a:r>
              <a:rPr lang="en-US" sz="800" dirty="0" smtClean="0"/>
              <a:t> </a:t>
            </a:r>
          </a:p>
          <a:p>
            <a:pPr algn="just">
              <a:lnSpc>
                <a:spcPct val="80000"/>
              </a:lnSpc>
            </a:pPr>
            <a:r>
              <a:rPr lang="en-US" sz="800" dirty="0" err="1" smtClean="0"/>
              <a:t>Ова</a:t>
            </a:r>
            <a:r>
              <a:rPr lang="en-US" sz="800" dirty="0" smtClean="0"/>
              <a:t> </a:t>
            </a:r>
            <a:r>
              <a:rPr lang="en-US" sz="800" dirty="0" err="1" smtClean="0"/>
              <a:t>кривично</a:t>
            </a:r>
            <a:r>
              <a:rPr lang="en-US" sz="800" dirty="0" smtClean="0"/>
              <a:t> </a:t>
            </a:r>
            <a:r>
              <a:rPr lang="en-US" sz="800" dirty="0" err="1" smtClean="0"/>
              <a:t>дело</a:t>
            </a:r>
            <a:r>
              <a:rPr lang="en-US" sz="800" dirty="0" smtClean="0"/>
              <a:t> </a:t>
            </a:r>
            <a:r>
              <a:rPr lang="en-US" sz="800" dirty="0" err="1" smtClean="0"/>
              <a:t>не</a:t>
            </a:r>
            <a:r>
              <a:rPr lang="en-US" sz="800" dirty="0" smtClean="0"/>
              <a:t> е </a:t>
            </a:r>
            <a:r>
              <a:rPr lang="en-US" sz="800" dirty="0" err="1" smtClean="0"/>
              <a:t>наменето</a:t>
            </a:r>
            <a:r>
              <a:rPr lang="en-US" sz="800" dirty="0" smtClean="0"/>
              <a:t> </a:t>
            </a:r>
            <a:r>
              <a:rPr lang="en-US" sz="800" dirty="0" err="1" smtClean="0"/>
              <a:t>за</a:t>
            </a:r>
            <a:r>
              <a:rPr lang="en-US" sz="800" dirty="0" smtClean="0"/>
              <a:t> </a:t>
            </a:r>
            <a:r>
              <a:rPr lang="en-US" sz="800" dirty="0" err="1" smtClean="0"/>
              <a:t>да</a:t>
            </a:r>
            <a:r>
              <a:rPr lang="en-US" sz="800" dirty="0" smtClean="0"/>
              <a:t> </a:t>
            </a:r>
            <a:r>
              <a:rPr lang="en-US" sz="800" dirty="0" err="1" smtClean="0"/>
              <a:t>се</a:t>
            </a:r>
            <a:r>
              <a:rPr lang="en-US" sz="800" dirty="0" smtClean="0"/>
              <a:t> </a:t>
            </a:r>
            <a:r>
              <a:rPr lang="en-US" sz="800" dirty="0" err="1" smtClean="0"/>
              <a:t>користи</a:t>
            </a:r>
            <a:r>
              <a:rPr lang="en-US" sz="800" dirty="0" smtClean="0"/>
              <a:t> </a:t>
            </a:r>
            <a:r>
              <a:rPr lang="en-US" sz="800" dirty="0" err="1" smtClean="0"/>
              <a:t>да</a:t>
            </a:r>
            <a:r>
              <a:rPr lang="en-US" sz="800" dirty="0" smtClean="0"/>
              <a:t> </a:t>
            </a:r>
            <a:r>
              <a:rPr lang="en-US" sz="800" dirty="0" err="1" smtClean="0"/>
              <a:t>се</a:t>
            </a:r>
            <a:r>
              <a:rPr lang="en-US" sz="800" dirty="0" smtClean="0"/>
              <a:t> </a:t>
            </a:r>
            <a:r>
              <a:rPr lang="en-US" sz="800" dirty="0" err="1" smtClean="0"/>
              <a:t>криминализираат</a:t>
            </a:r>
            <a:r>
              <a:rPr lang="en-US" sz="800" dirty="0" smtClean="0"/>
              <a:t> </a:t>
            </a:r>
            <a:r>
              <a:rPr lang="en-US" sz="800" dirty="0" err="1" smtClean="0"/>
              <a:t>легитимните</a:t>
            </a:r>
            <a:r>
              <a:rPr lang="en-US" sz="800" dirty="0" smtClean="0"/>
              <a:t> </a:t>
            </a:r>
            <a:r>
              <a:rPr lang="en-US" sz="800" dirty="0" err="1" smtClean="0"/>
              <a:t>провајдери</a:t>
            </a:r>
            <a:r>
              <a:rPr lang="en-US" sz="800" dirty="0" smtClean="0"/>
              <a:t> и </a:t>
            </a:r>
            <a:r>
              <a:rPr lang="en-US" sz="800" dirty="0" err="1" smtClean="0"/>
              <a:t>корисници</a:t>
            </a:r>
            <a:r>
              <a:rPr lang="en-US" sz="800" dirty="0" smtClean="0"/>
              <a:t> </a:t>
            </a:r>
            <a:r>
              <a:rPr lang="en-US" sz="800" dirty="0" err="1" smtClean="0"/>
              <a:t>на</a:t>
            </a:r>
            <a:r>
              <a:rPr lang="en-US" sz="800" dirty="0" smtClean="0"/>
              <a:t> </a:t>
            </a:r>
            <a:r>
              <a:rPr lang="en-US" sz="800" dirty="0" err="1" smtClean="0"/>
              <a:t>софтверот</a:t>
            </a:r>
            <a:r>
              <a:rPr lang="en-US" sz="800" dirty="0" smtClean="0"/>
              <a:t>. </a:t>
            </a:r>
            <a:r>
              <a:rPr lang="en-US" sz="800" dirty="0" err="1" smtClean="0"/>
              <a:t>Кога</a:t>
            </a:r>
            <a:r>
              <a:rPr lang="en-US" sz="800" dirty="0" smtClean="0"/>
              <a:t> </a:t>
            </a:r>
            <a:r>
              <a:rPr lang="en-US" sz="800" dirty="0" err="1" smtClean="0"/>
              <a:t>не</a:t>
            </a:r>
            <a:r>
              <a:rPr lang="en-US" sz="800" dirty="0" smtClean="0"/>
              <a:t> </a:t>
            </a:r>
            <a:r>
              <a:rPr lang="en-US" sz="800" dirty="0" err="1" smtClean="0"/>
              <a:t>се</a:t>
            </a:r>
            <a:r>
              <a:rPr lang="en-US" sz="800" dirty="0" smtClean="0"/>
              <a:t> </a:t>
            </a:r>
            <a:r>
              <a:rPr lang="en-US" sz="800" dirty="0" err="1" smtClean="0"/>
              <a:t>јавуваат</a:t>
            </a:r>
            <a:r>
              <a:rPr lang="en-US" sz="800" dirty="0" smtClean="0"/>
              <a:t> </a:t>
            </a:r>
            <a:r>
              <a:rPr lang="en-US" sz="800" dirty="0" err="1" smtClean="0"/>
              <a:t>докази</a:t>
            </a:r>
            <a:r>
              <a:rPr lang="en-US" sz="800" dirty="0" smtClean="0"/>
              <a:t> </a:t>
            </a:r>
            <a:r>
              <a:rPr lang="en-US" sz="800" dirty="0" err="1" smtClean="0"/>
              <a:t>за</a:t>
            </a:r>
            <a:r>
              <a:rPr lang="en-US" sz="800" dirty="0" smtClean="0"/>
              <a:t> </a:t>
            </a:r>
            <a:r>
              <a:rPr lang="en-US" sz="800" dirty="0" err="1" smtClean="0"/>
              <a:t>малициозна</a:t>
            </a:r>
            <a:r>
              <a:rPr lang="en-US" sz="800" dirty="0" smtClean="0"/>
              <a:t> </a:t>
            </a:r>
            <a:r>
              <a:rPr lang="en-US" sz="800" dirty="0" err="1" smtClean="0"/>
              <a:t>намера</a:t>
            </a:r>
            <a:r>
              <a:rPr lang="en-US" sz="800" dirty="0" smtClean="0"/>
              <a:t>, </a:t>
            </a:r>
            <a:r>
              <a:rPr lang="en-US" sz="800" dirty="0" err="1" smtClean="0"/>
              <a:t>како</a:t>
            </a:r>
            <a:r>
              <a:rPr lang="en-US" sz="800" dirty="0" smtClean="0"/>
              <a:t> </a:t>
            </a:r>
            <a:r>
              <a:rPr lang="en-US" sz="800" dirty="0" err="1" smtClean="0"/>
              <a:t>што</a:t>
            </a:r>
            <a:r>
              <a:rPr lang="en-US" sz="800" dirty="0" smtClean="0"/>
              <a:t> е </a:t>
            </a:r>
            <a:r>
              <a:rPr lang="en-US" sz="800" dirty="0" err="1" smtClean="0"/>
              <a:t>случај</a:t>
            </a:r>
            <a:r>
              <a:rPr lang="en-US" sz="800" dirty="0" smtClean="0"/>
              <a:t> </a:t>
            </a:r>
            <a:r>
              <a:rPr lang="en-US" sz="800" dirty="0" err="1" smtClean="0"/>
              <a:t>овде</a:t>
            </a:r>
            <a:r>
              <a:rPr lang="en-US" sz="800" dirty="0" smtClean="0"/>
              <a:t>. </a:t>
            </a:r>
            <a:r>
              <a:rPr lang="en-US" sz="800" dirty="0" err="1" smtClean="0"/>
              <a:t>Меѓутоа</a:t>
            </a:r>
            <a:r>
              <a:rPr lang="en-US" sz="800" dirty="0" smtClean="0"/>
              <a:t>, </a:t>
            </a:r>
            <a:r>
              <a:rPr lang="en-US" sz="800" dirty="0" err="1" smtClean="0"/>
              <a:t>оние</a:t>
            </a:r>
            <a:r>
              <a:rPr lang="en-US" sz="800" dirty="0" smtClean="0"/>
              <a:t> </a:t>
            </a:r>
            <a:r>
              <a:rPr lang="en-US" sz="800" dirty="0" err="1" smtClean="0"/>
              <a:t>што</a:t>
            </a:r>
            <a:r>
              <a:rPr lang="en-US" sz="800" dirty="0" smtClean="0"/>
              <a:t> </a:t>
            </a:r>
            <a:r>
              <a:rPr lang="en-US" sz="800" dirty="0" err="1" smtClean="0"/>
              <a:t>се</a:t>
            </a:r>
            <a:r>
              <a:rPr lang="en-US" sz="800" dirty="0" smtClean="0"/>
              <a:t> </a:t>
            </a:r>
            <a:r>
              <a:rPr lang="en-US" sz="800" dirty="0" err="1" smtClean="0"/>
              <a:t>вклучени</a:t>
            </a:r>
            <a:r>
              <a:rPr lang="en-US" sz="800" dirty="0" smtClean="0"/>
              <a:t> </a:t>
            </a:r>
            <a:r>
              <a:rPr lang="en-US" sz="800" dirty="0" err="1" smtClean="0"/>
              <a:t>во</a:t>
            </a:r>
            <a:r>
              <a:rPr lang="en-US" sz="800" dirty="0" smtClean="0"/>
              <a:t> </a:t>
            </a:r>
            <a:r>
              <a:rPr lang="en-US" sz="800" dirty="0" err="1" smtClean="0"/>
              <a:t>компјутерски</a:t>
            </a:r>
            <a:r>
              <a:rPr lang="en-US" sz="800" dirty="0" smtClean="0"/>
              <a:t> </a:t>
            </a:r>
            <a:r>
              <a:rPr lang="en-US" sz="800" dirty="0" err="1" smtClean="0"/>
              <a:t>криминал</a:t>
            </a:r>
            <a:r>
              <a:rPr lang="en-US" sz="800" dirty="0" smtClean="0"/>
              <a:t>, </a:t>
            </a:r>
            <a:r>
              <a:rPr lang="en-US" sz="800" dirty="0" err="1" smtClean="0"/>
              <a:t>исто</a:t>
            </a:r>
            <a:r>
              <a:rPr lang="en-US" sz="800" dirty="0" smtClean="0"/>
              <a:t> </a:t>
            </a:r>
            <a:r>
              <a:rPr lang="en-US" sz="800" dirty="0" err="1" smtClean="0"/>
              <a:t>така</a:t>
            </a:r>
            <a:r>
              <a:rPr lang="en-US" sz="800" dirty="0" smtClean="0"/>
              <a:t>, </a:t>
            </a:r>
            <a:r>
              <a:rPr lang="en-US" sz="800" dirty="0" err="1" smtClean="0"/>
              <a:t>често</a:t>
            </a:r>
            <a:r>
              <a:rPr lang="en-US" sz="800" dirty="0" smtClean="0"/>
              <a:t> </a:t>
            </a:r>
            <a:r>
              <a:rPr lang="en-US" sz="800" dirty="0" err="1" smtClean="0"/>
              <a:t>се</a:t>
            </a:r>
            <a:r>
              <a:rPr lang="en-US" sz="800" dirty="0" smtClean="0"/>
              <a:t> </a:t>
            </a:r>
            <a:r>
              <a:rPr lang="en-US" sz="800" dirty="0" err="1" smtClean="0"/>
              <a:t>инволвирани</a:t>
            </a:r>
            <a:r>
              <a:rPr lang="en-US" sz="800" dirty="0" smtClean="0"/>
              <a:t> </a:t>
            </a:r>
            <a:r>
              <a:rPr lang="en-US" sz="800" dirty="0" err="1" smtClean="0"/>
              <a:t>во</a:t>
            </a:r>
            <a:r>
              <a:rPr lang="en-US" sz="800" dirty="0" smtClean="0"/>
              <a:t> </a:t>
            </a:r>
            <a:r>
              <a:rPr lang="en-US" sz="800" dirty="0" err="1" smtClean="0"/>
              <a:t>легитимни</a:t>
            </a:r>
            <a:r>
              <a:rPr lang="en-US" sz="800" dirty="0" smtClean="0"/>
              <a:t> </a:t>
            </a:r>
            <a:r>
              <a:rPr lang="en-US" sz="800" dirty="0" err="1" smtClean="0"/>
              <a:t>интернет</a:t>
            </a:r>
            <a:r>
              <a:rPr lang="en-US" sz="800" dirty="0" smtClean="0"/>
              <a:t>- </a:t>
            </a:r>
            <a:r>
              <a:rPr lang="en-US" sz="800" dirty="0" err="1" smtClean="0"/>
              <a:t>активности</a:t>
            </a:r>
            <a:r>
              <a:rPr lang="en-US" sz="800" dirty="0" smtClean="0"/>
              <a:t> и </a:t>
            </a:r>
            <a:r>
              <a:rPr lang="en-US" sz="800" dirty="0" err="1" smtClean="0"/>
              <a:t>може</a:t>
            </a:r>
            <a:r>
              <a:rPr lang="en-US" sz="800" dirty="0" smtClean="0"/>
              <a:t> </a:t>
            </a:r>
            <a:r>
              <a:rPr lang="en-US" sz="800" dirty="0" err="1" smtClean="0"/>
              <a:t>да</a:t>
            </a:r>
            <a:r>
              <a:rPr lang="en-US" sz="800" dirty="0" smtClean="0"/>
              <a:t> </a:t>
            </a:r>
            <a:r>
              <a:rPr lang="en-US" sz="800" dirty="0" err="1" smtClean="0"/>
              <a:t>бидат</a:t>
            </a:r>
            <a:r>
              <a:rPr lang="en-US" sz="800" dirty="0" smtClean="0"/>
              <a:t> </a:t>
            </a:r>
            <a:r>
              <a:rPr lang="en-US" sz="800" dirty="0" err="1" smtClean="0"/>
              <a:t>професионалци</a:t>
            </a:r>
            <a:r>
              <a:rPr lang="en-US" sz="800" dirty="0" smtClean="0"/>
              <a:t> </a:t>
            </a:r>
            <a:r>
              <a:rPr lang="en-US" sz="800" dirty="0" err="1" smtClean="0"/>
              <a:t>во</a:t>
            </a:r>
            <a:r>
              <a:rPr lang="en-US" sz="800" dirty="0" smtClean="0"/>
              <a:t> </a:t>
            </a:r>
            <a:r>
              <a:rPr lang="en-US" sz="800" dirty="0" err="1" smtClean="0"/>
              <a:t>индустријата</a:t>
            </a:r>
            <a:r>
              <a:rPr lang="en-US" sz="800" dirty="0" smtClean="0"/>
              <a:t> </a:t>
            </a:r>
            <a:r>
              <a:rPr lang="en-US" sz="800" dirty="0" err="1" smtClean="0"/>
              <a:t>што</a:t>
            </a:r>
            <a:r>
              <a:rPr lang="en-US" sz="800" dirty="0" smtClean="0"/>
              <a:t> </a:t>
            </a:r>
            <a:r>
              <a:rPr lang="en-US" sz="800" dirty="0" err="1" smtClean="0"/>
              <a:t>користат</a:t>
            </a:r>
            <a:r>
              <a:rPr lang="en-US" sz="800" dirty="0" smtClean="0"/>
              <a:t> и </a:t>
            </a:r>
            <a:r>
              <a:rPr lang="en-US" sz="800" dirty="0" err="1" smtClean="0"/>
              <a:t>развиваат</a:t>
            </a:r>
            <a:r>
              <a:rPr lang="en-US" sz="800" dirty="0" smtClean="0"/>
              <a:t> </a:t>
            </a:r>
            <a:r>
              <a:rPr lang="en-US" sz="800" dirty="0" err="1" smtClean="0"/>
              <a:t>таков</a:t>
            </a:r>
            <a:r>
              <a:rPr lang="en-US" sz="800" dirty="0" smtClean="0"/>
              <a:t> </a:t>
            </a:r>
            <a:r>
              <a:rPr lang="en-US" sz="800" dirty="0" err="1" smtClean="0"/>
              <a:t>софтвер</a:t>
            </a:r>
            <a:r>
              <a:rPr lang="en-US" sz="800" dirty="0" smtClean="0"/>
              <a:t>, </a:t>
            </a:r>
            <a:r>
              <a:rPr lang="en-US" sz="800" dirty="0" err="1" smtClean="0"/>
              <a:t>но</a:t>
            </a:r>
            <a:r>
              <a:rPr lang="en-US" sz="800" dirty="0" smtClean="0"/>
              <a:t> </a:t>
            </a:r>
            <a:r>
              <a:rPr lang="en-US" sz="800" dirty="0" err="1" smtClean="0"/>
              <a:t>кои</a:t>
            </a:r>
            <a:r>
              <a:rPr lang="en-US" sz="800" dirty="0" smtClean="0"/>
              <a:t>, </a:t>
            </a:r>
            <a:r>
              <a:rPr lang="en-US" sz="800" dirty="0" err="1" smtClean="0"/>
              <a:t>кога</a:t>
            </a:r>
            <a:r>
              <a:rPr lang="en-US" sz="800" dirty="0" smtClean="0"/>
              <a:t> </a:t>
            </a:r>
            <a:r>
              <a:rPr lang="en-US" sz="800" dirty="0" err="1" smtClean="0"/>
              <a:t>ќе</a:t>
            </a:r>
            <a:r>
              <a:rPr lang="en-US" sz="800" dirty="0" smtClean="0"/>
              <a:t> </a:t>
            </a:r>
            <a:r>
              <a:rPr lang="en-US" sz="800" dirty="0" err="1" smtClean="0"/>
              <a:t>им</a:t>
            </a:r>
            <a:r>
              <a:rPr lang="en-US" sz="800" dirty="0" smtClean="0"/>
              <a:t> </a:t>
            </a:r>
            <a:r>
              <a:rPr lang="en-US" sz="800" dirty="0" err="1" smtClean="0"/>
              <a:t>се</a:t>
            </a:r>
            <a:r>
              <a:rPr lang="en-US" sz="800" dirty="0" smtClean="0"/>
              <a:t> </a:t>
            </a:r>
            <a:r>
              <a:rPr lang="en-US" sz="800" dirty="0" err="1" smtClean="0"/>
              <a:t>јави</a:t>
            </a:r>
            <a:r>
              <a:rPr lang="en-US" sz="800" dirty="0" smtClean="0"/>
              <a:t> </a:t>
            </a:r>
            <a:r>
              <a:rPr lang="en-US" sz="800" dirty="0" err="1" smtClean="0"/>
              <a:t>можност</a:t>
            </a:r>
            <a:r>
              <a:rPr lang="en-US" sz="800" dirty="0" smtClean="0"/>
              <a:t>, </a:t>
            </a:r>
            <a:r>
              <a:rPr lang="en-US" sz="800" dirty="0" err="1" smtClean="0"/>
              <a:t>се</a:t>
            </a:r>
            <a:r>
              <a:rPr lang="en-US" sz="800" dirty="0" smtClean="0"/>
              <a:t> </a:t>
            </a:r>
            <a:r>
              <a:rPr lang="en-US" sz="800" dirty="0" err="1" smtClean="0"/>
              <a:t>подготвени</a:t>
            </a:r>
            <a:r>
              <a:rPr lang="en-US" sz="800" dirty="0" smtClean="0"/>
              <a:t> </a:t>
            </a:r>
            <a:r>
              <a:rPr lang="en-US" sz="800" dirty="0" err="1" smtClean="0"/>
              <a:t>да</a:t>
            </a:r>
            <a:r>
              <a:rPr lang="en-US" sz="800" dirty="0" smtClean="0"/>
              <a:t> </a:t>
            </a:r>
            <a:r>
              <a:rPr lang="en-US" sz="800" dirty="0" err="1" smtClean="0"/>
              <a:t>го</a:t>
            </a:r>
            <a:r>
              <a:rPr lang="en-US" sz="800" dirty="0" smtClean="0"/>
              <a:t> </a:t>
            </a:r>
            <a:r>
              <a:rPr lang="en-US" sz="800" dirty="0" err="1" smtClean="0"/>
              <a:t>развијат</a:t>
            </a:r>
            <a:r>
              <a:rPr lang="en-US" sz="800" dirty="0" smtClean="0"/>
              <a:t> </a:t>
            </a:r>
            <a:r>
              <a:rPr lang="en-US" sz="800" dirty="0" err="1" smtClean="0"/>
              <a:t>како</a:t>
            </a:r>
            <a:r>
              <a:rPr lang="en-US" sz="800" dirty="0" smtClean="0"/>
              <a:t> </a:t>
            </a:r>
            <a:r>
              <a:rPr lang="en-US" sz="800" dirty="0" err="1" smtClean="0"/>
              <a:t>помош</a:t>
            </a:r>
            <a:r>
              <a:rPr lang="en-US" sz="800" dirty="0" smtClean="0"/>
              <a:t> </a:t>
            </a:r>
            <a:r>
              <a:rPr lang="en-US" sz="800" dirty="0" err="1" smtClean="0"/>
              <a:t>за</a:t>
            </a:r>
            <a:r>
              <a:rPr lang="en-US" sz="800" dirty="0" smtClean="0"/>
              <a:t> </a:t>
            </a:r>
            <a:r>
              <a:rPr lang="en-US" sz="800" dirty="0" err="1" smtClean="0"/>
              <a:t>нелегална</a:t>
            </a:r>
            <a:r>
              <a:rPr lang="en-US" sz="800" dirty="0" smtClean="0"/>
              <a:t> </a:t>
            </a:r>
            <a:r>
              <a:rPr lang="en-US" sz="800" dirty="0" err="1" smtClean="0"/>
              <a:t>активност</a:t>
            </a:r>
            <a:r>
              <a:rPr lang="en-US" sz="800" dirty="0" smtClean="0"/>
              <a:t>. </a:t>
            </a:r>
            <a:r>
              <a:rPr lang="en-US" sz="800" dirty="0" err="1" smtClean="0"/>
              <a:t>Што</a:t>
            </a:r>
            <a:r>
              <a:rPr lang="en-US" sz="800" dirty="0" smtClean="0"/>
              <a:t> е </a:t>
            </a:r>
            <a:r>
              <a:rPr lang="en-US" sz="800" dirty="0" err="1" smtClean="0"/>
              <a:t>со</a:t>
            </a:r>
            <a:r>
              <a:rPr lang="en-US" sz="800" dirty="0" smtClean="0"/>
              <a:t> </a:t>
            </a:r>
            <a:r>
              <a:rPr lang="en-US" sz="800" dirty="0" err="1" smtClean="0"/>
              <a:t>трговците</a:t>
            </a:r>
            <a:r>
              <a:rPr lang="en-US" sz="800" dirty="0" smtClean="0"/>
              <a:t>? </a:t>
            </a:r>
            <a:r>
              <a:rPr lang="en-US" sz="800" dirty="0" err="1" smtClean="0"/>
              <a:t>Како</a:t>
            </a:r>
            <a:r>
              <a:rPr lang="en-US" sz="800" dirty="0" smtClean="0"/>
              <a:t> </a:t>
            </a:r>
            <a:r>
              <a:rPr lang="en-US" sz="800" dirty="0" err="1" smtClean="0"/>
              <a:t>тие</a:t>
            </a:r>
            <a:r>
              <a:rPr lang="en-US" sz="800" dirty="0" smtClean="0"/>
              <a:t> </a:t>
            </a:r>
            <a:r>
              <a:rPr lang="en-US" sz="800" dirty="0" err="1" smtClean="0"/>
              <a:t>може</a:t>
            </a:r>
            <a:r>
              <a:rPr lang="en-US" sz="800" dirty="0" smtClean="0"/>
              <a:t> </a:t>
            </a:r>
            <a:r>
              <a:rPr lang="en-US" sz="800" dirty="0" err="1" smtClean="0"/>
              <a:t>да</a:t>
            </a:r>
            <a:r>
              <a:rPr lang="en-US" sz="800" dirty="0" smtClean="0"/>
              <a:t> </a:t>
            </a:r>
            <a:r>
              <a:rPr lang="en-US" sz="800" dirty="0" err="1" smtClean="0"/>
              <a:t>знаат</a:t>
            </a:r>
            <a:r>
              <a:rPr lang="en-US" sz="800" dirty="0" smtClean="0"/>
              <a:t> </a:t>
            </a:r>
            <a:r>
              <a:rPr lang="en-US" sz="800" dirty="0" err="1" smtClean="0"/>
              <a:t>каква</a:t>
            </a:r>
            <a:r>
              <a:rPr lang="en-US" sz="800" dirty="0" smtClean="0"/>
              <a:t> </a:t>
            </a:r>
            <a:r>
              <a:rPr lang="en-US" sz="800" dirty="0" err="1" smtClean="0"/>
              <a:t>намера</a:t>
            </a:r>
            <a:r>
              <a:rPr lang="en-US" sz="800" dirty="0" smtClean="0"/>
              <a:t> </a:t>
            </a:r>
            <a:r>
              <a:rPr lang="en-US" sz="800" dirty="0" err="1" smtClean="0"/>
              <a:t>има</a:t>
            </a:r>
            <a:r>
              <a:rPr lang="en-US" sz="800" dirty="0" smtClean="0"/>
              <a:t> </a:t>
            </a:r>
            <a:r>
              <a:rPr lang="en-US" sz="800" dirty="0" err="1" smtClean="0"/>
              <a:t>купувачот</a:t>
            </a:r>
            <a:r>
              <a:rPr lang="en-US" sz="800" dirty="0" smtClean="0"/>
              <a:t> </a:t>
            </a:r>
            <a:r>
              <a:rPr lang="en-US" sz="800" dirty="0" err="1" smtClean="0"/>
              <a:t>во</a:t>
            </a:r>
            <a:r>
              <a:rPr lang="en-US" sz="800" dirty="0" smtClean="0"/>
              <a:t> </a:t>
            </a:r>
            <a:r>
              <a:rPr lang="en-US" sz="800" dirty="0" err="1" smtClean="0"/>
              <a:t>врска</a:t>
            </a:r>
            <a:r>
              <a:rPr lang="en-US" sz="800" dirty="0" smtClean="0"/>
              <a:t> </a:t>
            </a:r>
            <a:r>
              <a:rPr lang="en-US" sz="800" dirty="0" err="1" smtClean="0"/>
              <a:t>со</a:t>
            </a:r>
            <a:r>
              <a:rPr lang="en-US" sz="800" dirty="0" smtClean="0"/>
              <a:t> </a:t>
            </a:r>
            <a:r>
              <a:rPr lang="en-US" sz="800" dirty="0" err="1" smtClean="0"/>
              <a:t>одреден</a:t>
            </a:r>
            <a:r>
              <a:rPr lang="en-US" sz="800" dirty="0" smtClean="0"/>
              <a:t> </a:t>
            </a:r>
            <a:r>
              <a:rPr lang="en-US" sz="800" dirty="0" err="1" smtClean="0"/>
              <a:t>хардверски</a:t>
            </a:r>
            <a:r>
              <a:rPr lang="en-US" sz="800" dirty="0" smtClean="0"/>
              <a:t> </a:t>
            </a:r>
            <a:r>
              <a:rPr lang="en-US" sz="800" dirty="0" err="1" smtClean="0"/>
              <a:t>или</a:t>
            </a:r>
            <a:r>
              <a:rPr lang="en-US" sz="800" dirty="0" smtClean="0"/>
              <a:t> </a:t>
            </a:r>
            <a:r>
              <a:rPr lang="en-US" sz="800" dirty="0" err="1" smtClean="0"/>
              <a:t>софтверски</a:t>
            </a:r>
            <a:r>
              <a:rPr lang="en-US" sz="800" dirty="0" smtClean="0"/>
              <a:t> </a:t>
            </a:r>
            <a:r>
              <a:rPr lang="en-US" sz="800" dirty="0" err="1" smtClean="0"/>
              <a:t>производ</a:t>
            </a:r>
            <a:r>
              <a:rPr lang="en-US" sz="800" dirty="0" smtClean="0"/>
              <a:t>. </a:t>
            </a:r>
            <a:r>
              <a:rPr lang="en-US" sz="800" dirty="0" err="1" smtClean="0"/>
              <a:t>Дали</a:t>
            </a:r>
            <a:r>
              <a:rPr lang="en-US" sz="800" dirty="0" smtClean="0"/>
              <a:t> </a:t>
            </a:r>
            <a:r>
              <a:rPr lang="en-US" sz="800" dirty="0" err="1" smtClean="0"/>
              <a:t>обемот</a:t>
            </a:r>
            <a:r>
              <a:rPr lang="en-US" sz="800" dirty="0" smtClean="0"/>
              <a:t> </a:t>
            </a:r>
            <a:r>
              <a:rPr lang="en-US" sz="800" dirty="0" err="1" smtClean="0"/>
              <a:t>на</a:t>
            </a:r>
            <a:r>
              <a:rPr lang="en-US" sz="800" dirty="0" smtClean="0"/>
              <a:t> </a:t>
            </a:r>
            <a:r>
              <a:rPr lang="en-US" sz="800" dirty="0" err="1" smtClean="0"/>
              <a:t>кривичното</a:t>
            </a:r>
            <a:r>
              <a:rPr lang="en-US" sz="800" dirty="0" smtClean="0"/>
              <a:t> </a:t>
            </a:r>
            <a:r>
              <a:rPr lang="en-US" sz="800" dirty="0" err="1" smtClean="0"/>
              <a:t>дело</a:t>
            </a:r>
            <a:r>
              <a:rPr lang="en-US" sz="800" dirty="0" smtClean="0"/>
              <a:t> е </a:t>
            </a:r>
            <a:r>
              <a:rPr lang="en-US" sz="800" dirty="0" err="1" smtClean="0"/>
              <a:t>премногу</a:t>
            </a:r>
            <a:r>
              <a:rPr lang="en-US" sz="800" dirty="0" smtClean="0"/>
              <a:t> </a:t>
            </a:r>
            <a:r>
              <a:rPr lang="en-US" sz="800" dirty="0" err="1" smtClean="0"/>
              <a:t>нејасен</a:t>
            </a:r>
            <a:r>
              <a:rPr lang="en-US" sz="800" dirty="0" smtClean="0"/>
              <a:t>? </a:t>
            </a: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467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b="1" dirty="0" err="1" smtClean="0"/>
              <a:t>Прашања</a:t>
            </a:r>
            <a:r>
              <a:rPr lang="en-US" dirty="0" smtClean="0"/>
              <a:t> </a:t>
            </a:r>
            <a:endParaRPr lang="en-US" altLang="en-US" dirty="0" smtClean="0"/>
          </a:p>
          <a:p>
            <a:pPr algn="just"/>
            <a:r>
              <a:rPr lang="en-US" dirty="0" err="1" smtClean="0"/>
              <a:t>Дали</a:t>
            </a:r>
            <a:r>
              <a:rPr lang="en-US" dirty="0" smtClean="0"/>
              <a:t> </a:t>
            </a:r>
            <a:r>
              <a:rPr lang="en-US" dirty="0" err="1" smtClean="0"/>
              <a:t>изработката</a:t>
            </a:r>
            <a:r>
              <a:rPr lang="en-US" dirty="0" smtClean="0"/>
              <a:t>, </a:t>
            </a:r>
            <a:r>
              <a:rPr lang="en-US" dirty="0" err="1" smtClean="0"/>
              <a:t>производството</a:t>
            </a:r>
            <a:r>
              <a:rPr lang="en-US" dirty="0" smtClean="0"/>
              <a:t>, </a:t>
            </a:r>
            <a:r>
              <a:rPr lang="en-US" dirty="0" err="1" smtClean="0"/>
              <a:t>дистрибуцијата</a:t>
            </a:r>
            <a:r>
              <a:rPr lang="en-US" dirty="0" smtClean="0"/>
              <a:t> </a:t>
            </a:r>
            <a:r>
              <a:rPr lang="en-US" dirty="0" err="1" smtClean="0"/>
              <a:t>или</a:t>
            </a:r>
            <a:r>
              <a:rPr lang="en-US" dirty="0" smtClean="0"/>
              <a:t> </a:t>
            </a:r>
            <a:r>
              <a:rPr lang="en-US" dirty="0" err="1" smtClean="0"/>
              <a:t>поседувањето</a:t>
            </a:r>
            <a:r>
              <a:rPr lang="en-US" dirty="0" smtClean="0"/>
              <a:t> </a:t>
            </a:r>
            <a:r>
              <a:rPr lang="en-US" dirty="0" err="1" smtClean="0"/>
              <a:t>на</a:t>
            </a:r>
            <a:r>
              <a:rPr lang="en-US" dirty="0" smtClean="0"/>
              <a:t> </a:t>
            </a:r>
            <a:r>
              <a:rPr lang="en-US" dirty="0" err="1" smtClean="0"/>
              <a:t>ваквиот</a:t>
            </a:r>
            <a:r>
              <a:rPr lang="en-US" dirty="0" smtClean="0"/>
              <a:t> </a:t>
            </a:r>
            <a:r>
              <a:rPr lang="en-US" dirty="0" err="1" smtClean="0"/>
              <a:t>софтвер</a:t>
            </a:r>
            <a:r>
              <a:rPr lang="en-US" dirty="0" smtClean="0"/>
              <a:t> </a:t>
            </a:r>
            <a:r>
              <a:rPr lang="en-US" dirty="0" err="1" smtClean="0"/>
              <a:t>претставуваат</a:t>
            </a:r>
            <a:r>
              <a:rPr lang="en-US" dirty="0" smtClean="0"/>
              <a:t> </a:t>
            </a:r>
            <a:r>
              <a:rPr lang="en-US" dirty="0" err="1" smtClean="0"/>
              <a:t>кривично</a:t>
            </a:r>
            <a:r>
              <a:rPr lang="en-US" dirty="0" smtClean="0"/>
              <a:t> </a:t>
            </a:r>
            <a:r>
              <a:rPr lang="en-US" dirty="0" err="1" smtClean="0"/>
              <a:t>дело</a:t>
            </a:r>
            <a:r>
              <a:rPr lang="en-US" dirty="0" smtClean="0"/>
              <a:t>? </a:t>
            </a:r>
          </a:p>
          <a:p>
            <a:pPr algn="just"/>
            <a:r>
              <a:rPr lang="en-US" dirty="0" smtClean="0"/>
              <a:t> </a:t>
            </a:r>
            <a:endParaRPr lang="en-US" altLang="en-US" dirty="0" smtClean="0"/>
          </a:p>
          <a:p>
            <a:pPr algn="just"/>
            <a:r>
              <a:rPr lang="en-US" b="1" dirty="0" err="1" smtClean="0"/>
              <a:t>Прашања</a:t>
            </a:r>
            <a:r>
              <a:rPr lang="en-US" b="1" dirty="0" smtClean="0"/>
              <a:t> </a:t>
            </a:r>
            <a:r>
              <a:rPr lang="en-US" b="1" dirty="0" err="1" smtClean="0"/>
              <a:t>за</a:t>
            </a:r>
            <a:r>
              <a:rPr lang="en-US" b="1" dirty="0" smtClean="0"/>
              <a:t> </a:t>
            </a:r>
            <a:r>
              <a:rPr lang="en-US" b="1" dirty="0" err="1" smtClean="0"/>
              <a:t>дискусија</a:t>
            </a:r>
            <a:r>
              <a:rPr lang="en-US" dirty="0" smtClean="0"/>
              <a:t> </a:t>
            </a:r>
            <a:endParaRPr lang="en-US" altLang="en-US" dirty="0" smtClean="0"/>
          </a:p>
          <a:p>
            <a:pPr algn="just"/>
            <a:r>
              <a:rPr lang="en-US" dirty="0" smtClean="0"/>
              <a:t> </a:t>
            </a:r>
          </a:p>
          <a:p>
            <a:pPr algn="just"/>
            <a:r>
              <a:rPr lang="en-US" dirty="0" err="1" smtClean="0"/>
              <a:t>Постојано</a:t>
            </a:r>
            <a:r>
              <a:rPr lang="en-US" dirty="0" smtClean="0"/>
              <a:t> </a:t>
            </a:r>
            <a:r>
              <a:rPr lang="en-US" dirty="0" err="1" smtClean="0"/>
              <a:t>нѐ</a:t>
            </a:r>
            <a:r>
              <a:rPr lang="en-US" dirty="0" smtClean="0"/>
              <a:t> </a:t>
            </a:r>
            <a:r>
              <a:rPr lang="en-US" dirty="0" err="1" smtClean="0"/>
              <a:t>тераат</a:t>
            </a:r>
            <a:r>
              <a:rPr lang="en-US" dirty="0" smtClean="0"/>
              <a:t> </a:t>
            </a:r>
            <a:r>
              <a:rPr lang="en-US" dirty="0" err="1" smtClean="0"/>
              <a:t>да</a:t>
            </a:r>
            <a:r>
              <a:rPr lang="en-US" dirty="0" smtClean="0"/>
              <a:t> </a:t>
            </a:r>
            <a:r>
              <a:rPr lang="en-US" dirty="0" err="1" smtClean="0"/>
              <a:t>ги</a:t>
            </a:r>
            <a:r>
              <a:rPr lang="en-US" dirty="0" smtClean="0"/>
              <a:t> </a:t>
            </a:r>
            <a:r>
              <a:rPr lang="en-US" dirty="0" err="1" smtClean="0"/>
              <a:t>чуваме</a:t>
            </a:r>
            <a:r>
              <a:rPr lang="en-US" dirty="0" smtClean="0"/>
              <a:t> </a:t>
            </a:r>
            <a:r>
              <a:rPr lang="en-US" dirty="0" err="1" smtClean="0"/>
              <a:t>безбедни</a:t>
            </a:r>
            <a:r>
              <a:rPr lang="en-US" dirty="0" smtClean="0"/>
              <a:t> </a:t>
            </a:r>
            <a:r>
              <a:rPr lang="en-US" dirty="0" err="1" smtClean="0"/>
              <a:t>нашите</a:t>
            </a:r>
            <a:r>
              <a:rPr lang="en-US" dirty="0" smtClean="0"/>
              <a:t> </a:t>
            </a:r>
            <a:r>
              <a:rPr lang="en-US" dirty="0" err="1" smtClean="0"/>
              <a:t>податоци</a:t>
            </a:r>
            <a:r>
              <a:rPr lang="en-US" dirty="0" smtClean="0"/>
              <a:t>. </a:t>
            </a:r>
            <a:r>
              <a:rPr lang="en-US" dirty="0" err="1" smtClean="0"/>
              <a:t>Иако</a:t>
            </a:r>
            <a:r>
              <a:rPr lang="en-US" dirty="0" smtClean="0"/>
              <a:t> </a:t>
            </a:r>
            <a:r>
              <a:rPr lang="en-US" dirty="0" err="1" smtClean="0"/>
              <a:t>ваквата</a:t>
            </a:r>
            <a:r>
              <a:rPr lang="en-US" dirty="0" smtClean="0"/>
              <a:t> </a:t>
            </a:r>
            <a:r>
              <a:rPr lang="en-US" dirty="0" err="1" smtClean="0"/>
              <a:t>програма</a:t>
            </a:r>
            <a:r>
              <a:rPr lang="en-US" dirty="0" smtClean="0"/>
              <a:t> е </a:t>
            </a:r>
            <a:r>
              <a:rPr lang="en-US" dirty="0" err="1" smtClean="0"/>
              <a:t>очигледно</a:t>
            </a:r>
            <a:r>
              <a:rPr lang="en-US" dirty="0" smtClean="0"/>
              <a:t> </a:t>
            </a:r>
            <a:r>
              <a:rPr lang="en-US" dirty="0" err="1" smtClean="0"/>
              <a:t>корисна</a:t>
            </a:r>
            <a:r>
              <a:rPr lang="en-US" dirty="0" smtClean="0"/>
              <a:t> </a:t>
            </a:r>
            <a:r>
              <a:rPr lang="en-US" dirty="0" err="1" smtClean="0"/>
              <a:t>за</a:t>
            </a:r>
            <a:r>
              <a:rPr lang="en-US" dirty="0" smtClean="0"/>
              <a:t> </a:t>
            </a:r>
            <a:r>
              <a:rPr lang="en-US" dirty="0" err="1" smtClean="0"/>
              <a:t>оние</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инволвирани</a:t>
            </a:r>
            <a:r>
              <a:rPr lang="en-US" dirty="0" smtClean="0"/>
              <a:t> </a:t>
            </a:r>
            <a:r>
              <a:rPr lang="en-US" dirty="0" err="1" smtClean="0"/>
              <a:t>во</a:t>
            </a:r>
            <a:r>
              <a:rPr lang="en-US" dirty="0" smtClean="0"/>
              <a:t> </a:t>
            </a:r>
            <a:r>
              <a:rPr lang="en-US" dirty="0" err="1" smtClean="0"/>
              <a:t>криминал</a:t>
            </a:r>
            <a:r>
              <a:rPr lang="en-US" dirty="0" smtClean="0"/>
              <a:t>, а </a:t>
            </a:r>
            <a:r>
              <a:rPr lang="en-US" dirty="0" err="1" smtClean="0"/>
              <a:t>особено</a:t>
            </a:r>
            <a:r>
              <a:rPr lang="en-US" dirty="0" smtClean="0"/>
              <a:t> </a:t>
            </a:r>
            <a:r>
              <a:rPr lang="en-US" dirty="0" err="1" smtClean="0"/>
              <a:t>за</a:t>
            </a:r>
            <a:r>
              <a:rPr lang="en-US" dirty="0" smtClean="0"/>
              <a:t> </a:t>
            </a:r>
            <a:r>
              <a:rPr lang="en-US" dirty="0" err="1" smtClean="0"/>
              <a:t>оние</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плашат</a:t>
            </a:r>
            <a:r>
              <a:rPr lang="en-US" dirty="0" smtClean="0"/>
              <a:t> </a:t>
            </a:r>
            <a:r>
              <a:rPr lang="en-US" dirty="0" err="1" smtClean="0"/>
              <a:t>дека</a:t>
            </a:r>
            <a:r>
              <a:rPr lang="en-US" dirty="0" smtClean="0"/>
              <a:t> </a:t>
            </a:r>
            <a:r>
              <a:rPr lang="en-US" dirty="0" err="1" smtClean="0"/>
              <a:t>содржината</a:t>
            </a:r>
            <a:r>
              <a:rPr lang="en-US" dirty="0" smtClean="0"/>
              <a:t> </a:t>
            </a:r>
            <a:r>
              <a:rPr lang="en-US" dirty="0" err="1" smtClean="0"/>
              <a:t>од</a:t>
            </a:r>
            <a:r>
              <a:rPr lang="en-US" dirty="0" smtClean="0"/>
              <a:t> </a:t>
            </a:r>
            <a:r>
              <a:rPr lang="en-US" dirty="0" err="1" smtClean="0"/>
              <a:t>нивните</a:t>
            </a:r>
            <a:r>
              <a:rPr lang="en-US" dirty="0" smtClean="0"/>
              <a:t> </a:t>
            </a:r>
            <a:r>
              <a:rPr lang="en-US" dirty="0" err="1" smtClean="0"/>
              <a:t>компјутери</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ги</a:t>
            </a:r>
            <a:r>
              <a:rPr lang="en-US" dirty="0" smtClean="0"/>
              <a:t> </a:t>
            </a:r>
            <a:r>
              <a:rPr lang="en-US" dirty="0" err="1" smtClean="0"/>
              <a:t>инкриминира</a:t>
            </a:r>
            <a:r>
              <a:rPr lang="en-US" dirty="0" smtClean="0"/>
              <a:t>, </a:t>
            </a:r>
            <a:r>
              <a:rPr lang="en-US" dirty="0" err="1" smtClean="0"/>
              <a:t>тие</a:t>
            </a:r>
            <a:r>
              <a:rPr lang="en-US" dirty="0" smtClean="0"/>
              <a:t> </a:t>
            </a:r>
            <a:r>
              <a:rPr lang="en-US" dirty="0" err="1" smtClean="0"/>
              <a:t>не</a:t>
            </a:r>
            <a:r>
              <a:rPr lang="en-US" dirty="0" smtClean="0"/>
              <a:t> </a:t>
            </a:r>
            <a:r>
              <a:rPr lang="en-US" dirty="0" err="1" smtClean="0"/>
              <a:t>ја</a:t>
            </a:r>
            <a:r>
              <a:rPr lang="en-US" dirty="0" smtClean="0"/>
              <a:t> </a:t>
            </a:r>
            <a:r>
              <a:rPr lang="en-US" dirty="0" err="1" smtClean="0"/>
              <a:t>користат</a:t>
            </a:r>
            <a:r>
              <a:rPr lang="en-US" dirty="0" smtClean="0"/>
              <a:t> </a:t>
            </a:r>
            <a:r>
              <a:rPr lang="en-US" dirty="0" err="1" smtClean="0"/>
              <a:t>програмата</a:t>
            </a:r>
            <a:r>
              <a:rPr lang="en-US" dirty="0" smtClean="0"/>
              <a:t> </a:t>
            </a:r>
            <a:r>
              <a:rPr lang="en-US" dirty="0" err="1" smtClean="0"/>
              <a:t>за</a:t>
            </a:r>
            <a:r>
              <a:rPr lang="en-US" dirty="0" smtClean="0"/>
              <a:t> </a:t>
            </a:r>
            <a:r>
              <a:rPr lang="en-US" dirty="0" err="1" smtClean="0"/>
              <a:t>да</a:t>
            </a:r>
            <a:r>
              <a:rPr lang="en-US" dirty="0" smtClean="0"/>
              <a:t> </a:t>
            </a:r>
            <a:r>
              <a:rPr lang="en-US" dirty="0" err="1" smtClean="0"/>
              <a:t>вршат</a:t>
            </a:r>
            <a:r>
              <a:rPr lang="en-US" dirty="0" smtClean="0"/>
              <a:t> </a:t>
            </a:r>
            <a:r>
              <a:rPr lang="en-US" dirty="0" err="1" smtClean="0"/>
              <a:t>кривични</a:t>
            </a:r>
            <a:r>
              <a:rPr lang="en-US" dirty="0" smtClean="0"/>
              <a:t> </a:t>
            </a:r>
            <a:r>
              <a:rPr lang="en-US" dirty="0" err="1" smtClean="0"/>
              <a:t>дела</a:t>
            </a:r>
            <a:r>
              <a:rPr lang="en-US" dirty="0" smtClean="0"/>
              <a:t>, </a:t>
            </a:r>
            <a:r>
              <a:rPr lang="en-US" dirty="0" err="1" smtClean="0"/>
              <a:t>туку</a:t>
            </a:r>
            <a:r>
              <a:rPr lang="en-US" dirty="0" smtClean="0"/>
              <a:t> </a:t>
            </a:r>
            <a:r>
              <a:rPr lang="en-US" dirty="0" err="1" smtClean="0"/>
              <a:t>таа</a:t>
            </a:r>
            <a:r>
              <a:rPr lang="en-US" dirty="0" smtClean="0"/>
              <a:t> </a:t>
            </a:r>
            <a:r>
              <a:rPr lang="en-US" dirty="0" err="1" smtClean="0"/>
              <a:t>повеќе</a:t>
            </a:r>
            <a:r>
              <a:rPr lang="en-US" dirty="0" smtClean="0"/>
              <a:t> </a:t>
            </a:r>
            <a:r>
              <a:rPr lang="en-US" dirty="0" err="1" smtClean="0"/>
              <a:t>служи</a:t>
            </a:r>
            <a:r>
              <a:rPr lang="en-US" dirty="0" smtClean="0"/>
              <a:t> </a:t>
            </a:r>
            <a:r>
              <a:rPr lang="en-US" dirty="0" err="1" smtClean="0"/>
              <a:t>за</a:t>
            </a:r>
            <a:r>
              <a:rPr lang="en-US" dirty="0" smtClean="0"/>
              <a:t> </a:t>
            </a:r>
            <a:r>
              <a:rPr lang="en-US" dirty="0" err="1" smtClean="0"/>
              <a:t>криење</a:t>
            </a:r>
            <a:r>
              <a:rPr lang="en-US" dirty="0" smtClean="0"/>
              <a:t> </a:t>
            </a:r>
            <a:r>
              <a:rPr lang="en-US" dirty="0" err="1" smtClean="0"/>
              <a:t>докази</a:t>
            </a:r>
            <a:r>
              <a:rPr lang="en-US" dirty="0" smtClean="0"/>
              <a:t>. </a:t>
            </a:r>
          </a:p>
          <a:p>
            <a:pPr algn="just"/>
            <a:r>
              <a:rPr lang="en-US" dirty="0" smtClean="0"/>
              <a:t> </a:t>
            </a:r>
          </a:p>
          <a:p>
            <a:pPr algn="just"/>
            <a:r>
              <a:rPr lang="en-US" dirty="0" err="1" smtClean="0"/>
              <a:t>Сторителите</a:t>
            </a:r>
            <a:r>
              <a:rPr lang="en-US" dirty="0" smtClean="0"/>
              <a:t> </a:t>
            </a:r>
            <a:r>
              <a:rPr lang="en-US" dirty="0" err="1" smtClean="0"/>
              <a:t>на</a:t>
            </a:r>
            <a:r>
              <a:rPr lang="en-US" dirty="0" smtClean="0"/>
              <a:t> </a:t>
            </a:r>
            <a:r>
              <a:rPr lang="en-US" dirty="0" err="1" smtClean="0"/>
              <a:t>кривични</a:t>
            </a:r>
            <a:r>
              <a:rPr lang="en-US" dirty="0" smtClean="0"/>
              <a:t> </a:t>
            </a:r>
            <a:r>
              <a:rPr lang="en-US" dirty="0" err="1" smtClean="0"/>
              <a:t>дела</a:t>
            </a:r>
            <a:r>
              <a:rPr lang="en-US" dirty="0" smtClean="0"/>
              <a:t> </a:t>
            </a:r>
            <a:r>
              <a:rPr lang="en-US" dirty="0" err="1" smtClean="0"/>
              <a:t>поврзани</a:t>
            </a:r>
            <a:r>
              <a:rPr lang="en-US" dirty="0" smtClean="0"/>
              <a:t> </a:t>
            </a:r>
            <a:r>
              <a:rPr lang="en-US" dirty="0" err="1" smtClean="0"/>
              <a:t>со</a:t>
            </a:r>
            <a:r>
              <a:rPr lang="en-US" dirty="0" smtClean="0"/>
              <a:t> </a:t>
            </a:r>
            <a:r>
              <a:rPr lang="en-US" dirty="0" err="1" smtClean="0"/>
              <a:t>компјутери</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користат</a:t>
            </a:r>
            <a:r>
              <a:rPr lang="en-US" dirty="0" smtClean="0"/>
              <a:t> и </a:t>
            </a:r>
            <a:r>
              <a:rPr lang="en-US" dirty="0" err="1" smtClean="0"/>
              <a:t>други</a:t>
            </a:r>
            <a:r>
              <a:rPr lang="en-US" dirty="0" smtClean="0"/>
              <a:t> </a:t>
            </a:r>
            <a:r>
              <a:rPr lang="en-US" dirty="0" err="1" smtClean="0"/>
              <a:t>програми</a:t>
            </a:r>
            <a:r>
              <a:rPr lang="en-US" dirty="0" smtClean="0"/>
              <a:t> </a:t>
            </a:r>
            <a:r>
              <a:rPr lang="en-US" dirty="0" err="1" smtClean="0"/>
              <a:t>или</a:t>
            </a:r>
            <a:r>
              <a:rPr lang="en-US" dirty="0" smtClean="0"/>
              <a:t> </a:t>
            </a:r>
            <a:r>
              <a:rPr lang="en-US" dirty="0" err="1" smtClean="0"/>
              <a:t>системи</a:t>
            </a:r>
            <a:r>
              <a:rPr lang="en-US" dirty="0" smtClean="0"/>
              <a:t> </a:t>
            </a:r>
            <a:r>
              <a:rPr lang="en-US" dirty="0" err="1" smtClean="0"/>
              <a:t>за</a:t>
            </a:r>
            <a:r>
              <a:rPr lang="en-US" dirty="0" smtClean="0"/>
              <a:t> </a:t>
            </a:r>
            <a:r>
              <a:rPr lang="en-US" dirty="0" err="1" smtClean="0"/>
              <a:t>да</a:t>
            </a:r>
            <a:r>
              <a:rPr lang="en-US" dirty="0" smtClean="0"/>
              <a:t> </a:t>
            </a:r>
            <a:r>
              <a:rPr lang="en-US" dirty="0" err="1" smtClean="0"/>
              <a:t>избегнат</a:t>
            </a:r>
            <a:r>
              <a:rPr lang="en-US" dirty="0" smtClean="0"/>
              <a:t> </a:t>
            </a:r>
            <a:r>
              <a:rPr lang="en-US" dirty="0" err="1" smtClean="0"/>
              <a:t>откривање</a:t>
            </a:r>
            <a:r>
              <a:rPr lang="en-US" dirty="0" smtClean="0"/>
              <a:t>, </a:t>
            </a:r>
            <a:r>
              <a:rPr lang="en-US" dirty="0" err="1" smtClean="0"/>
              <a:t>вклучително</a:t>
            </a:r>
            <a:r>
              <a:rPr lang="en-US" dirty="0" smtClean="0"/>
              <a:t> и </a:t>
            </a:r>
            <a:r>
              <a:rPr lang="en-US" dirty="0" err="1" smtClean="0"/>
              <a:t>страниците</a:t>
            </a:r>
            <a:r>
              <a:rPr lang="en-US" dirty="0" smtClean="0"/>
              <a:t> </a:t>
            </a:r>
            <a:r>
              <a:rPr lang="en-US" dirty="0" err="1" smtClean="0"/>
              <a:t>за</a:t>
            </a:r>
            <a:r>
              <a:rPr lang="en-US" dirty="0" smtClean="0"/>
              <a:t> </a:t>
            </a:r>
            <a:r>
              <a:rPr lang="en-US" dirty="0" err="1" smtClean="0"/>
              <a:t>анонимизирање</a:t>
            </a:r>
            <a:r>
              <a:rPr lang="en-US" dirty="0" smtClean="0"/>
              <a:t> </a:t>
            </a:r>
            <a:r>
              <a:rPr lang="en-US" dirty="0" err="1" smtClean="0"/>
              <a:t>што</a:t>
            </a:r>
            <a:r>
              <a:rPr lang="en-US" dirty="0" smtClean="0"/>
              <a:t> </a:t>
            </a:r>
            <a:r>
              <a:rPr lang="en-US" dirty="0" err="1" smtClean="0"/>
              <a:t>им</a:t>
            </a:r>
            <a:r>
              <a:rPr lang="en-US" dirty="0" smtClean="0"/>
              <a:t> </a:t>
            </a:r>
            <a:r>
              <a:rPr lang="en-US" dirty="0" err="1" smtClean="0"/>
              <a:t>овозможуваат</a:t>
            </a:r>
            <a:r>
              <a:rPr lang="en-US" dirty="0" smtClean="0"/>
              <a:t> </a:t>
            </a:r>
            <a:r>
              <a:rPr lang="en-US" dirty="0" err="1" smtClean="0"/>
              <a:t>да</a:t>
            </a:r>
            <a:r>
              <a:rPr lang="en-US" dirty="0" smtClean="0"/>
              <a:t> </a:t>
            </a:r>
            <a:r>
              <a:rPr lang="en-US" dirty="0" err="1" smtClean="0"/>
              <a:t>сурфаат</a:t>
            </a:r>
            <a:r>
              <a:rPr lang="en-US" dirty="0" smtClean="0"/>
              <a:t> </a:t>
            </a:r>
            <a:r>
              <a:rPr lang="en-US" dirty="0" err="1" smtClean="0"/>
              <a:t>по</a:t>
            </a:r>
            <a:r>
              <a:rPr lang="en-US" dirty="0" smtClean="0"/>
              <a:t> </a:t>
            </a:r>
            <a:r>
              <a:rPr lang="en-US" dirty="0" err="1" smtClean="0"/>
              <a:t>интернетот</a:t>
            </a:r>
            <a:r>
              <a:rPr lang="en-US" dirty="0" smtClean="0"/>
              <a:t> </a:t>
            </a:r>
            <a:r>
              <a:rPr lang="en-US" dirty="0" err="1" smtClean="0"/>
              <a:t>без</a:t>
            </a:r>
            <a:r>
              <a:rPr lang="en-US" dirty="0" smtClean="0"/>
              <a:t> </a:t>
            </a:r>
            <a:r>
              <a:rPr lang="en-US" dirty="0" err="1" smtClean="0"/>
              <a:t>притоа</a:t>
            </a:r>
            <a:r>
              <a:rPr lang="en-US" dirty="0" smtClean="0"/>
              <a:t> </a:t>
            </a:r>
            <a:r>
              <a:rPr lang="en-US" dirty="0" err="1" smtClean="0"/>
              <a:t>да</a:t>
            </a:r>
            <a:r>
              <a:rPr lang="en-US" dirty="0" smtClean="0"/>
              <a:t> </a:t>
            </a:r>
            <a:r>
              <a:rPr lang="en-US" dirty="0" err="1" smtClean="0"/>
              <a:t>ја</a:t>
            </a:r>
            <a:r>
              <a:rPr lang="en-US" dirty="0" smtClean="0"/>
              <a:t> </a:t>
            </a:r>
            <a:r>
              <a:rPr lang="en-US" dirty="0" err="1" smtClean="0"/>
              <a:t>откриваат</a:t>
            </a:r>
            <a:r>
              <a:rPr lang="en-US" dirty="0" smtClean="0"/>
              <a:t> </a:t>
            </a:r>
            <a:r>
              <a:rPr lang="en-US" dirty="0" err="1" smtClean="0"/>
              <a:t>нивната</a:t>
            </a:r>
            <a:r>
              <a:rPr lang="en-US" dirty="0" smtClean="0"/>
              <a:t> </a:t>
            </a:r>
            <a:r>
              <a:rPr lang="en-US" dirty="0" err="1" smtClean="0"/>
              <a:t>точна</a:t>
            </a:r>
            <a:r>
              <a:rPr lang="en-US" dirty="0" smtClean="0"/>
              <a:t> IP-</a:t>
            </a:r>
            <a:r>
              <a:rPr lang="en-US" dirty="0" err="1" smtClean="0"/>
              <a:t>адреса</a:t>
            </a:r>
            <a:r>
              <a:rPr lang="en-US" dirty="0" smtClean="0"/>
              <a:t> </a:t>
            </a:r>
            <a:r>
              <a:rPr lang="en-US" dirty="0" err="1" smtClean="0"/>
              <a:t>или</a:t>
            </a:r>
            <a:r>
              <a:rPr lang="en-US" dirty="0" smtClean="0"/>
              <a:t> </a:t>
            </a:r>
            <a:r>
              <a:rPr lang="en-US" dirty="0" err="1" smtClean="0"/>
              <a:t>програмите</a:t>
            </a:r>
            <a:r>
              <a:rPr lang="en-US" dirty="0" smtClean="0"/>
              <a:t> </a:t>
            </a:r>
            <a:r>
              <a:rPr lang="en-US" dirty="0" err="1" smtClean="0"/>
              <a:t>за</a:t>
            </a:r>
            <a:r>
              <a:rPr lang="en-US" dirty="0" smtClean="0"/>
              <a:t> </a:t>
            </a:r>
            <a:r>
              <a:rPr lang="en-US" dirty="0" err="1" smtClean="0"/>
              <a:t>елиминирање</a:t>
            </a:r>
            <a:r>
              <a:rPr lang="en-US" dirty="0" smtClean="0"/>
              <a:t> </a:t>
            </a:r>
            <a:r>
              <a:rPr lang="en-US" dirty="0" err="1" smtClean="0"/>
              <a:t>докази</a:t>
            </a:r>
            <a:r>
              <a:rPr lang="en-US" dirty="0" smtClean="0"/>
              <a:t> </a:t>
            </a:r>
            <a:r>
              <a:rPr lang="en-US" dirty="0" err="1" smtClean="0"/>
              <a:t>што</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ја</a:t>
            </a:r>
            <a:r>
              <a:rPr lang="en-US" dirty="0" smtClean="0"/>
              <a:t> </a:t>
            </a:r>
            <a:r>
              <a:rPr lang="en-US" dirty="0" err="1" smtClean="0"/>
              <a:t>избришат</a:t>
            </a:r>
            <a:r>
              <a:rPr lang="en-US" dirty="0" smtClean="0"/>
              <a:t> </a:t>
            </a:r>
            <a:r>
              <a:rPr lang="en-US" dirty="0" err="1" smtClean="0"/>
              <a:t>содржината</a:t>
            </a:r>
            <a:r>
              <a:rPr lang="en-US" dirty="0" smtClean="0"/>
              <a:t> </a:t>
            </a:r>
            <a:r>
              <a:rPr lang="en-US" dirty="0" err="1" smtClean="0"/>
              <a:t>на</a:t>
            </a:r>
            <a:r>
              <a:rPr lang="en-US" dirty="0" smtClean="0"/>
              <a:t> </a:t>
            </a:r>
            <a:r>
              <a:rPr lang="en-US" dirty="0" err="1" smtClean="0"/>
              <a:t>хард-дискот</a:t>
            </a:r>
            <a:r>
              <a:rPr lang="en-US" dirty="0" smtClean="0"/>
              <a:t>. </a:t>
            </a:r>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56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US" sz="1100" i="1" dirty="0" err="1" smtClean="0"/>
              <a:t>Дали</a:t>
            </a:r>
            <a:r>
              <a:rPr lang="en-US" sz="1100" i="1" dirty="0" smtClean="0"/>
              <a:t> </a:t>
            </a:r>
            <a:r>
              <a:rPr lang="en-US" sz="1100" i="1" dirty="0" err="1" smtClean="0"/>
              <a:t>Ник</a:t>
            </a:r>
            <a:r>
              <a:rPr lang="en-US" sz="1100" i="1" dirty="0" smtClean="0"/>
              <a:t> </a:t>
            </a:r>
            <a:r>
              <a:rPr lang="en-US" sz="1100" i="1" dirty="0" err="1" smtClean="0"/>
              <a:t>извршил</a:t>
            </a:r>
            <a:r>
              <a:rPr lang="en-US" sz="1100" i="1" dirty="0" smtClean="0"/>
              <a:t> </a:t>
            </a:r>
            <a:r>
              <a:rPr lang="en-US" sz="1100" i="1" dirty="0" err="1" smtClean="0"/>
              <a:t>кривично</a:t>
            </a:r>
            <a:r>
              <a:rPr lang="en-US" sz="1100" i="1" dirty="0" smtClean="0"/>
              <a:t> </a:t>
            </a:r>
            <a:r>
              <a:rPr lang="en-US" sz="1100" i="1" dirty="0" err="1" smtClean="0"/>
              <a:t>дело</a:t>
            </a:r>
            <a:r>
              <a:rPr lang="en-US" sz="1100" i="1" dirty="0" smtClean="0"/>
              <a:t>?</a:t>
            </a:r>
            <a:r>
              <a:rPr lang="en-US" sz="1100" dirty="0" smtClean="0"/>
              <a:t> </a:t>
            </a:r>
            <a:endParaRPr lang="en-US" altLang="en-US" sz="1100" dirty="0" smtClean="0"/>
          </a:p>
          <a:p>
            <a:pPr algn="just">
              <a:lnSpc>
                <a:spcPct val="80000"/>
              </a:lnSpc>
            </a:pPr>
            <a:r>
              <a:rPr lang="en-US" sz="1100" i="1" dirty="0" err="1" smtClean="0"/>
              <a:t>Дали</a:t>
            </a:r>
            <a:r>
              <a:rPr lang="en-US" sz="1100" i="1" dirty="0" smtClean="0"/>
              <a:t> </a:t>
            </a:r>
            <a:r>
              <a:rPr lang="en-US" sz="1100" i="1" dirty="0" err="1" smtClean="0"/>
              <a:t>компанијата</a:t>
            </a:r>
            <a:r>
              <a:rPr lang="en-US" sz="1100" i="1" dirty="0" smtClean="0"/>
              <a:t> </a:t>
            </a:r>
            <a:r>
              <a:rPr lang="en-US" sz="1100" i="1" dirty="0" err="1" smtClean="0"/>
              <a:t>извршила</a:t>
            </a:r>
            <a:r>
              <a:rPr lang="en-US" sz="1100" i="1" dirty="0" smtClean="0"/>
              <a:t> </a:t>
            </a:r>
            <a:r>
              <a:rPr lang="en-US" sz="1100" i="1" dirty="0" err="1" smtClean="0"/>
              <a:t>кривично</a:t>
            </a:r>
            <a:r>
              <a:rPr lang="en-US" sz="1100" i="1" dirty="0" smtClean="0"/>
              <a:t> </a:t>
            </a:r>
            <a:r>
              <a:rPr lang="en-US" sz="1100" i="1" dirty="0" err="1" smtClean="0"/>
              <a:t>дело</a:t>
            </a:r>
            <a:r>
              <a:rPr lang="en-US" sz="1100" i="1" dirty="0" smtClean="0"/>
              <a:t>?</a:t>
            </a:r>
            <a:r>
              <a:rPr lang="en-US" sz="1100" dirty="0" smtClean="0"/>
              <a:t> </a:t>
            </a:r>
            <a:endParaRPr lang="en-US" altLang="en-US" sz="1100" dirty="0" smtClean="0"/>
          </a:p>
          <a:p>
            <a:pPr algn="just">
              <a:lnSpc>
                <a:spcPct val="80000"/>
              </a:lnSpc>
            </a:pPr>
            <a:r>
              <a:rPr lang="en-US" sz="1100" i="1" dirty="0" err="1" smtClean="0"/>
              <a:t>Дали</a:t>
            </a:r>
            <a:r>
              <a:rPr lang="en-US" sz="1100" i="1" dirty="0" smtClean="0"/>
              <a:t> „</a:t>
            </a:r>
            <a:r>
              <a:rPr lang="en-US" sz="1100" i="1" dirty="0" err="1" smtClean="0"/>
              <a:t>Јупитер</a:t>
            </a:r>
            <a:r>
              <a:rPr lang="en-US" sz="1100" i="1" dirty="0" smtClean="0"/>
              <a:t>“ </a:t>
            </a:r>
            <a:r>
              <a:rPr lang="en-US" sz="1100" i="1" dirty="0" err="1" smtClean="0"/>
              <a:t>извршил</a:t>
            </a:r>
            <a:r>
              <a:rPr lang="en-US" sz="1100" i="1" dirty="0" smtClean="0"/>
              <a:t> </a:t>
            </a:r>
            <a:r>
              <a:rPr lang="en-US" sz="1100" i="1" dirty="0" err="1" smtClean="0"/>
              <a:t>кривично</a:t>
            </a:r>
            <a:r>
              <a:rPr lang="en-US" sz="1100" i="1" dirty="0" smtClean="0"/>
              <a:t> </a:t>
            </a:r>
            <a:r>
              <a:rPr lang="en-US" sz="1100" i="1" dirty="0" err="1" smtClean="0"/>
              <a:t>дело</a:t>
            </a:r>
            <a:r>
              <a:rPr lang="en-US" sz="1100" i="1" dirty="0" smtClean="0"/>
              <a:t>?</a:t>
            </a:r>
            <a:r>
              <a:rPr lang="en-US" sz="1100" dirty="0" smtClean="0"/>
              <a:t> </a:t>
            </a:r>
            <a:endParaRPr lang="en-US" altLang="en-US" sz="1100" dirty="0" smtClean="0"/>
          </a:p>
          <a:p>
            <a:pPr algn="just">
              <a:lnSpc>
                <a:spcPct val="80000"/>
              </a:lnSpc>
            </a:pPr>
            <a:r>
              <a:rPr lang="en-US" sz="1100" dirty="0" smtClean="0"/>
              <a:t> </a:t>
            </a:r>
            <a:endParaRPr lang="en-US" altLang="en-US" sz="1100" dirty="0" smtClean="0"/>
          </a:p>
          <a:p>
            <a:pPr algn="just">
              <a:lnSpc>
                <a:spcPct val="80000"/>
              </a:lnSpc>
            </a:pPr>
            <a:r>
              <a:rPr lang="en-US" sz="1100" b="1" dirty="0" err="1" smtClean="0"/>
              <a:t>Прашања</a:t>
            </a:r>
            <a:r>
              <a:rPr lang="en-US" sz="1100" dirty="0" smtClean="0"/>
              <a:t> </a:t>
            </a:r>
            <a:endParaRPr lang="en-US" altLang="en-US" sz="1100" dirty="0" smtClean="0"/>
          </a:p>
          <a:p>
            <a:pPr algn="just">
              <a:lnSpc>
                <a:spcPct val="80000"/>
              </a:lnSpc>
            </a:pPr>
            <a:r>
              <a:rPr lang="en-US" sz="1100" dirty="0" smtClean="0"/>
              <a:t> </a:t>
            </a:r>
          </a:p>
          <a:p>
            <a:pPr algn="just">
              <a:lnSpc>
                <a:spcPct val="80000"/>
              </a:lnSpc>
            </a:pPr>
            <a:r>
              <a:rPr lang="en-US" sz="1100" dirty="0" err="1" smtClean="0"/>
              <a:t>Дали</a:t>
            </a:r>
            <a:r>
              <a:rPr lang="en-US" sz="1100" dirty="0" smtClean="0"/>
              <a:t> </a:t>
            </a:r>
            <a:r>
              <a:rPr lang="en-US" sz="1100" dirty="0" err="1" smtClean="0"/>
              <a:t>уредот</a:t>
            </a:r>
            <a:r>
              <a:rPr lang="en-US" sz="1100" dirty="0" smtClean="0"/>
              <a:t> е </a:t>
            </a:r>
            <a:r>
              <a:rPr lang="en-US" sz="1100" dirty="0" err="1" smtClean="0"/>
              <a:t>дизајниран</a:t>
            </a:r>
            <a:r>
              <a:rPr lang="en-US" sz="1100" dirty="0" smtClean="0"/>
              <a:t> </a:t>
            </a:r>
            <a:r>
              <a:rPr lang="en-US" sz="1100" dirty="0" err="1" smtClean="0"/>
              <a:t>или</a:t>
            </a:r>
            <a:r>
              <a:rPr lang="en-US" sz="1100" dirty="0" smtClean="0"/>
              <a:t> </a:t>
            </a:r>
            <a:r>
              <a:rPr lang="en-US" sz="1100" dirty="0" err="1" smtClean="0"/>
              <a:t>адаптиран</a:t>
            </a:r>
            <a:r>
              <a:rPr lang="en-US" sz="1100" dirty="0" smtClean="0"/>
              <a:t> </a:t>
            </a:r>
            <a:r>
              <a:rPr lang="en-US" sz="1100" dirty="0" err="1" smtClean="0"/>
              <a:t>првенствено</a:t>
            </a:r>
            <a:r>
              <a:rPr lang="en-US" sz="1100" dirty="0" smtClean="0"/>
              <a:t> </a:t>
            </a:r>
            <a:r>
              <a:rPr lang="en-US" sz="1100" dirty="0" err="1" smtClean="0"/>
              <a:t>за</a:t>
            </a:r>
            <a:r>
              <a:rPr lang="en-US" sz="1100" dirty="0" smtClean="0"/>
              <a:t> </a:t>
            </a:r>
            <a:r>
              <a:rPr lang="en-US" sz="1100" dirty="0" err="1" smtClean="0"/>
              <a:t>извршување</a:t>
            </a:r>
            <a:r>
              <a:rPr lang="en-US" sz="1100" dirty="0" smtClean="0"/>
              <a:t> </a:t>
            </a:r>
            <a:r>
              <a:rPr lang="en-US" sz="1100" dirty="0" err="1" smtClean="0"/>
              <a:t>на</a:t>
            </a:r>
            <a:r>
              <a:rPr lang="en-US" sz="1100" dirty="0" smtClean="0"/>
              <a:t> </a:t>
            </a:r>
            <a:r>
              <a:rPr lang="en-US" sz="1100" dirty="0" err="1" smtClean="0"/>
              <a:t>именуваното</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a:t>
            </a:r>
          </a:p>
          <a:p>
            <a:pPr algn="just">
              <a:lnSpc>
                <a:spcPct val="80000"/>
              </a:lnSpc>
            </a:pPr>
            <a:r>
              <a:rPr lang="en-US" sz="1100" dirty="0" smtClean="0"/>
              <a:t> </a:t>
            </a:r>
          </a:p>
          <a:p>
            <a:pPr algn="just">
              <a:lnSpc>
                <a:spcPct val="80000"/>
              </a:lnSpc>
            </a:pPr>
            <a:r>
              <a:rPr lang="en-US" sz="1100" b="1" dirty="0" err="1" smtClean="0"/>
              <a:t>Прашања</a:t>
            </a:r>
            <a:r>
              <a:rPr lang="en-US" sz="1100" b="1" dirty="0" smtClean="0"/>
              <a:t> </a:t>
            </a:r>
            <a:r>
              <a:rPr lang="en-US" sz="1100" b="1" dirty="0" err="1" smtClean="0"/>
              <a:t>за</a:t>
            </a:r>
            <a:r>
              <a:rPr lang="en-US" sz="1100" b="1" dirty="0" smtClean="0"/>
              <a:t> </a:t>
            </a:r>
            <a:r>
              <a:rPr lang="en-US" sz="1100" b="1" dirty="0" err="1" smtClean="0"/>
              <a:t>дискусија</a:t>
            </a:r>
            <a:r>
              <a:rPr lang="en-US" sz="1100" dirty="0" smtClean="0"/>
              <a:t> </a:t>
            </a:r>
            <a:endParaRPr lang="en-US" altLang="en-US" sz="1100" dirty="0" smtClean="0"/>
          </a:p>
          <a:p>
            <a:pPr algn="just">
              <a:lnSpc>
                <a:spcPct val="80000"/>
              </a:lnSpc>
            </a:pPr>
            <a:r>
              <a:rPr lang="en-US" sz="1100" dirty="0" smtClean="0"/>
              <a:t> </a:t>
            </a:r>
          </a:p>
          <a:p>
            <a:pPr algn="just">
              <a:lnSpc>
                <a:spcPct val="80000"/>
              </a:lnSpc>
            </a:pPr>
            <a:r>
              <a:rPr lang="en-US" sz="1100" dirty="0" err="1" smtClean="0"/>
              <a:t>Сторителите</a:t>
            </a:r>
            <a:r>
              <a:rPr lang="en-US" sz="1100" dirty="0" smtClean="0"/>
              <a:t> </a:t>
            </a:r>
            <a:r>
              <a:rPr lang="en-US" sz="1100" dirty="0" err="1" smtClean="0"/>
              <a:t>на</a:t>
            </a:r>
            <a:r>
              <a:rPr lang="en-US" sz="1100" dirty="0" smtClean="0"/>
              <a:t> </a:t>
            </a:r>
            <a:r>
              <a:rPr lang="en-US" sz="1100" dirty="0" err="1" smtClean="0"/>
              <a:t>кривични</a:t>
            </a:r>
            <a:r>
              <a:rPr lang="en-US" sz="1100" dirty="0" smtClean="0"/>
              <a:t> </a:t>
            </a:r>
            <a:r>
              <a:rPr lang="en-US" sz="1100" dirty="0" err="1" smtClean="0"/>
              <a:t>дела</a:t>
            </a:r>
            <a:r>
              <a:rPr lang="en-US" sz="1100" dirty="0" smtClean="0"/>
              <a:t> </a:t>
            </a:r>
            <a:r>
              <a:rPr lang="en-US" sz="1100" dirty="0" err="1" smtClean="0"/>
              <a:t>поврзани</a:t>
            </a:r>
            <a:r>
              <a:rPr lang="en-US" sz="1100" dirty="0" smtClean="0"/>
              <a:t> </a:t>
            </a:r>
            <a:r>
              <a:rPr lang="en-US" sz="1100" dirty="0" err="1" smtClean="0"/>
              <a:t>со</a:t>
            </a:r>
            <a:r>
              <a:rPr lang="en-US" sz="1100" dirty="0" smtClean="0"/>
              <a:t> </a:t>
            </a:r>
            <a:r>
              <a:rPr lang="en-US" sz="1100" dirty="0" err="1" smtClean="0"/>
              <a:t>компјутери</a:t>
            </a:r>
            <a:r>
              <a:rPr lang="en-US" sz="1100" dirty="0" smtClean="0"/>
              <a:t> </a:t>
            </a:r>
            <a:r>
              <a:rPr lang="en-US" sz="1100" dirty="0" err="1" smtClean="0"/>
              <a:t>се</a:t>
            </a:r>
            <a:r>
              <a:rPr lang="en-US" sz="1100" dirty="0" smtClean="0"/>
              <a:t> </a:t>
            </a:r>
            <a:r>
              <a:rPr lang="en-US" sz="1100" dirty="0" err="1" smtClean="0"/>
              <a:t>способни</a:t>
            </a:r>
            <a:r>
              <a:rPr lang="en-US" sz="1100" dirty="0" smtClean="0"/>
              <a:t> </a:t>
            </a:r>
            <a:r>
              <a:rPr lang="en-US" sz="1100" dirty="0" err="1" smtClean="0"/>
              <a:t>да</a:t>
            </a:r>
            <a:r>
              <a:rPr lang="en-US" sz="1100" dirty="0" smtClean="0"/>
              <a:t> </a:t>
            </a:r>
            <a:r>
              <a:rPr lang="en-US" sz="1100" dirty="0" err="1" smtClean="0"/>
              <a:t>пристапат</a:t>
            </a:r>
            <a:r>
              <a:rPr lang="en-US" sz="1100" dirty="0" smtClean="0"/>
              <a:t> </a:t>
            </a:r>
            <a:r>
              <a:rPr lang="en-US" sz="1100" dirty="0" err="1" smtClean="0"/>
              <a:t>до</a:t>
            </a:r>
            <a:r>
              <a:rPr lang="en-US" sz="1100" dirty="0" smtClean="0"/>
              <a:t> </a:t>
            </a:r>
            <a:r>
              <a:rPr lang="en-US" sz="1100" dirty="0" err="1" smtClean="0"/>
              <a:t>разни</a:t>
            </a:r>
            <a:r>
              <a:rPr lang="en-US" sz="1100" dirty="0" smtClean="0"/>
              <a:t> </a:t>
            </a:r>
            <a:r>
              <a:rPr lang="en-US" sz="1100" dirty="0" err="1" smtClean="0"/>
              <a:t>алатки</a:t>
            </a:r>
            <a:r>
              <a:rPr lang="en-US" sz="1100" dirty="0" smtClean="0"/>
              <a:t> </a:t>
            </a:r>
            <a:r>
              <a:rPr lang="en-US" sz="1100" dirty="0" err="1" smtClean="0"/>
              <a:t>што</a:t>
            </a:r>
            <a:r>
              <a:rPr lang="en-US" sz="1100" dirty="0" smtClean="0"/>
              <a:t> </a:t>
            </a:r>
            <a:r>
              <a:rPr lang="en-US" sz="1100" dirty="0" err="1" smtClean="0"/>
              <a:t>им</a:t>
            </a:r>
            <a:r>
              <a:rPr lang="en-US" sz="1100" dirty="0" smtClean="0"/>
              <a:t> </a:t>
            </a:r>
            <a:r>
              <a:rPr lang="en-US" sz="1100" dirty="0" err="1" smtClean="0"/>
              <a:t>овозможуваат</a:t>
            </a:r>
            <a:r>
              <a:rPr lang="en-US" sz="1100" dirty="0" smtClean="0"/>
              <a:t> </a:t>
            </a:r>
            <a:r>
              <a:rPr lang="en-US" sz="1100" dirty="0" err="1" smtClean="0"/>
              <a:t>да</a:t>
            </a:r>
            <a:r>
              <a:rPr lang="en-US" sz="1100" dirty="0" smtClean="0"/>
              <a:t> </a:t>
            </a:r>
            <a:r>
              <a:rPr lang="en-US" sz="1100" dirty="0" err="1" smtClean="0"/>
              <a:t>извршат</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a:t>
            </a:r>
            <a:r>
              <a:rPr lang="en-US" sz="1100" dirty="0" err="1" smtClean="0"/>
              <a:t>или</a:t>
            </a:r>
            <a:r>
              <a:rPr lang="en-US" sz="1100" dirty="0" smtClean="0"/>
              <a:t> </a:t>
            </a:r>
            <a:r>
              <a:rPr lang="en-US" sz="1100" dirty="0" err="1" smtClean="0"/>
              <a:t>кои</a:t>
            </a:r>
            <a:r>
              <a:rPr lang="en-US" sz="1100" dirty="0" smtClean="0"/>
              <a:t> </a:t>
            </a:r>
            <a:r>
              <a:rPr lang="en-US" sz="1100" dirty="0" err="1" smtClean="0"/>
              <a:t>ќе</a:t>
            </a:r>
            <a:r>
              <a:rPr lang="en-US" sz="1100" dirty="0" smtClean="0"/>
              <a:t> </a:t>
            </a:r>
            <a:r>
              <a:rPr lang="en-US" sz="1100" dirty="0" err="1" smtClean="0"/>
              <a:t>им</a:t>
            </a:r>
            <a:r>
              <a:rPr lang="en-US" sz="1100" dirty="0" smtClean="0"/>
              <a:t> </a:t>
            </a:r>
            <a:r>
              <a:rPr lang="en-US" sz="1100" dirty="0" err="1" smtClean="0"/>
              <a:t>помогнат</a:t>
            </a:r>
            <a:r>
              <a:rPr lang="en-US" sz="1100" dirty="0" smtClean="0"/>
              <a:t> </a:t>
            </a:r>
            <a:r>
              <a:rPr lang="en-US" sz="1100" dirty="0" err="1" smtClean="0"/>
              <a:t>во</a:t>
            </a:r>
            <a:r>
              <a:rPr lang="en-US" sz="1100" dirty="0" smtClean="0"/>
              <a:t> </a:t>
            </a:r>
            <a:r>
              <a:rPr lang="en-US" sz="1100" dirty="0" err="1" smtClean="0"/>
              <a:t>извршувањето</a:t>
            </a:r>
            <a:r>
              <a:rPr lang="en-US" sz="1100" dirty="0" smtClean="0"/>
              <a:t>. </a:t>
            </a:r>
            <a:r>
              <a:rPr lang="en-US" sz="1100" dirty="0" err="1" smtClean="0"/>
              <a:t>Можно</a:t>
            </a:r>
            <a:r>
              <a:rPr lang="en-US" sz="1100" dirty="0" smtClean="0"/>
              <a:t> е </a:t>
            </a:r>
            <a:r>
              <a:rPr lang="en-US" sz="1100" dirty="0" err="1" smtClean="0"/>
              <a:t>да</a:t>
            </a:r>
            <a:r>
              <a:rPr lang="en-US" sz="1100" dirty="0" smtClean="0"/>
              <a:t> </a:t>
            </a:r>
            <a:r>
              <a:rPr lang="en-US" sz="1100" dirty="0" err="1" smtClean="0"/>
              <a:t>се</a:t>
            </a:r>
            <a:r>
              <a:rPr lang="en-US" sz="1100" dirty="0" smtClean="0"/>
              <a:t> </a:t>
            </a:r>
            <a:r>
              <a:rPr lang="en-US" sz="1100" dirty="0" err="1" smtClean="0"/>
              <a:t>купи</a:t>
            </a:r>
            <a:r>
              <a:rPr lang="en-US" sz="1100" dirty="0" smtClean="0"/>
              <a:t> </a:t>
            </a:r>
            <a:r>
              <a:rPr lang="en-US" sz="1100" dirty="0" err="1" smtClean="0"/>
              <a:t>шифра</a:t>
            </a:r>
            <a:r>
              <a:rPr lang="en-US" sz="1100" dirty="0" smtClean="0"/>
              <a:t> </a:t>
            </a:r>
            <a:r>
              <a:rPr lang="en-US" sz="1100" dirty="0" err="1" smtClean="0"/>
              <a:t>што</a:t>
            </a:r>
            <a:r>
              <a:rPr lang="en-US" sz="1100" dirty="0" smtClean="0"/>
              <a:t> </a:t>
            </a:r>
            <a:r>
              <a:rPr lang="en-US" sz="1100" dirty="0" err="1" smtClean="0"/>
              <a:t>ќе</a:t>
            </a:r>
            <a:r>
              <a:rPr lang="en-US" sz="1100" dirty="0" smtClean="0"/>
              <a:t> </a:t>
            </a:r>
            <a:r>
              <a:rPr lang="en-US" sz="1100" dirty="0" err="1" smtClean="0"/>
              <a:t>ви</a:t>
            </a:r>
            <a:r>
              <a:rPr lang="en-US" sz="1100" dirty="0" smtClean="0"/>
              <a:t> </a:t>
            </a:r>
            <a:r>
              <a:rPr lang="en-US" sz="1100" dirty="0" err="1" smtClean="0"/>
              <a:t>овозможи</a:t>
            </a:r>
            <a:r>
              <a:rPr lang="en-US" sz="1100" dirty="0" smtClean="0"/>
              <a:t> </a:t>
            </a:r>
            <a:r>
              <a:rPr lang="en-US" sz="1100" dirty="0" err="1" smtClean="0"/>
              <a:t>да</a:t>
            </a:r>
            <a:r>
              <a:rPr lang="en-US" sz="1100" dirty="0" smtClean="0"/>
              <a:t> </a:t>
            </a:r>
            <a:r>
              <a:rPr lang="en-US" sz="1100" dirty="0" err="1" smtClean="0"/>
              <a:t>изградите</a:t>
            </a:r>
            <a:r>
              <a:rPr lang="en-US" sz="1100" dirty="0" smtClean="0"/>
              <a:t> </a:t>
            </a:r>
            <a:r>
              <a:rPr lang="en-US" sz="1100" dirty="0" err="1" smtClean="0"/>
              <a:t>сопствен</a:t>
            </a:r>
            <a:r>
              <a:rPr lang="en-US" sz="1100" dirty="0" smtClean="0"/>
              <a:t> „</a:t>
            </a:r>
            <a:r>
              <a:rPr lang="en-US" sz="1100" dirty="0" err="1" smtClean="0"/>
              <a:t>бот</a:t>
            </a:r>
            <a:r>
              <a:rPr lang="en-US" sz="1100" dirty="0" smtClean="0"/>
              <a:t>“ </a:t>
            </a:r>
            <a:r>
              <a:rPr lang="en-US" sz="1100" dirty="0" err="1" smtClean="0"/>
              <a:t>или</a:t>
            </a:r>
            <a:r>
              <a:rPr lang="en-US" sz="1100" dirty="0" smtClean="0"/>
              <a:t> </a:t>
            </a:r>
            <a:r>
              <a:rPr lang="en-US" sz="1100" dirty="0" err="1" smtClean="0"/>
              <a:t>да</a:t>
            </a:r>
            <a:r>
              <a:rPr lang="en-US" sz="1100" dirty="0" smtClean="0"/>
              <a:t> </a:t>
            </a:r>
            <a:r>
              <a:rPr lang="en-US" sz="1100" dirty="0" err="1" smtClean="0"/>
              <a:t>купите</a:t>
            </a:r>
            <a:r>
              <a:rPr lang="en-US" sz="1100" dirty="0" smtClean="0"/>
              <a:t> „</a:t>
            </a:r>
            <a:r>
              <a:rPr lang="en-US" sz="1100" dirty="0" err="1" smtClean="0"/>
              <a:t>ботнет</a:t>
            </a:r>
            <a:r>
              <a:rPr lang="en-US" sz="1100" dirty="0" smtClean="0"/>
              <a:t>“ </a:t>
            </a:r>
            <a:r>
              <a:rPr lang="en-US" sz="1100" dirty="0" err="1" smtClean="0"/>
              <a:t>или</a:t>
            </a:r>
            <a:r>
              <a:rPr lang="en-US" sz="1100" dirty="0" smtClean="0"/>
              <a:t> </a:t>
            </a:r>
            <a:r>
              <a:rPr lang="en-US" sz="1100" dirty="0" err="1" smtClean="0"/>
              <a:t>да</a:t>
            </a:r>
            <a:r>
              <a:rPr lang="en-US" sz="1100" dirty="0" smtClean="0"/>
              <a:t> </a:t>
            </a:r>
            <a:r>
              <a:rPr lang="en-US" sz="1100" dirty="0" err="1" smtClean="0"/>
              <a:t>купите</a:t>
            </a:r>
            <a:r>
              <a:rPr lang="en-US" sz="1100" dirty="0" smtClean="0"/>
              <a:t> </a:t>
            </a:r>
            <a:r>
              <a:rPr lang="en-US" sz="1100" dirty="0" err="1" smtClean="0"/>
              <a:t>пристап</a:t>
            </a:r>
            <a:r>
              <a:rPr lang="en-US" sz="1100" dirty="0" smtClean="0"/>
              <a:t> </a:t>
            </a:r>
            <a:r>
              <a:rPr lang="en-US" sz="1100" dirty="0" err="1" smtClean="0"/>
              <a:t>до</a:t>
            </a:r>
            <a:r>
              <a:rPr lang="en-US" sz="1100" dirty="0" smtClean="0"/>
              <a:t> </a:t>
            </a:r>
            <a:r>
              <a:rPr lang="en-US" sz="1100" dirty="0" err="1" smtClean="0"/>
              <a:t>ботнет</a:t>
            </a:r>
            <a:r>
              <a:rPr lang="en-US" sz="1100" dirty="0" smtClean="0"/>
              <a:t> </a:t>
            </a:r>
            <a:r>
              <a:rPr lang="en-US" sz="1100" dirty="0" err="1" smtClean="0"/>
              <a:t>што</a:t>
            </a:r>
            <a:r>
              <a:rPr lang="en-US" sz="1100" dirty="0" smtClean="0"/>
              <a:t> </a:t>
            </a:r>
            <a:r>
              <a:rPr lang="en-US" sz="1100" dirty="0" err="1" smtClean="0"/>
              <a:t>ќе</a:t>
            </a:r>
            <a:r>
              <a:rPr lang="en-US" sz="1100" dirty="0" smtClean="0"/>
              <a:t> </a:t>
            </a:r>
            <a:r>
              <a:rPr lang="en-US" sz="1100" dirty="0" err="1" smtClean="0"/>
              <a:t>му</a:t>
            </a:r>
            <a:r>
              <a:rPr lang="en-US" sz="1100" dirty="0" smtClean="0"/>
              <a:t> </a:t>
            </a:r>
            <a:r>
              <a:rPr lang="en-US" sz="1100" dirty="0" err="1" smtClean="0"/>
              <a:t>овозможи</a:t>
            </a:r>
            <a:r>
              <a:rPr lang="en-US" sz="1100" dirty="0" smtClean="0"/>
              <a:t> </a:t>
            </a:r>
            <a:r>
              <a:rPr lang="en-US" sz="1100" dirty="0" err="1" smtClean="0"/>
              <a:t>на</a:t>
            </a:r>
            <a:r>
              <a:rPr lang="en-US" sz="1100" dirty="0" smtClean="0"/>
              <a:t> </a:t>
            </a:r>
            <a:r>
              <a:rPr lang="en-US" sz="1100" dirty="0" err="1" smtClean="0"/>
              <a:t>корисникот</a:t>
            </a:r>
            <a:r>
              <a:rPr lang="en-US" sz="1100" dirty="0" smtClean="0"/>
              <a:t> </a:t>
            </a:r>
            <a:r>
              <a:rPr lang="en-US" sz="1100" dirty="0" err="1" smtClean="0"/>
              <a:t>да</a:t>
            </a:r>
            <a:r>
              <a:rPr lang="en-US" sz="1100" dirty="0" smtClean="0"/>
              <a:t> </a:t>
            </a:r>
            <a:r>
              <a:rPr lang="en-US" sz="1100" dirty="0" err="1" smtClean="0"/>
              <a:t>преземе</a:t>
            </a:r>
            <a:r>
              <a:rPr lang="en-US" sz="1100" dirty="0" smtClean="0"/>
              <a:t> </a:t>
            </a:r>
            <a:r>
              <a:rPr lang="en-US" sz="1100" dirty="0" err="1" smtClean="0"/>
              <a:t>разни</a:t>
            </a:r>
            <a:r>
              <a:rPr lang="en-US" sz="1100" dirty="0" smtClean="0"/>
              <a:t> </a:t>
            </a:r>
            <a:r>
              <a:rPr lang="en-US" sz="1100" dirty="0" err="1" smtClean="0"/>
              <a:t>видови</a:t>
            </a:r>
            <a:r>
              <a:rPr lang="en-US" sz="1100" dirty="0" smtClean="0"/>
              <a:t> </a:t>
            </a:r>
            <a:r>
              <a:rPr lang="en-US" sz="1100" dirty="0" err="1" smtClean="0"/>
              <a:t>кривични</a:t>
            </a:r>
            <a:r>
              <a:rPr lang="en-US" sz="1100" dirty="0" smtClean="0"/>
              <a:t> </a:t>
            </a:r>
            <a:r>
              <a:rPr lang="en-US" sz="1100" dirty="0" err="1" smtClean="0"/>
              <a:t>дела</a:t>
            </a:r>
            <a:r>
              <a:rPr lang="en-US" sz="1100" dirty="0" smtClean="0"/>
              <a:t>, </a:t>
            </a:r>
            <a:r>
              <a:rPr lang="en-US" sz="1100" dirty="0" err="1" smtClean="0"/>
              <a:t>како</a:t>
            </a:r>
            <a:r>
              <a:rPr lang="en-US" sz="1100" dirty="0" smtClean="0"/>
              <a:t> </a:t>
            </a:r>
            <a:r>
              <a:rPr lang="en-US" sz="1100" dirty="0" err="1" smtClean="0"/>
              <a:t>што</a:t>
            </a:r>
            <a:r>
              <a:rPr lang="en-US" sz="1100" dirty="0" smtClean="0"/>
              <a:t> е „</a:t>
            </a:r>
            <a:r>
              <a:rPr lang="en-US" sz="1100" dirty="0" err="1" smtClean="0"/>
              <a:t>фишинг</a:t>
            </a:r>
            <a:r>
              <a:rPr lang="en-US" sz="1100" dirty="0" smtClean="0"/>
              <a:t>“. </a:t>
            </a:r>
          </a:p>
          <a:p>
            <a:pPr algn="just">
              <a:lnSpc>
                <a:spcPct val="80000"/>
              </a:lnSpc>
            </a:pPr>
            <a:r>
              <a:rPr lang="en-US" sz="1100" dirty="0" smtClean="0"/>
              <a:t> </a:t>
            </a:r>
          </a:p>
          <a:p>
            <a:pPr algn="just">
              <a:lnSpc>
                <a:spcPct val="80000"/>
              </a:lnSpc>
            </a:pPr>
            <a:r>
              <a:rPr lang="en-US" sz="1100" dirty="0" smtClean="0"/>
              <a:t>„</a:t>
            </a:r>
            <a:r>
              <a:rPr lang="en-US" sz="1100" dirty="0" err="1" smtClean="0"/>
              <a:t>Јупитер</a:t>
            </a:r>
            <a:r>
              <a:rPr lang="en-US" sz="1100" dirty="0" smtClean="0"/>
              <a:t>“ </a:t>
            </a:r>
            <a:r>
              <a:rPr lang="en-US" sz="1100" dirty="0" err="1" smtClean="0"/>
              <a:t>ќе</a:t>
            </a:r>
            <a:r>
              <a:rPr lang="en-US" sz="1100" dirty="0" smtClean="0"/>
              <a:t> </a:t>
            </a:r>
            <a:r>
              <a:rPr lang="en-US" sz="1100" dirty="0" err="1" smtClean="0"/>
              <a:t>ја</a:t>
            </a:r>
            <a:r>
              <a:rPr lang="en-US" sz="1100" dirty="0" smtClean="0"/>
              <a:t> </a:t>
            </a:r>
            <a:r>
              <a:rPr lang="en-US" sz="1100" dirty="0" err="1" smtClean="0"/>
              <a:t>користи</a:t>
            </a:r>
            <a:r>
              <a:rPr lang="en-US" sz="1100" dirty="0" smtClean="0"/>
              <a:t> </a:t>
            </a:r>
            <a:r>
              <a:rPr lang="en-US" sz="1100" dirty="0" err="1" smtClean="0"/>
              <a:t>оваа</a:t>
            </a:r>
            <a:r>
              <a:rPr lang="en-US" sz="1100" dirty="0" smtClean="0"/>
              <a:t> </a:t>
            </a:r>
            <a:r>
              <a:rPr lang="en-US" sz="1100" dirty="0" err="1" smtClean="0"/>
              <a:t>програма</a:t>
            </a:r>
            <a:r>
              <a:rPr lang="en-US" sz="1100" dirty="0" smtClean="0"/>
              <a:t> </a:t>
            </a:r>
            <a:r>
              <a:rPr lang="en-US" sz="1100" dirty="0" err="1" smtClean="0"/>
              <a:t>за</a:t>
            </a:r>
            <a:r>
              <a:rPr lang="en-US" sz="1100" dirty="0" smtClean="0"/>
              <a:t> </a:t>
            </a:r>
            <a:r>
              <a:rPr lang="en-US" sz="1100" dirty="0" err="1" smtClean="0"/>
              <a:t>да</a:t>
            </a:r>
            <a:r>
              <a:rPr lang="en-US" sz="1100" dirty="0" smtClean="0"/>
              <a:t> </a:t>
            </a:r>
            <a:r>
              <a:rPr lang="en-US" sz="1100" dirty="0" err="1" smtClean="0"/>
              <a:t>дојде</a:t>
            </a:r>
            <a:r>
              <a:rPr lang="en-US" sz="1100" dirty="0" smtClean="0"/>
              <a:t> </a:t>
            </a:r>
            <a:r>
              <a:rPr lang="en-US" sz="1100" dirty="0" err="1" smtClean="0"/>
              <a:t>до</a:t>
            </a:r>
            <a:r>
              <a:rPr lang="en-US" sz="1100" dirty="0" smtClean="0"/>
              <a:t> </a:t>
            </a:r>
            <a:r>
              <a:rPr lang="en-US" sz="1100" dirty="0" err="1" smtClean="0"/>
              <a:t>финансиски</a:t>
            </a:r>
            <a:r>
              <a:rPr lang="en-US" sz="1100" dirty="0" smtClean="0"/>
              <a:t> </a:t>
            </a:r>
            <a:r>
              <a:rPr lang="en-US" sz="1100" dirty="0" err="1" smtClean="0"/>
              <a:t>информации</a:t>
            </a:r>
            <a:r>
              <a:rPr lang="en-US" sz="1100" dirty="0" smtClean="0"/>
              <a:t> </a:t>
            </a:r>
            <a:r>
              <a:rPr lang="en-US" sz="1100" dirty="0" err="1" smtClean="0"/>
              <a:t>од</a:t>
            </a:r>
            <a:r>
              <a:rPr lang="en-US" sz="1100" dirty="0" smtClean="0"/>
              <a:t> </a:t>
            </a:r>
            <a:r>
              <a:rPr lang="en-US" sz="1100" dirty="0" err="1" smtClean="0"/>
              <a:t>корисниците</a:t>
            </a:r>
            <a:r>
              <a:rPr lang="en-US" sz="1100" dirty="0" smtClean="0"/>
              <a:t> </a:t>
            </a:r>
            <a:r>
              <a:rPr lang="en-US" sz="1100" dirty="0" err="1" smtClean="0"/>
              <a:t>што</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ги</a:t>
            </a:r>
            <a:r>
              <a:rPr lang="en-US" sz="1100" dirty="0" smtClean="0"/>
              <a:t> </a:t>
            </a:r>
            <a:r>
              <a:rPr lang="en-US" sz="1100" dirty="0" err="1" smtClean="0"/>
              <a:t>користи</a:t>
            </a:r>
            <a:r>
              <a:rPr lang="en-US" sz="1100" dirty="0" smtClean="0"/>
              <a:t> </a:t>
            </a:r>
            <a:r>
              <a:rPr lang="en-US" sz="1100" dirty="0" err="1" smtClean="0"/>
              <a:t>самиот</a:t>
            </a:r>
            <a:r>
              <a:rPr lang="en-US" sz="1100" dirty="0" smtClean="0"/>
              <a:t> „</a:t>
            </a:r>
            <a:r>
              <a:rPr lang="en-US" sz="1100" dirty="0" err="1" smtClean="0"/>
              <a:t>Јупитер</a:t>
            </a:r>
            <a:r>
              <a:rPr lang="en-US" sz="1100" dirty="0" smtClean="0"/>
              <a:t>“ </a:t>
            </a:r>
            <a:r>
              <a:rPr lang="en-US" sz="1100" dirty="0" err="1" smtClean="0"/>
              <a:t>или</a:t>
            </a:r>
            <a:r>
              <a:rPr lang="en-US" sz="1100" dirty="0" smtClean="0"/>
              <a:t> </a:t>
            </a:r>
            <a:r>
              <a:rPr lang="en-US" sz="1100" dirty="0" err="1" smtClean="0"/>
              <a:t>други</a:t>
            </a:r>
            <a:r>
              <a:rPr lang="en-US" sz="1100" dirty="0" smtClean="0"/>
              <a:t> </a:t>
            </a:r>
            <a:r>
              <a:rPr lang="en-US" sz="1100" dirty="0" err="1" smtClean="0"/>
              <a:t>лица</a:t>
            </a:r>
            <a:r>
              <a:rPr lang="en-US" sz="1100" dirty="0" smtClean="0"/>
              <a:t>. </a:t>
            </a:r>
            <a:r>
              <a:rPr lang="en-US" sz="1100" dirty="0" err="1" smtClean="0"/>
              <a:t>Компанијата</a:t>
            </a:r>
            <a:r>
              <a:rPr lang="en-US" sz="1100" dirty="0" smtClean="0"/>
              <a:t> </a:t>
            </a:r>
            <a:r>
              <a:rPr lang="en-US" sz="1100" dirty="0" err="1" smtClean="0"/>
              <a:t>веројатно</a:t>
            </a:r>
            <a:r>
              <a:rPr lang="en-US" sz="1100" dirty="0" smtClean="0"/>
              <a:t> </a:t>
            </a:r>
            <a:r>
              <a:rPr lang="en-US" sz="1100" dirty="0" err="1" smtClean="0"/>
              <a:t>мислела</a:t>
            </a:r>
            <a:r>
              <a:rPr lang="en-US" sz="1100" dirty="0" smtClean="0"/>
              <a:t> </a:t>
            </a:r>
            <a:r>
              <a:rPr lang="en-US" sz="1100" dirty="0" err="1" smtClean="0"/>
              <a:t>дека</a:t>
            </a:r>
            <a:r>
              <a:rPr lang="en-US" sz="1100" dirty="0" smtClean="0"/>
              <a:t> </a:t>
            </a:r>
            <a:r>
              <a:rPr lang="en-US" sz="1100" dirty="0" err="1" smtClean="0"/>
              <a:t>Ник</a:t>
            </a:r>
            <a:r>
              <a:rPr lang="en-US" sz="1100" dirty="0" smtClean="0"/>
              <a:t> </a:t>
            </a:r>
            <a:r>
              <a:rPr lang="en-US" sz="1100" dirty="0" err="1" smtClean="0"/>
              <a:t>го</a:t>
            </a:r>
            <a:r>
              <a:rPr lang="en-US" sz="1100" dirty="0" smtClean="0"/>
              <a:t> </a:t>
            </a:r>
            <a:r>
              <a:rPr lang="en-US" sz="1100" dirty="0" err="1" smtClean="0"/>
              <a:t>развил</a:t>
            </a:r>
            <a:r>
              <a:rPr lang="en-US" sz="1100" dirty="0" smtClean="0"/>
              <a:t> </a:t>
            </a:r>
            <a:r>
              <a:rPr lang="en-US" sz="1100" dirty="0" err="1" smtClean="0"/>
              <a:t>ова</a:t>
            </a:r>
            <a:r>
              <a:rPr lang="en-US" sz="1100" dirty="0" smtClean="0"/>
              <a:t> </a:t>
            </a:r>
            <a:r>
              <a:rPr lang="en-US" sz="1100" dirty="0" err="1" smtClean="0"/>
              <a:t>во</a:t>
            </a:r>
            <a:r>
              <a:rPr lang="en-US" sz="1100" dirty="0" smtClean="0"/>
              <a:t> </a:t>
            </a:r>
            <a:r>
              <a:rPr lang="en-US" sz="1100" dirty="0" err="1" smtClean="0"/>
              <a:t>текот</a:t>
            </a:r>
            <a:r>
              <a:rPr lang="en-US" sz="1100" dirty="0" smtClean="0"/>
              <a:t> </a:t>
            </a:r>
            <a:r>
              <a:rPr lang="en-US" sz="1100" dirty="0" err="1" smtClean="0"/>
              <a:t>на</a:t>
            </a:r>
            <a:r>
              <a:rPr lang="en-US" sz="1100" dirty="0" smtClean="0"/>
              <a:t> </a:t>
            </a:r>
            <a:r>
              <a:rPr lang="en-US" sz="1100" dirty="0" err="1" smtClean="0"/>
              <a:t>своето</a:t>
            </a:r>
            <a:r>
              <a:rPr lang="en-US" sz="1100" dirty="0" smtClean="0"/>
              <a:t> </a:t>
            </a:r>
            <a:r>
              <a:rPr lang="en-US" sz="1100" dirty="0" err="1" smtClean="0"/>
              <a:t>работење</a:t>
            </a:r>
            <a:r>
              <a:rPr lang="en-US" sz="1100" dirty="0" smtClean="0"/>
              <a:t>. </a:t>
            </a:r>
            <a:r>
              <a:rPr lang="en-US" sz="1100" dirty="0" err="1" smtClean="0"/>
              <a:t>Ник</a:t>
            </a:r>
            <a:r>
              <a:rPr lang="en-US" sz="1100" dirty="0" smtClean="0"/>
              <a:t> е </a:t>
            </a:r>
            <a:r>
              <a:rPr lang="en-US" sz="1100" dirty="0" err="1" smtClean="0"/>
              <a:t>невин</a:t>
            </a:r>
            <a:r>
              <a:rPr lang="en-US" sz="1100" dirty="0" smtClean="0"/>
              <a:t> и </a:t>
            </a:r>
            <a:r>
              <a:rPr lang="en-US" sz="1100" dirty="0" err="1" smtClean="0"/>
              <a:t>не</a:t>
            </a:r>
            <a:r>
              <a:rPr lang="en-US" sz="1100" dirty="0" smtClean="0"/>
              <a:t> </a:t>
            </a:r>
            <a:r>
              <a:rPr lang="en-US" sz="1100" dirty="0" err="1" smtClean="0"/>
              <a:t>сакајќи</a:t>
            </a:r>
            <a:r>
              <a:rPr lang="en-US" sz="1100" dirty="0" smtClean="0"/>
              <a:t> </a:t>
            </a:r>
            <a:r>
              <a:rPr lang="en-US" sz="1100" dirty="0" err="1" smtClean="0"/>
              <a:t>му</a:t>
            </a:r>
            <a:r>
              <a:rPr lang="en-US" sz="1100" dirty="0" smtClean="0"/>
              <a:t> </a:t>
            </a:r>
            <a:r>
              <a:rPr lang="en-US" sz="1100" dirty="0" err="1" smtClean="0"/>
              <a:t>помогнал</a:t>
            </a:r>
            <a:r>
              <a:rPr lang="en-US" sz="1100" dirty="0" smtClean="0"/>
              <a:t> </a:t>
            </a:r>
            <a:r>
              <a:rPr lang="en-US" sz="1100" dirty="0" err="1" smtClean="0"/>
              <a:t>на</a:t>
            </a:r>
            <a:r>
              <a:rPr lang="en-US" sz="1100" dirty="0" smtClean="0"/>
              <a:t> „</a:t>
            </a:r>
            <a:r>
              <a:rPr lang="en-US" sz="1100" dirty="0" err="1" smtClean="0"/>
              <a:t>Јупитер</a:t>
            </a:r>
            <a:r>
              <a:rPr lang="en-US" sz="1100" dirty="0" smtClean="0"/>
              <a:t>“ </a:t>
            </a:r>
            <a:r>
              <a:rPr lang="en-US" sz="1100" dirty="0" err="1" smtClean="0"/>
              <a:t>да</a:t>
            </a:r>
            <a:r>
              <a:rPr lang="en-US" sz="1100" dirty="0" smtClean="0"/>
              <a:t> </a:t>
            </a:r>
            <a:r>
              <a:rPr lang="en-US" sz="1100" dirty="0" err="1" smtClean="0"/>
              <a:t>создаде</a:t>
            </a:r>
            <a:r>
              <a:rPr lang="en-US" sz="1100" dirty="0" smtClean="0"/>
              <a:t> </a:t>
            </a:r>
            <a:r>
              <a:rPr lang="en-US" sz="1100" dirty="0" err="1" smtClean="0"/>
              <a:t>моќна</a:t>
            </a:r>
            <a:r>
              <a:rPr lang="en-US" sz="1100" dirty="0" smtClean="0"/>
              <a:t> </a:t>
            </a:r>
            <a:r>
              <a:rPr lang="en-US" sz="1100" dirty="0" err="1" smtClean="0"/>
              <a:t>криминална</a:t>
            </a:r>
            <a:r>
              <a:rPr lang="en-US" sz="1100" dirty="0" smtClean="0"/>
              <a:t> </a:t>
            </a:r>
            <a:r>
              <a:rPr lang="en-US" sz="1100" dirty="0" err="1" smtClean="0"/>
              <a:t>алатка</a:t>
            </a:r>
            <a:r>
              <a:rPr lang="en-US" sz="1100" dirty="0" smtClean="0"/>
              <a:t>. </a:t>
            </a:r>
            <a:r>
              <a:rPr lang="en-US" sz="1100" dirty="0" err="1" smtClean="0"/>
              <a:t>Ниту</a:t>
            </a:r>
            <a:r>
              <a:rPr lang="en-US" sz="1100" dirty="0" smtClean="0"/>
              <a:t> </a:t>
            </a:r>
            <a:r>
              <a:rPr lang="en-US" sz="1100" dirty="0" err="1" smtClean="0"/>
              <a:t>Ник</a:t>
            </a:r>
            <a:r>
              <a:rPr lang="en-US" sz="1100" dirty="0" smtClean="0"/>
              <a:t> </a:t>
            </a:r>
            <a:r>
              <a:rPr lang="en-US" sz="1100" dirty="0" err="1" smtClean="0"/>
              <a:t>ниту</a:t>
            </a:r>
            <a:r>
              <a:rPr lang="en-US" sz="1100" dirty="0" smtClean="0"/>
              <a:t> </a:t>
            </a:r>
            <a:r>
              <a:rPr lang="en-US" sz="1100" dirty="0" err="1" smtClean="0"/>
              <a:t>компанијата</a:t>
            </a:r>
            <a:r>
              <a:rPr lang="en-US" sz="1100" dirty="0" smtClean="0"/>
              <a:t> </a:t>
            </a:r>
            <a:r>
              <a:rPr lang="en-US" sz="1100" dirty="0" err="1" smtClean="0"/>
              <a:t>ја</a:t>
            </a:r>
            <a:r>
              <a:rPr lang="en-US" sz="1100" dirty="0" smtClean="0"/>
              <a:t> </a:t>
            </a:r>
            <a:r>
              <a:rPr lang="en-US" sz="1100" dirty="0" err="1" smtClean="0"/>
              <a:t>немаат</a:t>
            </a:r>
            <a:r>
              <a:rPr lang="en-US" sz="1100" dirty="0" smtClean="0"/>
              <a:t> </a:t>
            </a:r>
            <a:r>
              <a:rPr lang="en-US" sz="1100" dirty="0" err="1" smtClean="0"/>
              <a:t>потребната</a:t>
            </a:r>
            <a:r>
              <a:rPr lang="en-US" sz="1100" dirty="0" smtClean="0"/>
              <a:t> </a:t>
            </a:r>
            <a:r>
              <a:rPr lang="en-US" sz="1100" dirty="0" err="1" smtClean="0"/>
              <a:t>криминална</a:t>
            </a:r>
            <a:r>
              <a:rPr lang="en-US" sz="1100" dirty="0" smtClean="0"/>
              <a:t> </a:t>
            </a:r>
            <a:r>
              <a:rPr lang="en-US" sz="1100" dirty="0" err="1" smtClean="0"/>
              <a:t>намера</a:t>
            </a:r>
            <a:r>
              <a:rPr lang="en-US" sz="1100" dirty="0" smtClean="0"/>
              <a:t>. </a:t>
            </a:r>
            <a:r>
              <a:rPr lang="en-US" sz="1100" dirty="0" err="1" smtClean="0"/>
              <a:t>Дали</a:t>
            </a:r>
            <a:r>
              <a:rPr lang="en-US" sz="1100" dirty="0" smtClean="0"/>
              <a:t> </a:t>
            </a:r>
            <a:r>
              <a:rPr lang="en-US" sz="1100" dirty="0" err="1" smtClean="0"/>
              <a:t>би</a:t>
            </a:r>
            <a:r>
              <a:rPr lang="en-US" sz="1100" dirty="0" smtClean="0"/>
              <a:t> </a:t>
            </a:r>
            <a:r>
              <a:rPr lang="en-US" sz="1100" dirty="0" err="1" smtClean="0"/>
              <a:t>било</a:t>
            </a:r>
            <a:r>
              <a:rPr lang="en-US" sz="1100" dirty="0" smtClean="0"/>
              <a:t> </a:t>
            </a:r>
            <a:r>
              <a:rPr lang="en-US" sz="1100" dirty="0" err="1" smtClean="0"/>
              <a:t>различно</a:t>
            </a:r>
            <a:r>
              <a:rPr lang="en-US" sz="1100" dirty="0" smtClean="0"/>
              <a:t> </a:t>
            </a:r>
            <a:r>
              <a:rPr lang="en-US" sz="1100" dirty="0" err="1" smtClean="0"/>
              <a:t>кога</a:t>
            </a:r>
            <a:r>
              <a:rPr lang="en-US" sz="1100" dirty="0" smtClean="0"/>
              <a:t> „</a:t>
            </a:r>
            <a:r>
              <a:rPr lang="en-US" sz="1100" dirty="0" err="1" smtClean="0"/>
              <a:t>Јупитер</a:t>
            </a:r>
            <a:r>
              <a:rPr lang="en-US" sz="1100" dirty="0" smtClean="0"/>
              <a:t>“ </a:t>
            </a:r>
            <a:r>
              <a:rPr lang="en-US" sz="1100" dirty="0" err="1" smtClean="0"/>
              <a:t>би</a:t>
            </a:r>
            <a:r>
              <a:rPr lang="en-US" sz="1100" dirty="0" smtClean="0"/>
              <a:t> </a:t>
            </a:r>
            <a:r>
              <a:rPr lang="en-US" sz="1100" dirty="0" err="1" smtClean="0"/>
              <a:t>излегол</a:t>
            </a:r>
            <a:r>
              <a:rPr lang="en-US" sz="1100" dirty="0" smtClean="0"/>
              <a:t> </a:t>
            </a:r>
            <a:r>
              <a:rPr lang="en-US" sz="1100" dirty="0" err="1" smtClean="0"/>
              <a:t>на</a:t>
            </a:r>
            <a:r>
              <a:rPr lang="en-US" sz="1100" dirty="0" smtClean="0"/>
              <a:t> </a:t>
            </a:r>
            <a:r>
              <a:rPr lang="en-US" sz="1100" dirty="0" err="1" smtClean="0"/>
              <a:t>пазар</a:t>
            </a:r>
            <a:r>
              <a:rPr lang="en-US" sz="1100" dirty="0" smtClean="0"/>
              <a:t> и </a:t>
            </a:r>
            <a:r>
              <a:rPr lang="en-US" sz="1100" dirty="0" err="1" smtClean="0"/>
              <a:t>кога</a:t>
            </a:r>
            <a:r>
              <a:rPr lang="en-US" sz="1100" dirty="0" smtClean="0"/>
              <a:t> </a:t>
            </a:r>
            <a:r>
              <a:rPr lang="en-US" sz="1100" dirty="0" err="1" smtClean="0"/>
              <a:t>би</a:t>
            </a:r>
            <a:r>
              <a:rPr lang="en-US" sz="1100" dirty="0" smtClean="0"/>
              <a:t> </a:t>
            </a:r>
            <a:r>
              <a:rPr lang="en-US" sz="1100" dirty="0" err="1" smtClean="0"/>
              <a:t>им</a:t>
            </a:r>
            <a:r>
              <a:rPr lang="en-US" sz="1100" dirty="0" smtClean="0"/>
              <a:t> </a:t>
            </a:r>
            <a:r>
              <a:rPr lang="en-US" sz="1100" dirty="0" err="1" smtClean="0"/>
              <a:t>ја</a:t>
            </a:r>
            <a:r>
              <a:rPr lang="en-US" sz="1100" dirty="0" smtClean="0"/>
              <a:t> </a:t>
            </a:r>
            <a:r>
              <a:rPr lang="en-US" sz="1100" dirty="0" err="1" smtClean="0"/>
              <a:t>понудил</a:t>
            </a:r>
            <a:r>
              <a:rPr lang="en-US" sz="1100" dirty="0" smtClean="0"/>
              <a:t> </a:t>
            </a:r>
            <a:r>
              <a:rPr lang="en-US" sz="1100" dirty="0" err="1" smtClean="0"/>
              <a:t>програмата</a:t>
            </a:r>
            <a:r>
              <a:rPr lang="en-US" sz="1100" dirty="0" smtClean="0"/>
              <a:t> </a:t>
            </a:r>
            <a:r>
              <a:rPr lang="en-US" sz="1100" dirty="0" err="1" smtClean="0"/>
              <a:t>на</a:t>
            </a:r>
            <a:r>
              <a:rPr lang="en-US" sz="1100" dirty="0" smtClean="0"/>
              <a:t> </a:t>
            </a:r>
            <a:r>
              <a:rPr lang="en-US" sz="1100" dirty="0" err="1" smtClean="0"/>
              <a:t>други</a:t>
            </a:r>
            <a:r>
              <a:rPr lang="en-US" sz="1100" dirty="0" smtClean="0"/>
              <a:t> </a:t>
            </a:r>
            <a:r>
              <a:rPr lang="en-US" sz="1100" dirty="0" err="1" smtClean="0"/>
              <a:t>компании</a:t>
            </a:r>
            <a:r>
              <a:rPr lang="en-US" sz="1100" dirty="0" smtClean="0"/>
              <a:t> </a:t>
            </a:r>
            <a:r>
              <a:rPr lang="en-US" sz="1100" dirty="0" err="1" smtClean="0"/>
              <a:t>што</a:t>
            </a:r>
            <a:r>
              <a:rPr lang="en-US" sz="1100" dirty="0" smtClean="0"/>
              <a:t> </a:t>
            </a:r>
            <a:r>
              <a:rPr lang="en-US" sz="1100" dirty="0" err="1" smtClean="0"/>
              <a:t>сакаат</a:t>
            </a:r>
            <a:r>
              <a:rPr lang="en-US" sz="1100" dirty="0" smtClean="0"/>
              <a:t> </a:t>
            </a:r>
            <a:r>
              <a:rPr lang="en-US" sz="1100" dirty="0" err="1" smtClean="0"/>
              <a:t>да</a:t>
            </a:r>
            <a:r>
              <a:rPr lang="en-US" sz="1100" dirty="0" smtClean="0"/>
              <a:t> </a:t>
            </a:r>
            <a:r>
              <a:rPr lang="en-US" sz="1100" dirty="0" err="1" smtClean="0"/>
              <a:t>ги</a:t>
            </a:r>
            <a:r>
              <a:rPr lang="en-US" sz="1100" dirty="0" smtClean="0"/>
              <a:t> </a:t>
            </a:r>
            <a:r>
              <a:rPr lang="en-US" sz="1100" dirty="0" err="1" smtClean="0"/>
              <a:t>следат</a:t>
            </a:r>
            <a:r>
              <a:rPr lang="en-US" sz="1100" dirty="0" smtClean="0"/>
              <a:t> </a:t>
            </a:r>
            <a:r>
              <a:rPr lang="en-US" sz="1100" dirty="0" err="1" smtClean="0"/>
              <a:t>активностите</a:t>
            </a:r>
            <a:r>
              <a:rPr lang="en-US" sz="1100" dirty="0" smtClean="0"/>
              <a:t> </a:t>
            </a:r>
            <a:r>
              <a:rPr lang="en-US" sz="1100" dirty="0" err="1" smtClean="0"/>
              <a:t>на</a:t>
            </a:r>
            <a:r>
              <a:rPr lang="en-US" sz="1100" dirty="0" smtClean="0"/>
              <a:t> </a:t>
            </a:r>
            <a:r>
              <a:rPr lang="en-US" sz="1100" dirty="0" err="1" smtClean="0"/>
              <a:t>своите</a:t>
            </a:r>
            <a:r>
              <a:rPr lang="en-US" sz="1100" dirty="0" smtClean="0"/>
              <a:t> </a:t>
            </a:r>
            <a:r>
              <a:rPr lang="en-US" sz="1100" dirty="0" err="1" smtClean="0"/>
              <a:t>вработени</a:t>
            </a:r>
            <a:r>
              <a:rPr lang="en-US" sz="1100" dirty="0" smtClean="0"/>
              <a:t> </a:t>
            </a:r>
            <a:r>
              <a:rPr lang="en-US" sz="1100" dirty="0" err="1" smtClean="0"/>
              <a:t>на</a:t>
            </a:r>
            <a:r>
              <a:rPr lang="en-US" sz="1100" dirty="0" smtClean="0"/>
              <a:t> </a:t>
            </a:r>
            <a:r>
              <a:rPr lang="en-US" sz="1100" dirty="0" err="1" smtClean="0"/>
              <a:t>интернет</a:t>
            </a:r>
            <a:r>
              <a:rPr lang="en-US" sz="1100" dirty="0" smtClean="0"/>
              <a:t>? </a:t>
            </a:r>
            <a:r>
              <a:rPr lang="en-US" sz="1100" dirty="0" err="1" smtClean="0"/>
              <a:t>Дали</a:t>
            </a:r>
            <a:r>
              <a:rPr lang="en-US" sz="1100" dirty="0" smtClean="0"/>
              <a:t> „</a:t>
            </a:r>
            <a:r>
              <a:rPr lang="en-US" sz="1100" dirty="0" err="1" smtClean="0"/>
              <a:t>Јупитер</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тврди</a:t>
            </a:r>
            <a:r>
              <a:rPr lang="en-US" sz="1100" dirty="0" smtClean="0"/>
              <a:t> </a:t>
            </a:r>
            <a:r>
              <a:rPr lang="en-US" sz="1100" dirty="0" err="1" smtClean="0"/>
              <a:t>дека</a:t>
            </a:r>
            <a:r>
              <a:rPr lang="en-US" sz="1100" dirty="0" smtClean="0"/>
              <a:t> </a:t>
            </a:r>
            <a:r>
              <a:rPr lang="en-US" sz="1100" dirty="0" err="1" smtClean="0"/>
              <a:t>софтверот</a:t>
            </a:r>
            <a:r>
              <a:rPr lang="en-US" sz="1100" dirty="0" smtClean="0"/>
              <a:t> </a:t>
            </a:r>
            <a:r>
              <a:rPr lang="en-US" sz="1100" dirty="0" err="1" smtClean="0"/>
              <a:t>има</a:t>
            </a:r>
            <a:r>
              <a:rPr lang="en-US" sz="1100" dirty="0" smtClean="0"/>
              <a:t> </a:t>
            </a:r>
            <a:r>
              <a:rPr lang="en-US" sz="1100" dirty="0" err="1" smtClean="0"/>
              <a:t>легитимна</a:t>
            </a:r>
            <a:r>
              <a:rPr lang="en-US" sz="1100" dirty="0" smtClean="0"/>
              <a:t> </a:t>
            </a:r>
            <a:r>
              <a:rPr lang="en-US" sz="1100" dirty="0" err="1" smtClean="0"/>
              <a:t>цел</a:t>
            </a:r>
            <a:r>
              <a:rPr lang="en-US" sz="1100" dirty="0" smtClean="0"/>
              <a:t> </a:t>
            </a:r>
            <a:r>
              <a:rPr lang="en-US" sz="1100" dirty="0" err="1" smtClean="0"/>
              <a:t>наспроти</a:t>
            </a:r>
            <a:r>
              <a:rPr lang="en-US" sz="1100" dirty="0" smtClean="0"/>
              <a:t> </a:t>
            </a:r>
            <a:r>
              <a:rPr lang="en-US" sz="1100" dirty="0" err="1" smtClean="0"/>
              <a:t>неговата</a:t>
            </a:r>
            <a:r>
              <a:rPr lang="en-US" sz="1100" dirty="0" smtClean="0"/>
              <a:t> </a:t>
            </a:r>
            <a:r>
              <a:rPr lang="en-US" sz="1100" dirty="0" err="1" smtClean="0"/>
              <a:t>очигледна</a:t>
            </a:r>
            <a:r>
              <a:rPr lang="en-US" sz="1100" dirty="0" smtClean="0"/>
              <a:t> </a:t>
            </a:r>
            <a:r>
              <a:rPr lang="en-US" sz="1100" dirty="0" err="1" smtClean="0"/>
              <a:t>привлечност</a:t>
            </a:r>
            <a:r>
              <a:rPr lang="en-US" sz="1100" dirty="0" smtClean="0"/>
              <a:t> </a:t>
            </a:r>
            <a:r>
              <a:rPr lang="en-US" sz="1100" dirty="0" err="1" smtClean="0"/>
              <a:t>за</a:t>
            </a:r>
            <a:r>
              <a:rPr lang="en-US" sz="1100" dirty="0" smtClean="0"/>
              <a:t> </a:t>
            </a:r>
            <a:r>
              <a:rPr lang="en-US" sz="1100" dirty="0" err="1" smtClean="0"/>
              <a:t>криминалците</a:t>
            </a:r>
            <a:r>
              <a:rPr lang="en-US" sz="1100" dirty="0" smtClean="0"/>
              <a:t>?</a:t>
            </a:r>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2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US" sz="1100" i="1" dirty="0" err="1" smtClean="0"/>
              <a:t>Кое</a:t>
            </a:r>
            <a:r>
              <a:rPr lang="en-US" sz="1100" i="1" dirty="0" smtClean="0"/>
              <a:t> </a:t>
            </a:r>
            <a:r>
              <a:rPr lang="en-US" sz="1100" i="1" dirty="0" err="1" smtClean="0"/>
              <a:t>кривично</a:t>
            </a:r>
            <a:r>
              <a:rPr lang="en-US" sz="1100" i="1" dirty="0" smtClean="0"/>
              <a:t> </a:t>
            </a:r>
            <a:r>
              <a:rPr lang="en-US" sz="1100" i="1" dirty="0" err="1" smtClean="0"/>
              <a:t>дело</a:t>
            </a:r>
            <a:r>
              <a:rPr lang="en-US" sz="1100" i="1" dirty="0" smtClean="0"/>
              <a:t> </a:t>
            </a:r>
            <a:r>
              <a:rPr lang="en-US" sz="1100" i="1" dirty="0" err="1" smtClean="0"/>
              <a:t>го</a:t>
            </a:r>
            <a:r>
              <a:rPr lang="en-US" sz="1100" i="1" dirty="0" smtClean="0"/>
              <a:t> </a:t>
            </a:r>
            <a:r>
              <a:rPr lang="en-US" sz="1100" i="1" dirty="0" err="1" smtClean="0"/>
              <a:t>извршил</a:t>
            </a:r>
            <a:r>
              <a:rPr lang="en-US" sz="1100" i="1" dirty="0" smtClean="0"/>
              <a:t> </a:t>
            </a:r>
            <a:r>
              <a:rPr lang="en-US" sz="1100" i="1" dirty="0" err="1" smtClean="0"/>
              <a:t>Стефан</a:t>
            </a:r>
            <a:r>
              <a:rPr lang="en-US" sz="1100" i="1" dirty="0" smtClean="0"/>
              <a:t>?</a:t>
            </a:r>
            <a:r>
              <a:rPr lang="en-US" sz="1100" dirty="0" smtClean="0"/>
              <a:t> </a:t>
            </a:r>
            <a:endParaRPr lang="en-US" altLang="en-US" sz="1100" dirty="0" smtClean="0"/>
          </a:p>
          <a:p>
            <a:pPr algn="just">
              <a:lnSpc>
                <a:spcPct val="80000"/>
              </a:lnSpc>
            </a:pPr>
            <a:r>
              <a:rPr lang="en-US" sz="1100" dirty="0" smtClean="0"/>
              <a:t> </a:t>
            </a:r>
            <a:endParaRPr lang="en-US" altLang="en-US" sz="1100" dirty="0" smtClean="0"/>
          </a:p>
          <a:p>
            <a:pPr algn="just">
              <a:lnSpc>
                <a:spcPct val="80000"/>
              </a:lnSpc>
            </a:pPr>
            <a:r>
              <a:rPr lang="en-US" sz="1100" b="1" dirty="0" err="1" smtClean="0"/>
              <a:t>Прашања</a:t>
            </a:r>
            <a:r>
              <a:rPr lang="en-US" sz="1100" dirty="0" smtClean="0"/>
              <a:t> </a:t>
            </a:r>
            <a:endParaRPr lang="en-US" altLang="en-US" sz="1100" dirty="0" smtClean="0"/>
          </a:p>
          <a:p>
            <a:pPr algn="just">
              <a:lnSpc>
                <a:spcPct val="80000"/>
              </a:lnSpc>
            </a:pPr>
            <a:r>
              <a:rPr lang="en-US" sz="1100" dirty="0" smtClean="0"/>
              <a:t> </a:t>
            </a:r>
          </a:p>
          <a:p>
            <a:pPr algn="just">
              <a:lnSpc>
                <a:spcPct val="80000"/>
              </a:lnSpc>
            </a:pPr>
            <a:r>
              <a:rPr lang="en-US" sz="1100" dirty="0" err="1" smtClean="0"/>
              <a:t>Дали</a:t>
            </a:r>
            <a:r>
              <a:rPr lang="en-US" sz="1100" dirty="0" smtClean="0"/>
              <a:t> </a:t>
            </a:r>
            <a:r>
              <a:rPr lang="en-US" sz="1100" dirty="0" err="1" smtClean="0"/>
              <a:t>производство</a:t>
            </a:r>
            <a:r>
              <a:rPr lang="en-US" sz="1100" dirty="0" smtClean="0"/>
              <a:t> </a:t>
            </a:r>
            <a:r>
              <a:rPr lang="en-US" sz="1100" dirty="0" err="1" smtClean="0"/>
              <a:t>на</a:t>
            </a:r>
            <a:r>
              <a:rPr lang="en-US" sz="1100" dirty="0" smtClean="0"/>
              <a:t> </a:t>
            </a:r>
            <a:r>
              <a:rPr lang="en-US" sz="1100" dirty="0" err="1" smtClean="0"/>
              <a:t>фалсификувани</a:t>
            </a:r>
            <a:r>
              <a:rPr lang="en-US" sz="1100" dirty="0" smtClean="0"/>
              <a:t> </a:t>
            </a:r>
            <a:r>
              <a:rPr lang="en-US" sz="1100" dirty="0" err="1" smtClean="0"/>
              <a:t>банкарски</a:t>
            </a:r>
            <a:r>
              <a:rPr lang="en-US" sz="1100" dirty="0" smtClean="0"/>
              <a:t> </a:t>
            </a:r>
            <a:r>
              <a:rPr lang="en-US" sz="1100" dirty="0" err="1" smtClean="0"/>
              <a:t>чекови</a:t>
            </a:r>
            <a:r>
              <a:rPr lang="en-US" sz="1100" dirty="0" smtClean="0"/>
              <a:t> </a:t>
            </a:r>
            <a:r>
              <a:rPr lang="en-US" sz="1100" dirty="0" err="1" smtClean="0"/>
              <a:t>претставува</a:t>
            </a:r>
            <a:r>
              <a:rPr lang="en-US" sz="1100" dirty="0" smtClean="0"/>
              <a:t> </a:t>
            </a:r>
            <a:r>
              <a:rPr lang="en-US" sz="1100" dirty="0" err="1" smtClean="0"/>
              <a:t>компјутерски</a:t>
            </a:r>
            <a:r>
              <a:rPr lang="en-US" sz="1100" dirty="0" smtClean="0"/>
              <a:t> </a:t>
            </a:r>
            <a:r>
              <a:rPr lang="en-US" sz="1100" dirty="0" err="1" smtClean="0"/>
              <a:t>фалсификат</a:t>
            </a:r>
            <a:r>
              <a:rPr lang="en-US" sz="1100" dirty="0" smtClean="0"/>
              <a:t>? </a:t>
            </a:r>
          </a:p>
          <a:p>
            <a:pPr algn="just">
              <a:lnSpc>
                <a:spcPct val="80000"/>
              </a:lnSpc>
            </a:pPr>
            <a:r>
              <a:rPr lang="en-US" sz="1100" dirty="0" err="1" smtClean="0"/>
              <a:t>Дали</a:t>
            </a:r>
            <a:r>
              <a:rPr lang="en-US" sz="1100" dirty="0" smtClean="0"/>
              <a:t> </a:t>
            </a:r>
            <a:r>
              <a:rPr lang="en-US" sz="1100" dirty="0" err="1" smtClean="0"/>
              <a:t>кривичното</a:t>
            </a:r>
            <a:r>
              <a:rPr lang="en-US" sz="1100" dirty="0" smtClean="0"/>
              <a:t> </a:t>
            </a:r>
            <a:r>
              <a:rPr lang="en-US" sz="1100" dirty="0" err="1" smtClean="0"/>
              <a:t>дело</a:t>
            </a:r>
            <a:r>
              <a:rPr lang="en-US" sz="1100" dirty="0" smtClean="0"/>
              <a:t> </a:t>
            </a:r>
            <a:r>
              <a:rPr lang="en-US" sz="1100" dirty="0" err="1" smtClean="0"/>
              <a:t>се</a:t>
            </a:r>
            <a:r>
              <a:rPr lang="en-US" sz="1100" dirty="0" smtClean="0"/>
              <a:t> </a:t>
            </a:r>
            <a:r>
              <a:rPr lang="en-US" sz="1100" dirty="0" err="1" smtClean="0"/>
              <a:t>извршува</a:t>
            </a:r>
            <a:r>
              <a:rPr lang="en-US" sz="1100" dirty="0" smtClean="0"/>
              <a:t> </a:t>
            </a:r>
            <a:r>
              <a:rPr lang="en-US" sz="1100" dirty="0" err="1" smtClean="0"/>
              <a:t>само</a:t>
            </a:r>
            <a:r>
              <a:rPr lang="en-US" sz="1100" dirty="0" smtClean="0"/>
              <a:t> </a:t>
            </a:r>
            <a:r>
              <a:rPr lang="en-US" sz="1100" dirty="0" err="1" smtClean="0"/>
              <a:t>кога</a:t>
            </a:r>
            <a:r>
              <a:rPr lang="en-US" sz="1100" dirty="0" smtClean="0"/>
              <a:t> </a:t>
            </a:r>
            <a:r>
              <a:rPr lang="en-US" sz="1100" dirty="0" err="1" smtClean="0"/>
              <a:t>банкарскиот</a:t>
            </a:r>
            <a:r>
              <a:rPr lang="en-US" sz="1100" dirty="0" smtClean="0"/>
              <a:t> </a:t>
            </a:r>
            <a:r>
              <a:rPr lang="en-US" sz="1100" dirty="0" err="1" smtClean="0"/>
              <a:t>службеник</a:t>
            </a:r>
            <a:r>
              <a:rPr lang="en-US" sz="1100" dirty="0" smtClean="0"/>
              <a:t> </a:t>
            </a:r>
            <a:r>
              <a:rPr lang="en-US" sz="1100" dirty="0" err="1" smtClean="0"/>
              <a:t>ќе</a:t>
            </a:r>
            <a:r>
              <a:rPr lang="en-US" sz="1100" dirty="0" smtClean="0"/>
              <a:t> </a:t>
            </a:r>
            <a:r>
              <a:rPr lang="en-US" sz="1100" dirty="0" err="1" smtClean="0"/>
              <a:t>го</a:t>
            </a:r>
            <a:r>
              <a:rPr lang="en-US" sz="1100" dirty="0" smtClean="0"/>
              <a:t> </a:t>
            </a:r>
            <a:r>
              <a:rPr lang="en-US" sz="1100" dirty="0" err="1" smtClean="0"/>
              <a:t>прими</a:t>
            </a:r>
            <a:r>
              <a:rPr lang="en-US" sz="1100" dirty="0" smtClean="0"/>
              <a:t> </a:t>
            </a:r>
            <a:r>
              <a:rPr lang="en-US" sz="1100" dirty="0" err="1" smtClean="0"/>
              <a:t>чекот</a:t>
            </a:r>
            <a:r>
              <a:rPr lang="en-US" sz="1100" dirty="0" smtClean="0"/>
              <a:t> </a:t>
            </a:r>
            <a:r>
              <a:rPr lang="en-US" sz="1100" dirty="0" err="1" smtClean="0"/>
              <a:t>како</a:t>
            </a:r>
            <a:r>
              <a:rPr lang="en-US" sz="1100" dirty="0" smtClean="0"/>
              <a:t> </a:t>
            </a:r>
            <a:r>
              <a:rPr lang="en-US" sz="1100" dirty="0" err="1" smtClean="0"/>
              <a:t>да</a:t>
            </a:r>
            <a:r>
              <a:rPr lang="en-US" sz="1100" dirty="0" smtClean="0"/>
              <a:t> е </a:t>
            </a:r>
            <a:r>
              <a:rPr lang="en-US" sz="1100" dirty="0" err="1" smtClean="0"/>
              <a:t>оригинален</a:t>
            </a:r>
            <a:r>
              <a:rPr lang="en-US" sz="1100" dirty="0" smtClean="0"/>
              <a:t>: </a:t>
            </a:r>
          </a:p>
          <a:p>
            <a:pPr algn="just">
              <a:lnSpc>
                <a:spcPct val="80000"/>
              </a:lnSpc>
            </a:pPr>
            <a:r>
              <a:rPr lang="en-US" sz="1100" dirty="0" smtClean="0"/>
              <a:t> </a:t>
            </a:r>
          </a:p>
          <a:p>
            <a:pPr algn="just">
              <a:lnSpc>
                <a:spcPct val="80000"/>
              </a:lnSpc>
            </a:pPr>
            <a:r>
              <a:rPr lang="en-US" sz="1100" b="1" dirty="0" err="1" smtClean="0"/>
              <a:t>Прашања</a:t>
            </a:r>
            <a:r>
              <a:rPr lang="en-US" sz="1100" b="1" dirty="0" smtClean="0"/>
              <a:t> </a:t>
            </a:r>
            <a:r>
              <a:rPr lang="en-US" sz="1100" b="1" dirty="0" err="1" smtClean="0"/>
              <a:t>за</a:t>
            </a:r>
            <a:r>
              <a:rPr lang="en-US" sz="1100" b="1" dirty="0" smtClean="0"/>
              <a:t> </a:t>
            </a:r>
            <a:r>
              <a:rPr lang="en-US" sz="1100" b="1" dirty="0" err="1" smtClean="0"/>
              <a:t>дискусија</a:t>
            </a:r>
            <a:r>
              <a:rPr lang="en-US" sz="1100" dirty="0" smtClean="0"/>
              <a:t> </a:t>
            </a:r>
            <a:endParaRPr lang="en-US" altLang="en-US" sz="1100" dirty="0" smtClean="0"/>
          </a:p>
          <a:p>
            <a:pPr algn="just">
              <a:lnSpc>
                <a:spcPct val="80000"/>
              </a:lnSpc>
            </a:pPr>
            <a:r>
              <a:rPr lang="en-US" sz="1100" dirty="0" smtClean="0"/>
              <a:t> </a:t>
            </a:r>
          </a:p>
          <a:p>
            <a:pPr algn="just">
              <a:lnSpc>
                <a:spcPct val="80000"/>
              </a:lnSpc>
            </a:pPr>
            <a:r>
              <a:rPr lang="en-US" sz="1100" dirty="0" err="1" smtClean="0"/>
              <a:t>Креирањето</a:t>
            </a:r>
            <a:r>
              <a:rPr lang="en-US" sz="1100" dirty="0" smtClean="0"/>
              <a:t> </a:t>
            </a:r>
            <a:r>
              <a:rPr lang="en-US" sz="1100" dirty="0" err="1" smtClean="0"/>
              <a:t>банкарски</a:t>
            </a:r>
            <a:r>
              <a:rPr lang="en-US" sz="1100" dirty="0" smtClean="0"/>
              <a:t> </a:t>
            </a:r>
            <a:r>
              <a:rPr lang="en-US" sz="1100" dirty="0" err="1" smtClean="0"/>
              <a:t>чек</a:t>
            </a:r>
            <a:r>
              <a:rPr lang="en-US" sz="1100" dirty="0" smtClean="0"/>
              <a:t> </a:t>
            </a:r>
            <a:r>
              <a:rPr lang="en-US" sz="1100" dirty="0" err="1" smtClean="0"/>
              <a:t>вклучува</a:t>
            </a:r>
            <a:r>
              <a:rPr lang="en-US" sz="1100" dirty="0" smtClean="0"/>
              <a:t> </a:t>
            </a:r>
            <a:r>
              <a:rPr lang="en-US" sz="1100" dirty="0" err="1" smtClean="0"/>
              <a:t>внесување</a:t>
            </a:r>
            <a:r>
              <a:rPr lang="en-US" sz="1100" dirty="0" smtClean="0"/>
              <a:t> </a:t>
            </a:r>
            <a:r>
              <a:rPr lang="en-US" sz="1100" dirty="0" err="1" smtClean="0"/>
              <a:t>неавтентични</a:t>
            </a:r>
            <a:r>
              <a:rPr lang="en-US" sz="1100" dirty="0" smtClean="0"/>
              <a:t> </a:t>
            </a:r>
            <a:r>
              <a:rPr lang="en-US" sz="1100" dirty="0" err="1" smtClean="0"/>
              <a:t>податоци</a:t>
            </a:r>
            <a:r>
              <a:rPr lang="en-US" sz="1100" dirty="0" smtClean="0"/>
              <a:t> </a:t>
            </a:r>
            <a:r>
              <a:rPr lang="en-US" sz="1100" dirty="0" err="1" smtClean="0"/>
              <a:t>во</a:t>
            </a:r>
            <a:r>
              <a:rPr lang="en-US" sz="1100" dirty="0" smtClean="0"/>
              <a:t> </a:t>
            </a:r>
            <a:r>
              <a:rPr lang="en-US" sz="1100" dirty="0" err="1" smtClean="0"/>
              <a:t>компјутерот</a:t>
            </a:r>
            <a:r>
              <a:rPr lang="en-US" sz="1100" dirty="0" smtClean="0"/>
              <a:t>, </a:t>
            </a:r>
            <a:r>
              <a:rPr lang="en-US" sz="1100" dirty="0" err="1" smtClean="0"/>
              <a:t>односно</a:t>
            </a:r>
            <a:r>
              <a:rPr lang="en-US" sz="1100" dirty="0" smtClean="0"/>
              <a:t> </a:t>
            </a:r>
            <a:r>
              <a:rPr lang="en-US" sz="1100" dirty="0" err="1" smtClean="0"/>
              <a:t>дека</a:t>
            </a:r>
            <a:r>
              <a:rPr lang="en-US" sz="1100" dirty="0" smtClean="0"/>
              <a:t> </a:t>
            </a:r>
            <a:r>
              <a:rPr lang="en-US" sz="1100" dirty="0" err="1" smtClean="0"/>
              <a:t>чекот</a:t>
            </a:r>
            <a:r>
              <a:rPr lang="en-US" sz="1100" dirty="0" smtClean="0"/>
              <a:t> е </a:t>
            </a:r>
            <a:r>
              <a:rPr lang="en-US" sz="1100" dirty="0" err="1" smtClean="0"/>
              <a:t>направен</a:t>
            </a:r>
            <a:r>
              <a:rPr lang="en-US" sz="1100" dirty="0" smtClean="0"/>
              <a:t> </a:t>
            </a:r>
            <a:r>
              <a:rPr lang="en-US" sz="1100" dirty="0" err="1" smtClean="0"/>
              <a:t>во</a:t>
            </a:r>
            <a:r>
              <a:rPr lang="en-US" sz="1100" dirty="0" smtClean="0"/>
              <a:t> </a:t>
            </a:r>
            <a:r>
              <a:rPr lang="en-US" sz="1100" dirty="0" err="1" smtClean="0"/>
              <a:t>полза</a:t>
            </a:r>
            <a:r>
              <a:rPr lang="en-US" sz="1100" dirty="0" smtClean="0"/>
              <a:t> </a:t>
            </a:r>
            <a:r>
              <a:rPr lang="en-US" sz="1100" dirty="0" err="1" smtClean="0"/>
              <a:t>на</a:t>
            </a:r>
            <a:r>
              <a:rPr lang="en-US" sz="1100" dirty="0" smtClean="0"/>
              <a:t> </a:t>
            </a:r>
            <a:r>
              <a:rPr lang="en-US" sz="1100" dirty="0" err="1" smtClean="0"/>
              <a:t>Стефан</a:t>
            </a:r>
            <a:r>
              <a:rPr lang="en-US" sz="1100" dirty="0" smtClean="0"/>
              <a:t>. </a:t>
            </a:r>
            <a:r>
              <a:rPr lang="en-US" sz="1100" dirty="0" err="1" smtClean="0"/>
              <a:t>Меѓутоа</a:t>
            </a:r>
            <a:r>
              <a:rPr lang="en-US" sz="1100" dirty="0" smtClean="0"/>
              <a:t>, </a:t>
            </a:r>
            <a:r>
              <a:rPr lang="en-US" sz="1100" dirty="0" err="1" smtClean="0"/>
              <a:t>дали</a:t>
            </a:r>
            <a:r>
              <a:rPr lang="en-US" sz="1100" dirty="0" smtClean="0"/>
              <a:t> </a:t>
            </a:r>
            <a:r>
              <a:rPr lang="en-US" sz="1100" dirty="0" err="1" smtClean="0"/>
              <a:t>ова</a:t>
            </a:r>
            <a:r>
              <a:rPr lang="en-US" sz="1100" dirty="0" smtClean="0"/>
              <a:t> е </a:t>
            </a:r>
            <a:r>
              <a:rPr lang="en-US" sz="1100" dirty="0" err="1" smtClean="0"/>
              <a:t>направено</a:t>
            </a:r>
            <a:r>
              <a:rPr lang="en-US" sz="1100" dirty="0" smtClean="0"/>
              <a:t> </a:t>
            </a:r>
            <a:r>
              <a:rPr lang="en-US" sz="1100" dirty="0" err="1" smtClean="0"/>
              <a:t>бесправно</a:t>
            </a:r>
            <a:r>
              <a:rPr lang="en-US" sz="1100" dirty="0" smtClean="0"/>
              <a:t> </a:t>
            </a:r>
            <a:r>
              <a:rPr lang="en-US" sz="1100" dirty="0" err="1" smtClean="0"/>
              <a:t>или</a:t>
            </a:r>
            <a:r>
              <a:rPr lang="en-US" sz="1100" dirty="0" smtClean="0"/>
              <a:t> </a:t>
            </a:r>
            <a:r>
              <a:rPr lang="en-US" sz="1100" dirty="0" err="1" smtClean="0"/>
              <a:t>Стефан</a:t>
            </a:r>
            <a:r>
              <a:rPr lang="en-US" sz="1100" dirty="0" smtClean="0"/>
              <a:t> </a:t>
            </a:r>
            <a:r>
              <a:rPr lang="en-US" sz="1100" dirty="0" err="1" smtClean="0"/>
              <a:t>има</a:t>
            </a:r>
            <a:r>
              <a:rPr lang="en-US" sz="1100" dirty="0" smtClean="0"/>
              <a:t> </a:t>
            </a:r>
            <a:r>
              <a:rPr lang="en-US" sz="1100" dirty="0" err="1" smtClean="0"/>
              <a:t>право</a:t>
            </a:r>
            <a:r>
              <a:rPr lang="en-US" sz="1100" dirty="0" smtClean="0"/>
              <a:t> </a:t>
            </a:r>
            <a:r>
              <a:rPr lang="en-US" sz="1100" dirty="0" err="1" smtClean="0"/>
              <a:t>да</a:t>
            </a:r>
            <a:r>
              <a:rPr lang="en-US" sz="1100" dirty="0" smtClean="0"/>
              <a:t> </a:t>
            </a:r>
            <a:r>
              <a:rPr lang="en-US" sz="1100" dirty="0" err="1" smtClean="0"/>
              <a:t>произведува</a:t>
            </a:r>
            <a:r>
              <a:rPr lang="en-US" sz="1100" dirty="0" smtClean="0"/>
              <a:t> </a:t>
            </a:r>
            <a:r>
              <a:rPr lang="en-US" sz="1100" dirty="0" err="1" smtClean="0"/>
              <a:t>такви</a:t>
            </a:r>
            <a:r>
              <a:rPr lang="en-US" sz="1100" dirty="0" smtClean="0"/>
              <a:t> </a:t>
            </a:r>
            <a:r>
              <a:rPr lang="en-US" sz="1100" dirty="0" err="1" smtClean="0"/>
              <a:t>документи</a:t>
            </a:r>
            <a:r>
              <a:rPr lang="en-US" sz="1100" dirty="0" smtClean="0"/>
              <a:t> </a:t>
            </a:r>
            <a:r>
              <a:rPr lang="en-US" sz="1100" dirty="0" err="1" smtClean="0"/>
              <a:t>на</a:t>
            </a:r>
            <a:r>
              <a:rPr lang="en-US" sz="1100" dirty="0" smtClean="0"/>
              <a:t> </a:t>
            </a:r>
            <a:r>
              <a:rPr lang="en-US" sz="1100" dirty="0" err="1" smtClean="0"/>
              <a:t>својот</a:t>
            </a:r>
            <a:r>
              <a:rPr lang="en-US" sz="1100" dirty="0" smtClean="0"/>
              <a:t> </a:t>
            </a:r>
            <a:r>
              <a:rPr lang="en-US" sz="1100" dirty="0" err="1" smtClean="0"/>
              <a:t>сопствен</a:t>
            </a:r>
            <a:r>
              <a:rPr lang="en-US" sz="1100" dirty="0" smtClean="0"/>
              <a:t> </a:t>
            </a:r>
            <a:r>
              <a:rPr lang="en-US" sz="1100" dirty="0" err="1" smtClean="0"/>
              <a:t>компјутер</a:t>
            </a:r>
            <a:r>
              <a:rPr lang="en-US" sz="1100" dirty="0" smtClean="0"/>
              <a:t>? </a:t>
            </a:r>
            <a:r>
              <a:rPr lang="en-US" sz="1100" dirty="0" err="1" smtClean="0"/>
              <a:t>Можеби</a:t>
            </a:r>
            <a:r>
              <a:rPr lang="en-US" sz="1100" dirty="0" smtClean="0"/>
              <a:t> </a:t>
            </a:r>
            <a:r>
              <a:rPr lang="en-US" sz="1100" dirty="0" err="1" smtClean="0"/>
              <a:t>Стефан</a:t>
            </a:r>
            <a:r>
              <a:rPr lang="en-US" sz="1100" dirty="0" smtClean="0"/>
              <a:t> </a:t>
            </a:r>
            <a:r>
              <a:rPr lang="en-US" sz="1100" dirty="0" err="1" smtClean="0"/>
              <a:t>има</a:t>
            </a:r>
            <a:r>
              <a:rPr lang="en-US" sz="1100" dirty="0" smtClean="0"/>
              <a:t> </a:t>
            </a:r>
            <a:r>
              <a:rPr lang="en-US" sz="1100" dirty="0" err="1" smtClean="0"/>
              <a:t>намера</a:t>
            </a:r>
            <a:r>
              <a:rPr lang="en-US" sz="1100" dirty="0" smtClean="0"/>
              <a:t> </a:t>
            </a:r>
            <a:r>
              <a:rPr lang="en-US" sz="1100" dirty="0" err="1" smtClean="0"/>
              <a:t>да</a:t>
            </a:r>
            <a:r>
              <a:rPr lang="en-US" sz="1100" dirty="0" smtClean="0"/>
              <a:t> </a:t>
            </a:r>
            <a:r>
              <a:rPr lang="en-US" sz="1100" dirty="0" err="1" smtClean="0"/>
              <a:t>го</a:t>
            </a:r>
            <a:r>
              <a:rPr lang="en-US" sz="1100" dirty="0" smtClean="0"/>
              <a:t> </a:t>
            </a:r>
            <a:r>
              <a:rPr lang="en-US" sz="1100" dirty="0" err="1" smtClean="0"/>
              <a:t>искористи</a:t>
            </a:r>
            <a:r>
              <a:rPr lang="en-US" sz="1100" dirty="0" smtClean="0"/>
              <a:t> </a:t>
            </a:r>
            <a:r>
              <a:rPr lang="en-US" sz="1100" dirty="0" err="1" smtClean="0"/>
              <a:t>чекот</a:t>
            </a:r>
            <a:r>
              <a:rPr lang="en-US" sz="1100" dirty="0" smtClean="0"/>
              <a:t> </a:t>
            </a:r>
            <a:r>
              <a:rPr lang="en-US" sz="1100" dirty="0" err="1" smtClean="0"/>
              <a:t>да</a:t>
            </a:r>
            <a:r>
              <a:rPr lang="en-US" sz="1100" dirty="0" smtClean="0"/>
              <a:t> </a:t>
            </a:r>
            <a:r>
              <a:rPr lang="en-US" sz="1100" dirty="0" err="1" smtClean="0"/>
              <a:t>ја</a:t>
            </a:r>
            <a:r>
              <a:rPr lang="en-US" sz="1100" dirty="0" smtClean="0"/>
              <a:t> </a:t>
            </a:r>
            <a:r>
              <a:rPr lang="en-US" sz="1100" dirty="0" err="1" smtClean="0"/>
              <a:t>измами</a:t>
            </a:r>
            <a:r>
              <a:rPr lang="en-US" sz="1100" dirty="0" smtClean="0"/>
              <a:t> </a:t>
            </a:r>
            <a:r>
              <a:rPr lang="en-US" sz="1100" dirty="0" err="1" smtClean="0"/>
              <a:t>банката</a:t>
            </a:r>
            <a:r>
              <a:rPr lang="en-US" sz="1100" dirty="0" smtClean="0"/>
              <a:t>, </a:t>
            </a:r>
            <a:r>
              <a:rPr lang="en-US" sz="1100" dirty="0" err="1" smtClean="0"/>
              <a:t>но</a:t>
            </a:r>
            <a:r>
              <a:rPr lang="en-US" sz="1100" dirty="0" smtClean="0"/>
              <a:t>, </a:t>
            </a:r>
            <a:r>
              <a:rPr lang="en-US" sz="1100" dirty="0" err="1" smtClean="0"/>
              <a:t>без</a:t>
            </a:r>
            <a:r>
              <a:rPr lang="en-US" sz="1100" dirty="0" smtClean="0"/>
              <a:t> </a:t>
            </a:r>
            <a:r>
              <a:rPr lang="en-US" sz="1100" dirty="0" err="1" smtClean="0"/>
              <a:t>оглед</a:t>
            </a:r>
            <a:r>
              <a:rPr lang="en-US" sz="1100" dirty="0" smtClean="0"/>
              <a:t> </a:t>
            </a:r>
            <a:r>
              <a:rPr lang="en-US" sz="1100" dirty="0" err="1" smtClean="0"/>
              <a:t>на</a:t>
            </a:r>
            <a:r>
              <a:rPr lang="en-US" sz="1100" dirty="0" smtClean="0"/>
              <a:t> </a:t>
            </a:r>
            <a:r>
              <a:rPr lang="en-US" sz="1100" dirty="0" err="1" smtClean="0"/>
              <a:t>причините</a:t>
            </a:r>
            <a:r>
              <a:rPr lang="en-US" sz="1100" dirty="0" smtClean="0"/>
              <a:t>, </a:t>
            </a:r>
            <a:r>
              <a:rPr lang="en-US" sz="1100" dirty="0" err="1" smtClean="0"/>
              <a:t>тој</a:t>
            </a:r>
            <a:r>
              <a:rPr lang="en-US" sz="1100" dirty="0" smtClean="0"/>
              <a:t> </a:t>
            </a:r>
            <a:r>
              <a:rPr lang="en-US" sz="1100" dirty="0" err="1" smtClean="0"/>
              <a:t>од</a:t>
            </a:r>
            <a:r>
              <a:rPr lang="en-US" sz="1100" dirty="0" smtClean="0"/>
              <a:t> </a:t>
            </a:r>
            <a:r>
              <a:rPr lang="en-US" sz="1100" dirty="0" err="1" smtClean="0"/>
              <a:t>некои</a:t>
            </a:r>
            <a:r>
              <a:rPr lang="en-US" sz="1100" dirty="0" smtClean="0"/>
              <a:t> </a:t>
            </a:r>
            <a:r>
              <a:rPr lang="en-US" sz="1100" dirty="0" err="1" smtClean="0"/>
              <a:t>причини</a:t>
            </a:r>
            <a:r>
              <a:rPr lang="en-US" sz="1100" dirty="0" smtClean="0"/>
              <a:t> </a:t>
            </a:r>
            <a:r>
              <a:rPr lang="en-US" sz="1100" dirty="0" err="1" smtClean="0"/>
              <a:t>можеби</a:t>
            </a:r>
            <a:r>
              <a:rPr lang="en-US" sz="1100" dirty="0" smtClean="0"/>
              <a:t> </a:t>
            </a:r>
            <a:r>
              <a:rPr lang="en-US" sz="1100" dirty="0" err="1" smtClean="0"/>
              <a:t>никогаш</a:t>
            </a:r>
            <a:r>
              <a:rPr lang="en-US" sz="1100" dirty="0" smtClean="0"/>
              <a:t> </a:t>
            </a:r>
            <a:r>
              <a:rPr lang="en-US" sz="1100" dirty="0" err="1" smtClean="0"/>
              <a:t>нема</a:t>
            </a:r>
            <a:r>
              <a:rPr lang="en-US" sz="1100" dirty="0" smtClean="0"/>
              <a:t> </a:t>
            </a:r>
            <a:r>
              <a:rPr lang="en-US" sz="1100" dirty="0" err="1" smtClean="0"/>
              <a:t>да</a:t>
            </a:r>
            <a:r>
              <a:rPr lang="en-US" sz="1100" dirty="0" smtClean="0"/>
              <a:t> </a:t>
            </a:r>
            <a:r>
              <a:rPr lang="en-US" sz="1100" dirty="0" err="1" smtClean="0"/>
              <a:t>го</a:t>
            </a:r>
            <a:r>
              <a:rPr lang="en-US" sz="1100" dirty="0" smtClean="0"/>
              <a:t> </a:t>
            </a:r>
            <a:r>
              <a:rPr lang="en-US" sz="1100" dirty="0" err="1" smtClean="0"/>
              <a:t>отпечати</a:t>
            </a:r>
            <a:r>
              <a:rPr lang="en-US" sz="1100" dirty="0" smtClean="0"/>
              <a:t> </a:t>
            </a:r>
            <a:r>
              <a:rPr lang="en-US" sz="1100" dirty="0" err="1" smtClean="0"/>
              <a:t>чекот</a:t>
            </a:r>
            <a:r>
              <a:rPr lang="en-US" sz="1100" dirty="0" smtClean="0"/>
              <a:t>. </a:t>
            </a:r>
            <a:r>
              <a:rPr lang="en-US" sz="1100" dirty="0" err="1" smtClean="0"/>
              <a:t>Дали</a:t>
            </a:r>
            <a:r>
              <a:rPr lang="en-US" sz="1100" dirty="0" smtClean="0"/>
              <a:t> </a:t>
            </a:r>
            <a:r>
              <a:rPr lang="en-US" sz="1100" dirty="0" err="1" smtClean="0"/>
              <a:t>прави</a:t>
            </a:r>
            <a:r>
              <a:rPr lang="en-US" sz="1100" dirty="0" smtClean="0"/>
              <a:t> </a:t>
            </a:r>
            <a:r>
              <a:rPr lang="en-US" sz="1100" dirty="0" err="1" smtClean="0"/>
              <a:t>разлика</a:t>
            </a:r>
            <a:r>
              <a:rPr lang="en-US" sz="1100" dirty="0" smtClean="0"/>
              <a:t> </a:t>
            </a:r>
            <a:r>
              <a:rPr lang="en-US" sz="1100" dirty="0" err="1" smtClean="0"/>
              <a:t>во</a:t>
            </a:r>
            <a:r>
              <a:rPr lang="en-US" sz="1100" dirty="0" smtClean="0"/>
              <a:t> </a:t>
            </a:r>
            <a:r>
              <a:rPr lang="en-US" sz="1100" dirty="0" err="1" smtClean="0"/>
              <a:t>однос</a:t>
            </a:r>
            <a:r>
              <a:rPr lang="en-US" sz="1100" dirty="0" smtClean="0"/>
              <a:t> </a:t>
            </a:r>
            <a:r>
              <a:rPr lang="en-US" sz="1100" dirty="0" err="1" smtClean="0"/>
              <a:t>на</a:t>
            </a:r>
            <a:r>
              <a:rPr lang="en-US" sz="1100" dirty="0" smtClean="0"/>
              <a:t> </a:t>
            </a:r>
            <a:r>
              <a:rPr lang="en-US" sz="1100" dirty="0" err="1" smtClean="0"/>
              <a:t>одговорноста</a:t>
            </a:r>
            <a:r>
              <a:rPr lang="en-US" sz="1100" dirty="0" smtClean="0"/>
              <a:t> </a:t>
            </a:r>
            <a:r>
              <a:rPr lang="en-US" sz="1100" dirty="0" err="1" smtClean="0"/>
              <a:t>на</a:t>
            </a:r>
            <a:r>
              <a:rPr lang="en-US" sz="1100" dirty="0" smtClean="0"/>
              <a:t> </a:t>
            </a:r>
            <a:r>
              <a:rPr lang="en-US" sz="1100" dirty="0" err="1" smtClean="0"/>
              <a:t>Стефан</a:t>
            </a:r>
            <a:r>
              <a:rPr lang="en-US" sz="1100" dirty="0" smtClean="0"/>
              <a:t> </a:t>
            </a:r>
            <a:r>
              <a:rPr lang="en-US" sz="1100" dirty="0" err="1" smtClean="0"/>
              <a:t>дали</a:t>
            </a:r>
            <a:r>
              <a:rPr lang="en-US" sz="1100" dirty="0" smtClean="0"/>
              <a:t> </a:t>
            </a:r>
            <a:r>
              <a:rPr lang="en-US" sz="1100" dirty="0" err="1" smtClean="0"/>
              <a:t>документот</a:t>
            </a:r>
            <a:r>
              <a:rPr lang="en-US" sz="1100" dirty="0" smtClean="0"/>
              <a:t> е </a:t>
            </a:r>
            <a:r>
              <a:rPr lang="en-US" sz="1100" dirty="0" err="1" smtClean="0"/>
              <a:t>произведен</a:t>
            </a:r>
            <a:r>
              <a:rPr lang="en-US" sz="1100" dirty="0" smtClean="0"/>
              <a:t> </a:t>
            </a:r>
            <a:r>
              <a:rPr lang="en-US" sz="1100" dirty="0" err="1" smtClean="0"/>
              <a:t>на</a:t>
            </a:r>
            <a:r>
              <a:rPr lang="en-US" sz="1100" dirty="0" smtClean="0"/>
              <a:t> </a:t>
            </a:r>
            <a:r>
              <a:rPr lang="en-US" sz="1100" dirty="0" err="1" smtClean="0"/>
              <a:t>хартија</a:t>
            </a:r>
            <a:r>
              <a:rPr lang="en-US" sz="1100" dirty="0" smtClean="0"/>
              <a:t>? </a:t>
            </a:r>
          </a:p>
          <a:p>
            <a:pPr algn="just">
              <a:lnSpc>
                <a:spcPct val="80000"/>
              </a:lnSpc>
            </a:pPr>
            <a:r>
              <a:rPr lang="en-US" sz="1100" dirty="0" smtClean="0"/>
              <a:t> </a:t>
            </a:r>
          </a:p>
          <a:p>
            <a:pPr algn="just">
              <a:lnSpc>
                <a:spcPct val="80000"/>
              </a:lnSpc>
            </a:pPr>
            <a:r>
              <a:rPr lang="en-US" sz="1100" dirty="0" err="1" smtClean="0"/>
              <a:t>Ова</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a:t>
            </a:r>
            <a:r>
              <a:rPr lang="en-US" sz="1100" dirty="0" err="1" smtClean="0"/>
              <a:t>всушност</a:t>
            </a:r>
            <a:r>
              <a:rPr lang="en-US" sz="1100" dirty="0" smtClean="0"/>
              <a:t>, </a:t>
            </a:r>
            <a:r>
              <a:rPr lang="en-US" sz="1100" dirty="0" err="1" smtClean="0"/>
              <a:t>не</a:t>
            </a:r>
            <a:r>
              <a:rPr lang="en-US" sz="1100" dirty="0" smtClean="0"/>
              <a:t> </a:t>
            </a:r>
            <a:r>
              <a:rPr lang="en-US" sz="1100" dirty="0" err="1" smtClean="0"/>
              <a:t>било</a:t>
            </a:r>
            <a:r>
              <a:rPr lang="en-US" sz="1100" dirty="0" smtClean="0"/>
              <a:t> </a:t>
            </a:r>
            <a:r>
              <a:rPr lang="en-US" sz="1100" dirty="0" err="1" smtClean="0"/>
              <a:t>формулирано</a:t>
            </a:r>
            <a:r>
              <a:rPr lang="en-US" sz="1100" dirty="0" smtClean="0"/>
              <a:t> </a:t>
            </a:r>
            <a:r>
              <a:rPr lang="en-US" sz="1100" dirty="0" err="1" smtClean="0"/>
              <a:t>како</a:t>
            </a:r>
            <a:r>
              <a:rPr lang="en-US" sz="1100" dirty="0" smtClean="0"/>
              <a:t> </a:t>
            </a:r>
            <a:r>
              <a:rPr lang="en-US" sz="1100" dirty="0" err="1" smtClean="0"/>
              <a:t>такво</a:t>
            </a:r>
            <a:r>
              <a:rPr lang="en-US" sz="1100" dirty="0" smtClean="0"/>
              <a:t> </a:t>
            </a:r>
            <a:r>
              <a:rPr lang="en-US" sz="1100" dirty="0" err="1" smtClean="0"/>
              <a:t>за</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занимава</a:t>
            </a:r>
            <a:r>
              <a:rPr lang="en-US" sz="1100" dirty="0" smtClean="0"/>
              <a:t> </a:t>
            </a:r>
            <a:r>
              <a:rPr lang="en-US" sz="1100" dirty="0" err="1" smtClean="0"/>
              <a:t>со</a:t>
            </a:r>
            <a:r>
              <a:rPr lang="en-US" sz="1100" dirty="0" smtClean="0"/>
              <a:t> </a:t>
            </a:r>
            <a:r>
              <a:rPr lang="en-US" sz="1100" dirty="0" err="1" smtClean="0"/>
              <a:t>ваков</a:t>
            </a:r>
            <a:r>
              <a:rPr lang="en-US" sz="1100" dirty="0" smtClean="0"/>
              <a:t> </a:t>
            </a:r>
            <a:r>
              <a:rPr lang="en-US" sz="1100" dirty="0" err="1" smtClean="0"/>
              <a:t>вид</a:t>
            </a:r>
            <a:r>
              <a:rPr lang="en-US" sz="1100" dirty="0" smtClean="0"/>
              <a:t> </a:t>
            </a:r>
            <a:r>
              <a:rPr lang="en-US" sz="1100" dirty="0" err="1" smtClean="0"/>
              <a:t>сценарио</a:t>
            </a:r>
            <a:r>
              <a:rPr lang="en-US" sz="1100" dirty="0" smtClean="0"/>
              <a:t>, </a:t>
            </a:r>
            <a:r>
              <a:rPr lang="en-US" sz="1100" dirty="0" err="1" smtClean="0"/>
              <a:t>иако</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послужи</a:t>
            </a:r>
            <a:r>
              <a:rPr lang="en-US" sz="1100" dirty="0" smtClean="0"/>
              <a:t> </a:t>
            </a:r>
            <a:r>
              <a:rPr lang="en-US" sz="1100" dirty="0" err="1" smtClean="0"/>
              <a:t>ако</a:t>
            </a:r>
            <a:r>
              <a:rPr lang="en-US" sz="1100" dirty="0" smtClean="0"/>
              <a:t> </a:t>
            </a:r>
            <a:r>
              <a:rPr lang="en-US" sz="1100" dirty="0" err="1" smtClean="0"/>
              <a:t>домашното</a:t>
            </a:r>
            <a:r>
              <a:rPr lang="en-US" sz="1100" dirty="0" smtClean="0"/>
              <a:t> </a:t>
            </a:r>
            <a:r>
              <a:rPr lang="en-US" sz="1100" dirty="0" err="1" smtClean="0"/>
              <a:t>законодавство</a:t>
            </a:r>
            <a:r>
              <a:rPr lang="en-US" sz="1100" dirty="0" smtClean="0"/>
              <a:t> </a:t>
            </a:r>
            <a:r>
              <a:rPr lang="en-US" sz="1100" dirty="0" err="1" smtClean="0"/>
              <a:t>не</a:t>
            </a:r>
            <a:r>
              <a:rPr lang="en-US" sz="1100" dirty="0" smtClean="0"/>
              <a:t> </a:t>
            </a:r>
            <a:r>
              <a:rPr lang="en-US" sz="1100" dirty="0" err="1" smtClean="0"/>
              <a:t>го</a:t>
            </a:r>
            <a:r>
              <a:rPr lang="en-US" sz="1100" dirty="0" smtClean="0"/>
              <a:t> </a:t>
            </a:r>
            <a:r>
              <a:rPr lang="en-US" sz="1100" dirty="0" err="1" smtClean="0"/>
              <a:t>криминализирало</a:t>
            </a:r>
            <a:r>
              <a:rPr lang="en-US" sz="1100" dirty="0" smtClean="0"/>
              <a:t> </a:t>
            </a:r>
            <a:r>
              <a:rPr lang="en-US" sz="1100" dirty="0" err="1" smtClean="0"/>
              <a:t>производството</a:t>
            </a:r>
            <a:r>
              <a:rPr lang="en-US" sz="1100" dirty="0" smtClean="0"/>
              <a:t> </a:t>
            </a:r>
            <a:r>
              <a:rPr lang="en-US" sz="1100" dirty="0" err="1" smtClean="0"/>
              <a:t>на</a:t>
            </a:r>
            <a:r>
              <a:rPr lang="en-US" sz="1100" dirty="0" smtClean="0"/>
              <a:t> </a:t>
            </a:r>
            <a:r>
              <a:rPr lang="en-US" sz="1100" dirty="0" err="1" smtClean="0"/>
              <a:t>фалсификувани</a:t>
            </a:r>
            <a:r>
              <a:rPr lang="en-US" sz="1100" dirty="0" smtClean="0"/>
              <a:t> </a:t>
            </a:r>
            <a:r>
              <a:rPr lang="en-US" sz="1100" dirty="0" err="1" smtClean="0"/>
              <a:t>банкарски</a:t>
            </a:r>
            <a:r>
              <a:rPr lang="en-US" sz="1100" dirty="0" smtClean="0"/>
              <a:t> </a:t>
            </a:r>
            <a:r>
              <a:rPr lang="en-US" sz="1100" dirty="0" err="1" smtClean="0"/>
              <a:t>чекови</a:t>
            </a:r>
            <a:r>
              <a:rPr lang="en-US" sz="1100" dirty="0" smtClean="0"/>
              <a:t> </a:t>
            </a:r>
            <a:r>
              <a:rPr lang="en-US" sz="1100" dirty="0" err="1" smtClean="0"/>
              <a:t>на</a:t>
            </a:r>
            <a:r>
              <a:rPr lang="en-US" sz="1100" dirty="0" smtClean="0"/>
              <a:t> </a:t>
            </a:r>
            <a:r>
              <a:rPr lang="en-US" sz="1100" dirty="0" err="1" smtClean="0"/>
              <a:t>друг</a:t>
            </a:r>
            <a:r>
              <a:rPr lang="en-US" sz="1100" dirty="0" smtClean="0"/>
              <a:t> </a:t>
            </a:r>
            <a:r>
              <a:rPr lang="en-US" sz="1100" dirty="0" err="1" smtClean="0"/>
              <a:t>начин</a:t>
            </a:r>
            <a:r>
              <a:rPr lang="en-US" sz="1100" dirty="0" smtClean="0"/>
              <a:t>. </a:t>
            </a:r>
            <a:r>
              <a:rPr lang="en-US" sz="1100" dirty="0" err="1" smtClean="0"/>
              <a:t>Можеби</a:t>
            </a:r>
            <a:r>
              <a:rPr lang="en-US" sz="1100" dirty="0" smtClean="0"/>
              <a:t> е </a:t>
            </a:r>
            <a:r>
              <a:rPr lang="en-US" sz="1100" dirty="0" err="1" smtClean="0"/>
              <a:t>подобро</a:t>
            </a:r>
            <a:r>
              <a:rPr lang="en-US" sz="1100" dirty="0" smtClean="0"/>
              <a:t> </a:t>
            </a:r>
            <a:r>
              <a:rPr lang="en-US" sz="1100" dirty="0" err="1" smtClean="0"/>
              <a:t>овие</a:t>
            </a:r>
            <a:r>
              <a:rPr lang="en-US" sz="1100" dirty="0" smtClean="0"/>
              <a:t> </a:t>
            </a:r>
            <a:r>
              <a:rPr lang="en-US" sz="1100" dirty="0" err="1" smtClean="0"/>
              <a:t>кривични</a:t>
            </a:r>
            <a:r>
              <a:rPr lang="en-US" sz="1100" dirty="0" smtClean="0"/>
              <a:t> </a:t>
            </a:r>
            <a:r>
              <a:rPr lang="en-US" sz="1100" dirty="0" err="1" smtClean="0"/>
              <a:t>дела</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разгледуваат</a:t>
            </a:r>
            <a:r>
              <a:rPr lang="en-US" sz="1100" dirty="0" smtClean="0"/>
              <a:t> </a:t>
            </a:r>
            <a:r>
              <a:rPr lang="en-US" sz="1100" dirty="0" err="1" smtClean="0"/>
              <a:t>како</a:t>
            </a:r>
            <a:r>
              <a:rPr lang="en-US" sz="1100" dirty="0" smtClean="0"/>
              <a:t> </a:t>
            </a:r>
            <a:r>
              <a:rPr lang="en-US" sz="1100" dirty="0" err="1" smtClean="0"/>
              <a:t>секундарна</a:t>
            </a:r>
            <a:r>
              <a:rPr lang="en-US" sz="1100" dirty="0" smtClean="0"/>
              <a:t> </a:t>
            </a:r>
            <a:r>
              <a:rPr lang="en-US" sz="1100" dirty="0" err="1" smtClean="0"/>
              <a:t>одговорност</a:t>
            </a:r>
            <a:r>
              <a:rPr lang="en-US" sz="1100" dirty="0" smtClean="0"/>
              <a:t>, </a:t>
            </a:r>
            <a:r>
              <a:rPr lang="en-US" sz="1100" dirty="0" err="1" smtClean="0"/>
              <a:t>како</a:t>
            </a:r>
            <a:r>
              <a:rPr lang="en-US" sz="1100" dirty="0" smtClean="0"/>
              <a:t> </a:t>
            </a:r>
            <a:r>
              <a:rPr lang="en-US" sz="1100" dirty="0" err="1" smtClean="0"/>
              <a:t>што</a:t>
            </a:r>
            <a:r>
              <a:rPr lang="en-US" sz="1100" dirty="0" smtClean="0"/>
              <a:t> е </a:t>
            </a:r>
            <a:r>
              <a:rPr lang="en-US" sz="1100" dirty="0" err="1" smtClean="0"/>
              <a:t>обид</a:t>
            </a:r>
            <a:r>
              <a:rPr lang="en-US" sz="1100" dirty="0" smtClean="0"/>
              <a:t>. </a:t>
            </a:r>
          </a:p>
          <a:p>
            <a:pPr algn="just">
              <a:lnSpc>
                <a:spcPct val="80000"/>
              </a:lnSpc>
            </a:pPr>
            <a:r>
              <a:rPr lang="en-US" sz="1100" dirty="0" smtClean="0"/>
              <a:t> </a:t>
            </a:r>
          </a:p>
          <a:p>
            <a:pPr algn="just">
              <a:lnSpc>
                <a:spcPct val="80000"/>
              </a:lnSpc>
            </a:pPr>
            <a:r>
              <a:rPr lang="en-US" sz="1100" dirty="0" err="1" smtClean="0"/>
              <a:t>Ова</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a:t>
            </a:r>
            <a:r>
              <a:rPr lang="en-US" sz="1100" dirty="0" err="1" smtClean="0"/>
              <a:t>всушност</a:t>
            </a:r>
            <a:r>
              <a:rPr lang="en-US" sz="1100" dirty="0" smtClean="0"/>
              <a:t>, е </a:t>
            </a:r>
            <a:r>
              <a:rPr lang="en-US" sz="1100" dirty="0" err="1" smtClean="0"/>
              <a:t>наменето</a:t>
            </a:r>
            <a:r>
              <a:rPr lang="en-US" sz="1100" dirty="0" smtClean="0"/>
              <a:t> </a:t>
            </a:r>
            <a:r>
              <a:rPr lang="en-US" sz="1100" dirty="0" err="1" smtClean="0"/>
              <a:t>за</a:t>
            </a:r>
            <a:r>
              <a:rPr lang="en-US" sz="1100" dirty="0" smtClean="0"/>
              <a:t> </a:t>
            </a:r>
            <a:r>
              <a:rPr lang="en-US" sz="1100" dirty="0" err="1" smtClean="0"/>
              <a:t>оние</a:t>
            </a:r>
            <a:r>
              <a:rPr lang="en-US" sz="1100" dirty="0" smtClean="0"/>
              <a:t> </a:t>
            </a:r>
            <a:r>
              <a:rPr lang="en-US" sz="1100" dirty="0" err="1" smtClean="0"/>
              <a:t>што</a:t>
            </a:r>
            <a:r>
              <a:rPr lang="en-US" sz="1100" dirty="0" smtClean="0"/>
              <a:t> </a:t>
            </a:r>
            <a:r>
              <a:rPr lang="en-US" sz="1100" dirty="0" err="1" smtClean="0"/>
              <a:t>го</a:t>
            </a:r>
            <a:r>
              <a:rPr lang="en-US" sz="1100" dirty="0" smtClean="0"/>
              <a:t> </a:t>
            </a:r>
            <a:r>
              <a:rPr lang="en-US" sz="1100" dirty="0" err="1" smtClean="0"/>
              <a:t>користат</a:t>
            </a:r>
            <a:r>
              <a:rPr lang="en-US" sz="1100" dirty="0" smtClean="0"/>
              <a:t> </a:t>
            </a:r>
            <a:r>
              <a:rPr lang="en-US" sz="1100" dirty="0" err="1" smtClean="0"/>
              <a:t>компјутерот</a:t>
            </a:r>
            <a:r>
              <a:rPr lang="en-US" sz="1100" dirty="0" smtClean="0"/>
              <a:t> </a:t>
            </a:r>
            <a:r>
              <a:rPr lang="en-US" sz="1100" dirty="0" err="1" smtClean="0"/>
              <a:t>како</a:t>
            </a:r>
            <a:r>
              <a:rPr lang="en-US" sz="1100" dirty="0" smtClean="0"/>
              <a:t> </a:t>
            </a:r>
            <a:r>
              <a:rPr lang="en-US" sz="1100" dirty="0" err="1" smtClean="0"/>
              <a:t>механизам</a:t>
            </a:r>
            <a:r>
              <a:rPr lang="en-US" sz="1100" dirty="0" smtClean="0"/>
              <a:t> </a:t>
            </a:r>
            <a:r>
              <a:rPr lang="en-US" sz="1100" dirty="0" err="1" smtClean="0"/>
              <a:t>извршување</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a:t>
            </a:r>
            <a:r>
              <a:rPr lang="en-US" sz="1100" dirty="0" err="1" smtClean="0"/>
              <a:t>па</a:t>
            </a:r>
            <a:r>
              <a:rPr lang="en-US" sz="1100" dirty="0" smtClean="0"/>
              <a:t> </a:t>
            </a:r>
            <a:r>
              <a:rPr lang="en-US" sz="1100" dirty="0" err="1" smtClean="0"/>
              <a:t>така</a:t>
            </a:r>
            <a:r>
              <a:rPr lang="en-US" sz="1100" dirty="0" smtClean="0"/>
              <a:t> </a:t>
            </a:r>
            <a:r>
              <a:rPr lang="en-US" sz="1100" dirty="0" err="1" smtClean="0"/>
              <a:t>кога</a:t>
            </a:r>
            <a:r>
              <a:rPr lang="en-US" sz="1100" dirty="0" smtClean="0"/>
              <a:t> </a:t>
            </a:r>
            <a:r>
              <a:rPr lang="en-US" sz="1100" dirty="0" err="1" smtClean="0"/>
              <a:t>дејствува</a:t>
            </a:r>
            <a:r>
              <a:rPr lang="en-US" sz="1100" dirty="0" smtClean="0"/>
              <a:t> </a:t>
            </a:r>
            <a:r>
              <a:rPr lang="en-US" sz="1100" dirty="0" err="1" smtClean="0"/>
              <a:t>со</a:t>
            </a:r>
            <a:r>
              <a:rPr lang="en-US" sz="1100" dirty="0" smtClean="0"/>
              <a:t> </a:t>
            </a:r>
            <a:r>
              <a:rPr lang="en-US" sz="1100" dirty="0" err="1" smtClean="0"/>
              <a:t>добра</a:t>
            </a:r>
            <a:r>
              <a:rPr lang="en-US" sz="1100" dirty="0" smtClean="0"/>
              <a:t> </a:t>
            </a:r>
            <a:r>
              <a:rPr lang="en-US" sz="1100" dirty="0" err="1" smtClean="0"/>
              <a:t>верба</a:t>
            </a:r>
            <a:r>
              <a:rPr lang="en-US" sz="1100" dirty="0" smtClean="0"/>
              <a:t>. </a:t>
            </a:r>
            <a:r>
              <a:rPr lang="en-US" sz="1100" dirty="0" err="1" smtClean="0"/>
              <a:t>Банкарскиот</a:t>
            </a:r>
            <a:r>
              <a:rPr lang="en-US" sz="1100" dirty="0" smtClean="0"/>
              <a:t> </a:t>
            </a:r>
            <a:r>
              <a:rPr lang="en-US" sz="1100" dirty="0" err="1" smtClean="0"/>
              <a:t>службеник</a:t>
            </a:r>
            <a:r>
              <a:rPr lang="en-US" sz="1100" dirty="0" smtClean="0"/>
              <a:t> </a:t>
            </a:r>
            <a:r>
              <a:rPr lang="en-US" sz="1100" dirty="0" err="1" smtClean="0"/>
              <a:t>ги</a:t>
            </a:r>
            <a:r>
              <a:rPr lang="en-US" sz="1100" dirty="0" smtClean="0"/>
              <a:t> </a:t>
            </a:r>
            <a:r>
              <a:rPr lang="en-US" sz="1100" dirty="0" err="1" smtClean="0"/>
              <a:t>внесува</a:t>
            </a:r>
            <a:r>
              <a:rPr lang="en-US" sz="1100" dirty="0" smtClean="0"/>
              <a:t> </a:t>
            </a:r>
            <a:r>
              <a:rPr lang="en-US" sz="1100" dirty="0" err="1" smtClean="0"/>
              <a:t>податоците</a:t>
            </a:r>
            <a:r>
              <a:rPr lang="en-US" sz="1100" dirty="0" smtClean="0"/>
              <a:t> </a:t>
            </a:r>
            <a:r>
              <a:rPr lang="en-US" sz="1100" dirty="0" err="1" smtClean="0"/>
              <a:t>доставени</a:t>
            </a:r>
            <a:r>
              <a:rPr lang="en-US" sz="1100" dirty="0" smtClean="0"/>
              <a:t> </a:t>
            </a:r>
            <a:r>
              <a:rPr lang="en-US" sz="1100" dirty="0" err="1" smtClean="0"/>
              <a:t>од</a:t>
            </a:r>
            <a:r>
              <a:rPr lang="en-US" sz="1100" dirty="0" smtClean="0"/>
              <a:t> </a:t>
            </a:r>
            <a:r>
              <a:rPr lang="en-US" sz="1100" dirty="0" err="1" smtClean="0"/>
              <a:t>Стефан</a:t>
            </a:r>
            <a:r>
              <a:rPr lang="en-US" sz="1100" dirty="0" smtClean="0"/>
              <a:t> </a:t>
            </a:r>
            <a:r>
              <a:rPr lang="en-US" sz="1100" dirty="0" err="1" smtClean="0"/>
              <a:t>прифаќајќи</a:t>
            </a:r>
            <a:r>
              <a:rPr lang="en-US" sz="1100" dirty="0" smtClean="0"/>
              <a:t> </a:t>
            </a:r>
            <a:r>
              <a:rPr lang="en-US" sz="1100" dirty="0" err="1" smtClean="0"/>
              <a:t>дека</a:t>
            </a:r>
            <a:r>
              <a:rPr lang="en-US" sz="1100" dirty="0" smtClean="0"/>
              <a:t> </a:t>
            </a:r>
            <a:r>
              <a:rPr lang="en-US" sz="1100" dirty="0" err="1" smtClean="0"/>
              <a:t>тие</a:t>
            </a:r>
            <a:r>
              <a:rPr lang="en-US" sz="1100" dirty="0" smtClean="0"/>
              <a:t> </a:t>
            </a:r>
            <a:r>
              <a:rPr lang="en-US" sz="1100" dirty="0" err="1" smtClean="0"/>
              <a:t>податоци</a:t>
            </a:r>
            <a:r>
              <a:rPr lang="en-US" sz="1100" dirty="0" smtClean="0"/>
              <a:t> </a:t>
            </a:r>
            <a:r>
              <a:rPr lang="en-US" sz="1100" dirty="0" err="1" smtClean="0"/>
              <a:t>се</a:t>
            </a:r>
            <a:r>
              <a:rPr lang="en-US" sz="1100" dirty="0" smtClean="0"/>
              <a:t> </a:t>
            </a:r>
            <a:r>
              <a:rPr lang="en-US" sz="1100" dirty="0" err="1" smtClean="0"/>
              <a:t>автентични</a:t>
            </a:r>
            <a:r>
              <a:rPr lang="en-US" sz="1100" dirty="0" smtClean="0"/>
              <a:t>. </a:t>
            </a:r>
          </a:p>
          <a:p>
            <a:pPr algn="just" eaLnBrk="1" hangingPunct="1">
              <a:lnSpc>
                <a:spcPct val="80000"/>
              </a:lnSpc>
            </a:pPr>
            <a:endParaRPr lang="en-US" altLang="en-US" sz="1100" dirty="0" smtClean="0"/>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774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i="1" dirty="0" err="1" smtClean="0"/>
              <a:t>Дали</a:t>
            </a:r>
            <a:r>
              <a:rPr lang="en-US" i="1" dirty="0" smtClean="0"/>
              <a:t> </a:t>
            </a:r>
            <a:r>
              <a:rPr lang="en-US" i="1" dirty="0" err="1" smtClean="0"/>
              <a:t>ова</a:t>
            </a:r>
            <a:r>
              <a:rPr lang="en-US" i="1" dirty="0" smtClean="0"/>
              <a:t> е </a:t>
            </a:r>
            <a:r>
              <a:rPr lang="en-US" i="1" dirty="0" err="1" smtClean="0"/>
              <a:t>кривично</a:t>
            </a:r>
            <a:r>
              <a:rPr lang="en-US" i="1" dirty="0" smtClean="0"/>
              <a:t> </a:t>
            </a:r>
            <a:r>
              <a:rPr lang="en-US" i="1" dirty="0" err="1" smtClean="0"/>
              <a:t>дело</a:t>
            </a:r>
            <a:r>
              <a:rPr lang="en-US" i="1" dirty="0" smtClean="0"/>
              <a:t> </a:t>
            </a:r>
            <a:r>
              <a:rPr lang="en-US" i="1" dirty="0" err="1" smtClean="0"/>
              <a:t>на</a:t>
            </a:r>
            <a:r>
              <a:rPr lang="en-US" i="1" dirty="0" smtClean="0"/>
              <a:t> </a:t>
            </a:r>
            <a:r>
              <a:rPr lang="en-US" i="1" dirty="0" err="1" smtClean="0"/>
              <a:t>компјутерски</a:t>
            </a:r>
            <a:r>
              <a:rPr lang="en-US" i="1" dirty="0" smtClean="0"/>
              <a:t> </a:t>
            </a:r>
            <a:r>
              <a:rPr lang="en-US" i="1" dirty="0" err="1" smtClean="0"/>
              <a:t>фалсификат</a:t>
            </a:r>
            <a:r>
              <a:rPr lang="en-US" i="1" dirty="0" smtClean="0"/>
              <a:t>?</a:t>
            </a:r>
            <a:r>
              <a:rPr lang="en-US" dirty="0" smtClean="0"/>
              <a:t> </a:t>
            </a:r>
            <a:endParaRPr lang="en-US" altLang="en-US" dirty="0" smtClean="0"/>
          </a:p>
          <a:p>
            <a:pPr algn="just"/>
            <a:r>
              <a:rPr lang="en-US" dirty="0" smtClean="0"/>
              <a:t> </a:t>
            </a:r>
            <a:endParaRPr lang="en-US" altLang="en-US" dirty="0" smtClean="0"/>
          </a:p>
          <a:p>
            <a:pPr algn="just"/>
            <a:r>
              <a:rPr lang="en-US" b="1" dirty="0" err="1" smtClean="0"/>
              <a:t>Прашања</a:t>
            </a:r>
            <a:r>
              <a:rPr lang="en-US" dirty="0" smtClean="0"/>
              <a:t> </a:t>
            </a:r>
            <a:endParaRPr lang="en-US" altLang="en-US" dirty="0" smtClean="0"/>
          </a:p>
          <a:p>
            <a:pPr algn="just"/>
            <a:r>
              <a:rPr lang="en-US" dirty="0" smtClean="0"/>
              <a:t> </a:t>
            </a:r>
          </a:p>
          <a:p>
            <a:pPr algn="just"/>
            <a:r>
              <a:rPr lang="en-US" dirty="0" err="1" smtClean="0"/>
              <a:t>Со</a:t>
            </a:r>
            <a:r>
              <a:rPr lang="en-US" dirty="0" smtClean="0"/>
              <a:t> </a:t>
            </a:r>
            <a:r>
              <a:rPr lang="en-US" dirty="0" err="1" smtClean="0"/>
              <a:t>податоците</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изменети</a:t>
            </a:r>
            <a:r>
              <a:rPr lang="en-US" dirty="0" smtClean="0"/>
              <a:t> </a:t>
            </a:r>
            <a:r>
              <a:rPr lang="en-US" dirty="0" err="1" smtClean="0"/>
              <a:t>нема</a:t>
            </a:r>
            <a:r>
              <a:rPr lang="en-US" dirty="0" smtClean="0"/>
              <a:t> </a:t>
            </a:r>
            <a:r>
              <a:rPr lang="en-US" dirty="0" err="1" smtClean="0"/>
              <a:t>да</a:t>
            </a:r>
            <a:r>
              <a:rPr lang="en-US" dirty="0" smtClean="0"/>
              <a:t> </a:t>
            </a:r>
            <a:r>
              <a:rPr lang="en-US" dirty="0" err="1" smtClean="0"/>
              <a:t>се</a:t>
            </a:r>
            <a:r>
              <a:rPr lang="en-US" dirty="0" smtClean="0"/>
              <a:t> </a:t>
            </a:r>
            <a:r>
              <a:rPr lang="en-US" dirty="0" err="1" smtClean="0"/>
              <a:t>постапува</a:t>
            </a:r>
            <a:r>
              <a:rPr lang="en-US" dirty="0" smtClean="0"/>
              <a:t> </a:t>
            </a:r>
            <a:r>
              <a:rPr lang="en-US" dirty="0" err="1" smtClean="0"/>
              <a:t>за</a:t>
            </a:r>
            <a:r>
              <a:rPr lang="en-US" dirty="0" smtClean="0"/>
              <a:t> </a:t>
            </a:r>
            <a:r>
              <a:rPr lang="en-US" dirty="0" err="1" smtClean="0"/>
              <a:t>која</a:t>
            </a:r>
            <a:r>
              <a:rPr lang="en-US" dirty="0" smtClean="0"/>
              <a:t> </a:t>
            </a:r>
            <a:r>
              <a:rPr lang="en-US" dirty="0" err="1" smtClean="0"/>
              <a:t>било</a:t>
            </a:r>
            <a:r>
              <a:rPr lang="en-US" dirty="0" smtClean="0"/>
              <a:t> </a:t>
            </a:r>
            <a:r>
              <a:rPr lang="en-US" dirty="0" err="1" smtClean="0"/>
              <a:t>легална</a:t>
            </a:r>
            <a:r>
              <a:rPr lang="en-US" dirty="0" smtClean="0"/>
              <a:t> </a:t>
            </a:r>
            <a:r>
              <a:rPr lang="en-US" dirty="0" err="1" smtClean="0"/>
              <a:t>цел</a:t>
            </a:r>
            <a:r>
              <a:rPr lang="en-US" dirty="0" smtClean="0"/>
              <a:t>. </a:t>
            </a:r>
          </a:p>
          <a:p>
            <a:pPr algn="just"/>
            <a:r>
              <a:rPr lang="en-US" dirty="0" smtClean="0"/>
              <a:t> </a:t>
            </a:r>
            <a:endParaRPr lang="en-US" altLang="en-US" dirty="0" smtClean="0"/>
          </a:p>
          <a:p>
            <a:pPr algn="just"/>
            <a:r>
              <a:rPr lang="en-US" b="1" dirty="0" err="1" smtClean="0"/>
              <a:t>Прашања</a:t>
            </a:r>
            <a:r>
              <a:rPr lang="en-US" b="1" dirty="0" smtClean="0"/>
              <a:t> </a:t>
            </a:r>
            <a:r>
              <a:rPr lang="en-US" b="1" dirty="0" err="1" smtClean="0"/>
              <a:t>за</a:t>
            </a:r>
            <a:r>
              <a:rPr lang="en-US" b="1" dirty="0" smtClean="0"/>
              <a:t> </a:t>
            </a:r>
            <a:r>
              <a:rPr lang="en-US" b="1" dirty="0" err="1" smtClean="0"/>
              <a:t>дискусија</a:t>
            </a:r>
            <a:r>
              <a:rPr lang="en-US" dirty="0" smtClean="0"/>
              <a:t> </a:t>
            </a:r>
            <a:endParaRPr lang="en-US" altLang="en-US" dirty="0" smtClean="0"/>
          </a:p>
          <a:p>
            <a:pPr algn="just"/>
            <a:r>
              <a:rPr lang="en-US" dirty="0" smtClean="0"/>
              <a:t> </a:t>
            </a:r>
          </a:p>
          <a:p>
            <a:pPr algn="just"/>
            <a:r>
              <a:rPr lang="en-US" dirty="0" err="1" smtClean="0"/>
              <a:t>Стефан</a:t>
            </a:r>
            <a:r>
              <a:rPr lang="en-US" dirty="0" smtClean="0"/>
              <a:t> </a:t>
            </a:r>
            <a:r>
              <a:rPr lang="en-US" dirty="0" err="1" smtClean="0"/>
              <a:t>ги</a:t>
            </a:r>
            <a:r>
              <a:rPr lang="en-US" dirty="0" smtClean="0"/>
              <a:t> </a:t>
            </a:r>
            <a:r>
              <a:rPr lang="en-US" dirty="0" err="1" smtClean="0"/>
              <a:t>изменил</a:t>
            </a:r>
            <a:r>
              <a:rPr lang="en-US" dirty="0" smtClean="0"/>
              <a:t> </a:t>
            </a:r>
            <a:r>
              <a:rPr lang="en-US" dirty="0" err="1" smtClean="0"/>
              <a:t>податоците</a:t>
            </a:r>
            <a:r>
              <a:rPr lang="en-US" dirty="0" smtClean="0"/>
              <a:t> и </a:t>
            </a:r>
            <a:r>
              <a:rPr lang="en-US" dirty="0" err="1" smtClean="0"/>
              <a:t>внел</a:t>
            </a:r>
            <a:r>
              <a:rPr lang="en-US" dirty="0" smtClean="0"/>
              <a:t> </a:t>
            </a:r>
            <a:r>
              <a:rPr lang="en-US" dirty="0" err="1" smtClean="0"/>
              <a:t>неавтентични</a:t>
            </a:r>
            <a:r>
              <a:rPr lang="en-US" dirty="0" smtClean="0"/>
              <a:t> </a:t>
            </a:r>
            <a:r>
              <a:rPr lang="en-US" dirty="0" err="1" smtClean="0"/>
              <a:t>податоци</a:t>
            </a:r>
            <a:r>
              <a:rPr lang="en-US" dirty="0" smtClean="0"/>
              <a:t>. </a:t>
            </a:r>
            <a:r>
              <a:rPr lang="en-US" dirty="0" err="1" smtClean="0"/>
              <a:t>Јасно</a:t>
            </a:r>
            <a:r>
              <a:rPr lang="en-US" dirty="0" smtClean="0"/>
              <a:t> е </a:t>
            </a:r>
            <a:r>
              <a:rPr lang="en-US" dirty="0" err="1" smtClean="0"/>
              <a:t>дека</a:t>
            </a:r>
            <a:r>
              <a:rPr lang="en-US" dirty="0" smtClean="0"/>
              <a:t> </a:t>
            </a:r>
            <a:r>
              <a:rPr lang="en-US" dirty="0" err="1" smtClean="0"/>
              <a:t>овој</a:t>
            </a:r>
            <a:r>
              <a:rPr lang="en-US" dirty="0" smtClean="0"/>
              <a:t> </a:t>
            </a:r>
            <a:r>
              <a:rPr lang="en-US" dirty="0" err="1" smtClean="0"/>
              <a:t>пристап</a:t>
            </a:r>
            <a:r>
              <a:rPr lang="en-US" dirty="0" smtClean="0"/>
              <a:t> и </a:t>
            </a:r>
            <a:r>
              <a:rPr lang="en-US" dirty="0" err="1" smtClean="0"/>
              <a:t>менувањето</a:t>
            </a:r>
            <a:r>
              <a:rPr lang="en-US" dirty="0" smtClean="0"/>
              <a:t> </a:t>
            </a:r>
            <a:r>
              <a:rPr lang="en-US" dirty="0" err="1" smtClean="0"/>
              <a:t>се</a:t>
            </a:r>
            <a:r>
              <a:rPr lang="en-US" dirty="0" smtClean="0"/>
              <a:t> </a:t>
            </a:r>
            <a:r>
              <a:rPr lang="en-US" dirty="0" err="1" smtClean="0"/>
              <a:t>бесправни</a:t>
            </a:r>
            <a:r>
              <a:rPr lang="en-US" dirty="0" smtClean="0"/>
              <a:t>. </a:t>
            </a:r>
            <a:r>
              <a:rPr lang="en-US" dirty="0" err="1" smtClean="0"/>
              <a:t>Оставајќи</a:t>
            </a:r>
            <a:r>
              <a:rPr lang="en-US" dirty="0" smtClean="0"/>
              <a:t> </a:t>
            </a:r>
            <a:r>
              <a:rPr lang="en-US" dirty="0" err="1" smtClean="0"/>
              <a:t>ги</a:t>
            </a:r>
            <a:r>
              <a:rPr lang="en-US" dirty="0" smtClean="0"/>
              <a:t> </a:t>
            </a:r>
            <a:r>
              <a:rPr lang="en-US" dirty="0" err="1" smtClean="0"/>
              <a:t>настрана</a:t>
            </a:r>
            <a:r>
              <a:rPr lang="en-US" dirty="0" smtClean="0"/>
              <a:t> </a:t>
            </a:r>
            <a:r>
              <a:rPr lang="en-US" dirty="0" err="1" smtClean="0"/>
              <a:t>другите</a:t>
            </a:r>
            <a:r>
              <a:rPr lang="en-US" dirty="0" smtClean="0"/>
              <a:t> </a:t>
            </a:r>
            <a:r>
              <a:rPr lang="en-US" dirty="0" err="1" smtClean="0"/>
              <a:t>кривични</a:t>
            </a:r>
            <a:r>
              <a:rPr lang="en-US" dirty="0" smtClean="0"/>
              <a:t> </a:t>
            </a:r>
            <a:r>
              <a:rPr lang="en-US" dirty="0" err="1" smtClean="0"/>
              <a:t>дела</a:t>
            </a:r>
            <a:r>
              <a:rPr lang="en-US" dirty="0" smtClean="0"/>
              <a:t> </a:t>
            </a:r>
            <a:r>
              <a:rPr lang="en-US" dirty="0" err="1" smtClean="0"/>
              <a:t>што</a:t>
            </a:r>
            <a:r>
              <a:rPr lang="en-US" dirty="0" smtClean="0"/>
              <a:t> </a:t>
            </a:r>
            <a:r>
              <a:rPr lang="en-US" dirty="0" err="1" smtClean="0"/>
              <a:t>можеби</a:t>
            </a:r>
            <a:r>
              <a:rPr lang="en-US" dirty="0" smtClean="0"/>
              <a:t> </a:t>
            </a:r>
            <a:r>
              <a:rPr lang="en-US" dirty="0" err="1" smtClean="0"/>
              <a:t>ги</a:t>
            </a:r>
            <a:r>
              <a:rPr lang="en-US" dirty="0" smtClean="0"/>
              <a:t> </a:t>
            </a:r>
            <a:r>
              <a:rPr lang="en-US" dirty="0" err="1" smtClean="0"/>
              <a:t>направил</a:t>
            </a:r>
            <a:r>
              <a:rPr lang="en-US" dirty="0" smtClean="0"/>
              <a:t> </a:t>
            </a:r>
            <a:r>
              <a:rPr lang="en-US" dirty="0" err="1" smtClean="0"/>
              <a:t>Стефан</a:t>
            </a:r>
            <a:r>
              <a:rPr lang="en-US" dirty="0" smtClean="0"/>
              <a:t>, </a:t>
            </a:r>
            <a:r>
              <a:rPr lang="en-US" dirty="0" err="1" smtClean="0"/>
              <a:t>сомнително</a:t>
            </a:r>
            <a:r>
              <a:rPr lang="en-US" dirty="0" smtClean="0"/>
              <a:t> е </a:t>
            </a:r>
            <a:r>
              <a:rPr lang="en-US" dirty="0" err="1" smtClean="0"/>
              <a:t>дека</a:t>
            </a:r>
            <a:r>
              <a:rPr lang="en-US" dirty="0" smtClean="0"/>
              <a:t> </a:t>
            </a:r>
            <a:r>
              <a:rPr lang="en-US" dirty="0" err="1" smtClean="0"/>
              <a:t>тој</a:t>
            </a:r>
            <a:r>
              <a:rPr lang="en-US" dirty="0" smtClean="0"/>
              <a:t> </a:t>
            </a:r>
            <a:r>
              <a:rPr lang="en-US" dirty="0" err="1" smtClean="0"/>
              <a:t>извршил</a:t>
            </a:r>
            <a:r>
              <a:rPr lang="en-US" dirty="0" smtClean="0"/>
              <a:t> </a:t>
            </a:r>
            <a:r>
              <a:rPr lang="en-US" dirty="0" err="1" smtClean="0"/>
              <a:t>компјутерски</a:t>
            </a:r>
            <a:r>
              <a:rPr lang="en-US" dirty="0" smtClean="0"/>
              <a:t> </a:t>
            </a:r>
            <a:r>
              <a:rPr lang="en-US" dirty="0" err="1" smtClean="0"/>
              <a:t>фалсификат</a:t>
            </a:r>
            <a:r>
              <a:rPr lang="en-US" dirty="0" smtClean="0"/>
              <a:t> </a:t>
            </a:r>
            <a:r>
              <a:rPr lang="en-US" dirty="0" err="1" smtClean="0"/>
              <a:t>бидејќи</a:t>
            </a:r>
            <a:r>
              <a:rPr lang="en-US" dirty="0" smtClean="0"/>
              <a:t> </a:t>
            </a:r>
            <a:r>
              <a:rPr lang="en-US" dirty="0" err="1" smtClean="0"/>
              <a:t>со</a:t>
            </a:r>
            <a:r>
              <a:rPr lang="en-US" dirty="0" smtClean="0"/>
              <a:t> </a:t>
            </a:r>
            <a:r>
              <a:rPr lang="en-US" dirty="0" err="1" smtClean="0"/>
              <a:t>тие</a:t>
            </a:r>
            <a:r>
              <a:rPr lang="en-US" dirty="0" smtClean="0"/>
              <a:t> </a:t>
            </a:r>
            <a:r>
              <a:rPr lang="en-US" dirty="0" err="1" smtClean="0"/>
              <a:t>податоци</a:t>
            </a:r>
            <a:r>
              <a:rPr lang="en-US" dirty="0" smtClean="0"/>
              <a:t> </a:t>
            </a:r>
            <a:r>
              <a:rPr lang="en-US" dirty="0" err="1" smtClean="0"/>
              <a:t>нема</a:t>
            </a:r>
            <a:r>
              <a:rPr lang="en-US" dirty="0" smtClean="0"/>
              <a:t> </a:t>
            </a:r>
            <a:r>
              <a:rPr lang="en-US" dirty="0" err="1" smtClean="0"/>
              <a:t>да</a:t>
            </a:r>
            <a:r>
              <a:rPr lang="en-US" dirty="0" smtClean="0"/>
              <a:t> </a:t>
            </a:r>
            <a:r>
              <a:rPr lang="en-US" dirty="0" err="1" smtClean="0"/>
              <a:t>се</a:t>
            </a:r>
            <a:r>
              <a:rPr lang="en-US" dirty="0" smtClean="0"/>
              <a:t> </a:t>
            </a:r>
            <a:r>
              <a:rPr lang="en-US" dirty="0" err="1" smtClean="0"/>
              <a:t>постапува</a:t>
            </a:r>
            <a:r>
              <a:rPr lang="en-US" dirty="0" smtClean="0"/>
              <a:t> </a:t>
            </a:r>
            <a:r>
              <a:rPr lang="en-US" dirty="0" err="1" smtClean="0"/>
              <a:t>за</a:t>
            </a:r>
            <a:r>
              <a:rPr lang="en-US" dirty="0" smtClean="0"/>
              <a:t> </a:t>
            </a:r>
            <a:r>
              <a:rPr lang="en-US" dirty="0" err="1" smtClean="0"/>
              <a:t>легални</a:t>
            </a:r>
            <a:r>
              <a:rPr lang="en-US" dirty="0" smtClean="0"/>
              <a:t> </a:t>
            </a:r>
            <a:r>
              <a:rPr lang="en-US" dirty="0" err="1" smtClean="0"/>
              <a:t>цели</a:t>
            </a:r>
            <a:r>
              <a:rPr lang="en-US" dirty="0" smtClean="0"/>
              <a:t>.</a:t>
            </a:r>
          </a:p>
          <a:p>
            <a:pPr algn="just"/>
            <a:r>
              <a:rPr lang="en-US" dirty="0" smtClean="0"/>
              <a:t> </a:t>
            </a:r>
          </a:p>
          <a:p>
            <a:pPr algn="just"/>
            <a:r>
              <a:rPr lang="en-US" dirty="0" err="1" smtClean="0"/>
              <a:t>Кривичното</a:t>
            </a:r>
            <a:r>
              <a:rPr lang="en-US" dirty="0" smtClean="0"/>
              <a:t> </a:t>
            </a:r>
            <a:r>
              <a:rPr lang="en-US" dirty="0" err="1" smtClean="0"/>
              <a:t>дело</a:t>
            </a:r>
            <a:r>
              <a:rPr lang="en-US" dirty="0" smtClean="0"/>
              <a:t> </a:t>
            </a:r>
            <a:r>
              <a:rPr lang="en-US" dirty="0" err="1" smtClean="0"/>
              <a:t>што</a:t>
            </a:r>
            <a:r>
              <a:rPr lang="en-US" dirty="0" smtClean="0"/>
              <a:t> е </a:t>
            </a:r>
            <a:r>
              <a:rPr lang="en-US" dirty="0" err="1" smtClean="0"/>
              <a:t>поврзано</a:t>
            </a:r>
            <a:r>
              <a:rPr lang="en-US" dirty="0" smtClean="0"/>
              <a:t> </a:t>
            </a:r>
            <a:r>
              <a:rPr lang="en-US" dirty="0" err="1" smtClean="0"/>
              <a:t>со</a:t>
            </a:r>
            <a:r>
              <a:rPr lang="en-US" dirty="0" smtClean="0"/>
              <a:t> </a:t>
            </a:r>
            <a:r>
              <a:rPr lang="en-US" dirty="0" err="1" smtClean="0"/>
              <a:t>фалсификат</a:t>
            </a:r>
            <a:r>
              <a:rPr lang="en-US" dirty="0" smtClean="0"/>
              <a:t> </a:t>
            </a:r>
            <a:r>
              <a:rPr lang="en-US" dirty="0" err="1" smtClean="0"/>
              <a:t>нема</a:t>
            </a:r>
            <a:r>
              <a:rPr lang="en-US" dirty="0" smtClean="0"/>
              <a:t> </a:t>
            </a:r>
            <a:r>
              <a:rPr lang="en-US" dirty="0" err="1" smtClean="0"/>
              <a:t>никаква</a:t>
            </a:r>
            <a:r>
              <a:rPr lang="en-US" dirty="0" smtClean="0"/>
              <a:t> </a:t>
            </a:r>
            <a:r>
              <a:rPr lang="en-US" dirty="0" err="1" smtClean="0"/>
              <a:t>врска</a:t>
            </a:r>
            <a:r>
              <a:rPr lang="en-US" dirty="0" smtClean="0"/>
              <a:t> </a:t>
            </a:r>
            <a:r>
              <a:rPr lang="en-US" dirty="0" err="1" smtClean="0"/>
              <a:t>со</a:t>
            </a:r>
            <a:r>
              <a:rPr lang="en-US" dirty="0" smtClean="0"/>
              <a:t> </a:t>
            </a:r>
            <a:r>
              <a:rPr lang="en-US" dirty="0" err="1" smtClean="0"/>
              <a:t>финансиска</a:t>
            </a:r>
            <a:r>
              <a:rPr lang="en-US" dirty="0" smtClean="0"/>
              <a:t> </a:t>
            </a:r>
            <a:r>
              <a:rPr lang="en-US" dirty="0" err="1" smtClean="0"/>
              <a:t>или</a:t>
            </a:r>
            <a:r>
              <a:rPr lang="en-US" dirty="0" smtClean="0"/>
              <a:t> </a:t>
            </a:r>
            <a:r>
              <a:rPr lang="en-US" dirty="0" err="1" smtClean="0"/>
              <a:t>со</a:t>
            </a:r>
            <a:r>
              <a:rPr lang="en-US" dirty="0" smtClean="0"/>
              <a:t> </a:t>
            </a:r>
            <a:r>
              <a:rPr lang="en-US" dirty="0" err="1" smtClean="0"/>
              <a:t>друга</a:t>
            </a:r>
            <a:r>
              <a:rPr lang="en-US" dirty="0" smtClean="0"/>
              <a:t> </a:t>
            </a:r>
            <a:r>
              <a:rPr lang="en-US" dirty="0" err="1" smtClean="0"/>
              <a:t>добивка</a:t>
            </a:r>
            <a:r>
              <a:rPr lang="en-US" dirty="0" smtClean="0"/>
              <a:t>; </a:t>
            </a:r>
            <a:r>
              <a:rPr lang="en-US" dirty="0" err="1" smtClean="0"/>
              <a:t>овие</a:t>
            </a:r>
            <a:r>
              <a:rPr lang="en-US" dirty="0" smtClean="0"/>
              <a:t> </a:t>
            </a:r>
            <a:r>
              <a:rPr lang="en-US" dirty="0" err="1" smtClean="0"/>
              <a:t>кривични</a:t>
            </a:r>
            <a:r>
              <a:rPr lang="en-US" dirty="0" smtClean="0"/>
              <a:t> </a:t>
            </a:r>
            <a:r>
              <a:rPr lang="en-US" dirty="0" err="1" smtClean="0"/>
              <a:t>дела</a:t>
            </a:r>
            <a:r>
              <a:rPr lang="en-US" dirty="0" smtClean="0"/>
              <a:t> </a:t>
            </a:r>
            <a:r>
              <a:rPr lang="en-US" dirty="0" err="1" smtClean="0"/>
              <a:t>спаѓаат</a:t>
            </a:r>
            <a:r>
              <a:rPr lang="en-US" dirty="0" smtClean="0"/>
              <a:t> </a:t>
            </a:r>
            <a:r>
              <a:rPr lang="en-US" dirty="0" err="1" smtClean="0"/>
              <a:t>во</a:t>
            </a:r>
            <a:r>
              <a:rPr lang="en-US" dirty="0" smtClean="0"/>
              <a:t> </a:t>
            </a:r>
            <a:r>
              <a:rPr lang="en-US" dirty="0" err="1" smtClean="0"/>
              <a:t>опсегот</a:t>
            </a:r>
            <a:r>
              <a:rPr lang="en-US" dirty="0" smtClean="0"/>
              <a:t> </a:t>
            </a:r>
            <a:r>
              <a:rPr lang="en-US" dirty="0" err="1" smtClean="0"/>
              <a:t>на</a:t>
            </a:r>
            <a:r>
              <a:rPr lang="en-US" dirty="0" smtClean="0"/>
              <a:t> </a:t>
            </a:r>
            <a:r>
              <a:rPr lang="en-US" dirty="0" err="1" smtClean="0"/>
              <a:t>компјутерска</a:t>
            </a:r>
            <a:r>
              <a:rPr lang="en-US" dirty="0" smtClean="0"/>
              <a:t> </a:t>
            </a:r>
            <a:r>
              <a:rPr lang="en-US" dirty="0" err="1" smtClean="0"/>
              <a:t>измама</a:t>
            </a:r>
            <a:r>
              <a:rPr lang="en-US" dirty="0" smtClean="0"/>
              <a:t>. </a:t>
            </a:r>
            <a:r>
              <a:rPr lang="en-US" dirty="0" err="1" smtClean="0"/>
              <a:t>Овој</a:t>
            </a:r>
            <a:r>
              <a:rPr lang="en-US" dirty="0" smtClean="0"/>
              <a:t> </a:t>
            </a:r>
            <a:r>
              <a:rPr lang="en-US" dirty="0" err="1" smtClean="0"/>
              <a:t>член</a:t>
            </a:r>
            <a:r>
              <a:rPr lang="en-US" dirty="0" smtClean="0"/>
              <a:t> </a:t>
            </a:r>
            <a:r>
              <a:rPr lang="en-US" dirty="0" err="1" smtClean="0"/>
              <a:t>настојува</a:t>
            </a:r>
            <a:r>
              <a:rPr lang="en-US" dirty="0" smtClean="0"/>
              <a:t> </a:t>
            </a:r>
            <a:r>
              <a:rPr lang="en-US" dirty="0" err="1" smtClean="0"/>
              <a:t>да</a:t>
            </a:r>
            <a:r>
              <a:rPr lang="en-US" dirty="0" smtClean="0"/>
              <a:t> </a:t>
            </a:r>
            <a:r>
              <a:rPr lang="en-US" dirty="0" err="1" smtClean="0"/>
              <a:t>ги</a:t>
            </a:r>
            <a:r>
              <a:rPr lang="en-US" dirty="0" smtClean="0"/>
              <a:t> </a:t>
            </a:r>
            <a:r>
              <a:rPr lang="en-US" dirty="0" err="1" smtClean="0"/>
              <a:t>осигури</a:t>
            </a:r>
            <a:r>
              <a:rPr lang="en-US" dirty="0" smtClean="0"/>
              <a:t> </a:t>
            </a:r>
            <a:r>
              <a:rPr lang="en-US" dirty="0" err="1" smtClean="0"/>
              <a:t>безбедноста</a:t>
            </a:r>
            <a:r>
              <a:rPr lang="en-US" dirty="0" smtClean="0"/>
              <a:t> и </a:t>
            </a:r>
            <a:r>
              <a:rPr lang="en-US" dirty="0" err="1" smtClean="0"/>
              <a:t>сигурноста</a:t>
            </a:r>
            <a:r>
              <a:rPr lang="en-US" dirty="0" smtClean="0"/>
              <a:t> </a:t>
            </a:r>
            <a:r>
              <a:rPr lang="en-US" dirty="0" err="1" smtClean="0"/>
              <a:t>на</a:t>
            </a:r>
            <a:r>
              <a:rPr lang="en-US" dirty="0" smtClean="0"/>
              <a:t> </a:t>
            </a:r>
            <a:r>
              <a:rPr lang="en-US" dirty="0" err="1" smtClean="0"/>
              <a:t>електронските</a:t>
            </a:r>
            <a:r>
              <a:rPr lang="en-US" dirty="0" smtClean="0"/>
              <a:t> </a:t>
            </a:r>
            <a:r>
              <a:rPr lang="en-US" dirty="0" err="1" smtClean="0"/>
              <a:t>податоци</a:t>
            </a:r>
            <a:r>
              <a:rPr lang="en-US" dirty="0" smtClean="0"/>
              <a:t> </a:t>
            </a:r>
            <a:r>
              <a:rPr lang="en-US" dirty="0" err="1" smtClean="0"/>
              <a:t>што</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имаат</a:t>
            </a:r>
            <a:r>
              <a:rPr lang="en-US" dirty="0" smtClean="0"/>
              <a:t> </a:t>
            </a:r>
            <a:r>
              <a:rPr lang="en-US" dirty="0" err="1" smtClean="0"/>
              <a:t>последици</a:t>
            </a:r>
            <a:r>
              <a:rPr lang="en-US" dirty="0" smtClean="0"/>
              <a:t> </a:t>
            </a:r>
            <a:r>
              <a:rPr lang="en-US" dirty="0" err="1" smtClean="0"/>
              <a:t>врз</a:t>
            </a:r>
            <a:r>
              <a:rPr lang="en-US" dirty="0" smtClean="0"/>
              <a:t> </a:t>
            </a:r>
            <a:r>
              <a:rPr lang="en-US" dirty="0" err="1" smtClean="0"/>
              <a:t>легалните</a:t>
            </a:r>
            <a:r>
              <a:rPr lang="en-US" dirty="0" smtClean="0"/>
              <a:t> </a:t>
            </a:r>
            <a:r>
              <a:rPr lang="en-US" dirty="0" err="1" smtClean="0"/>
              <a:t>односи</a:t>
            </a:r>
            <a:r>
              <a:rPr lang="en-US" dirty="0" smtClean="0"/>
              <a:t>. </a:t>
            </a:r>
            <a:r>
              <a:rPr lang="en-US" dirty="0" err="1" smtClean="0"/>
              <a:t>Терминот</a:t>
            </a:r>
            <a:r>
              <a:rPr lang="en-US" dirty="0" smtClean="0"/>
              <a:t> „</a:t>
            </a:r>
            <a:r>
              <a:rPr lang="en-US" dirty="0" err="1" smtClean="0"/>
              <a:t>за</a:t>
            </a:r>
            <a:r>
              <a:rPr lang="en-US" dirty="0" smtClean="0"/>
              <a:t> </a:t>
            </a:r>
            <a:r>
              <a:rPr lang="en-US" dirty="0" err="1" smtClean="0"/>
              <a:t>легални</a:t>
            </a:r>
            <a:r>
              <a:rPr lang="en-US" dirty="0" smtClean="0"/>
              <a:t> </a:t>
            </a:r>
            <a:r>
              <a:rPr lang="en-US" dirty="0" err="1" smtClean="0"/>
              <a:t>цели</a:t>
            </a:r>
            <a:r>
              <a:rPr lang="en-US" dirty="0" smtClean="0"/>
              <a:t>“ </a:t>
            </a:r>
            <a:r>
              <a:rPr lang="en-US" dirty="0" err="1" smtClean="0"/>
              <a:t>вклучува</a:t>
            </a:r>
            <a:r>
              <a:rPr lang="en-US" dirty="0" smtClean="0"/>
              <a:t> </a:t>
            </a:r>
            <a:r>
              <a:rPr lang="en-US" dirty="0" err="1" smtClean="0"/>
              <a:t>трансакции</a:t>
            </a:r>
            <a:r>
              <a:rPr lang="en-US" dirty="0" smtClean="0"/>
              <a:t> и </a:t>
            </a:r>
            <a:r>
              <a:rPr lang="en-US" dirty="0" err="1" smtClean="0"/>
              <a:t>документи</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легално</a:t>
            </a:r>
            <a:r>
              <a:rPr lang="en-US" dirty="0" smtClean="0"/>
              <a:t> </a:t>
            </a:r>
            <a:r>
              <a:rPr lang="en-US" dirty="0" err="1" smtClean="0"/>
              <a:t>релевантни</a:t>
            </a:r>
            <a:r>
              <a:rPr lang="en-US" dirty="0" smtClean="0"/>
              <a:t>.</a:t>
            </a:r>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877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US" sz="1100" i="1" dirty="0" err="1" smtClean="0"/>
              <a:t>Дали</a:t>
            </a:r>
            <a:r>
              <a:rPr lang="en-US" sz="1100" i="1" dirty="0" smtClean="0"/>
              <a:t> </a:t>
            </a:r>
            <a:r>
              <a:rPr lang="en-US" sz="1100" i="1" dirty="0" err="1" smtClean="0"/>
              <a:t>Боби</a:t>
            </a:r>
            <a:r>
              <a:rPr lang="en-US" sz="1100" i="1" dirty="0" smtClean="0"/>
              <a:t> </a:t>
            </a:r>
            <a:r>
              <a:rPr lang="en-US" sz="1100" i="1" dirty="0" err="1" smtClean="0"/>
              <a:t>извршил</a:t>
            </a:r>
            <a:r>
              <a:rPr lang="en-US" sz="1100" i="1" dirty="0" smtClean="0"/>
              <a:t> </a:t>
            </a:r>
            <a:r>
              <a:rPr lang="en-US" sz="1100" i="1" dirty="0" err="1" smtClean="0"/>
              <a:t>кривично</a:t>
            </a:r>
            <a:r>
              <a:rPr lang="en-US" sz="1100" i="1" dirty="0" smtClean="0"/>
              <a:t> </a:t>
            </a:r>
            <a:r>
              <a:rPr lang="en-US" sz="1100" i="1" dirty="0" err="1" smtClean="0"/>
              <a:t>дело</a:t>
            </a:r>
            <a:r>
              <a:rPr lang="en-US" sz="1100" i="1" dirty="0" smtClean="0"/>
              <a:t>?</a:t>
            </a:r>
            <a:r>
              <a:rPr lang="en-US" sz="1100" dirty="0" smtClean="0"/>
              <a:t> </a:t>
            </a:r>
            <a:endParaRPr lang="en-US" altLang="en-US" sz="1100" dirty="0" smtClean="0"/>
          </a:p>
          <a:p>
            <a:pPr algn="just">
              <a:lnSpc>
                <a:spcPct val="80000"/>
              </a:lnSpc>
            </a:pPr>
            <a:r>
              <a:rPr lang="en-US" sz="1100" dirty="0" smtClean="0"/>
              <a:t> </a:t>
            </a:r>
            <a:endParaRPr lang="en-US" altLang="en-US" sz="1100" dirty="0" smtClean="0"/>
          </a:p>
          <a:p>
            <a:pPr algn="just">
              <a:lnSpc>
                <a:spcPct val="80000"/>
              </a:lnSpc>
            </a:pPr>
            <a:r>
              <a:rPr lang="en-US" sz="1100" b="1" dirty="0" err="1" smtClean="0"/>
              <a:t>Прашања</a:t>
            </a:r>
            <a:r>
              <a:rPr lang="en-US" sz="1100" dirty="0" smtClean="0"/>
              <a:t> </a:t>
            </a:r>
            <a:endParaRPr lang="en-US" altLang="en-US" sz="1100" dirty="0" smtClean="0"/>
          </a:p>
          <a:p>
            <a:pPr algn="just">
              <a:lnSpc>
                <a:spcPct val="80000"/>
              </a:lnSpc>
            </a:pPr>
            <a:r>
              <a:rPr lang="en-US" sz="1100" dirty="0" err="1" smtClean="0"/>
              <a:t>Дали</a:t>
            </a:r>
            <a:r>
              <a:rPr lang="en-US" sz="1100" dirty="0" smtClean="0"/>
              <a:t> </a:t>
            </a:r>
            <a:r>
              <a:rPr lang="en-US" sz="1100" dirty="0" err="1" smtClean="0"/>
              <a:t>пораката</a:t>
            </a:r>
            <a:r>
              <a:rPr lang="en-US" sz="1100" dirty="0" smtClean="0"/>
              <a:t> </a:t>
            </a:r>
            <a:r>
              <a:rPr lang="en-US" sz="1100" dirty="0" err="1" smtClean="0"/>
              <a:t>на</a:t>
            </a:r>
            <a:r>
              <a:rPr lang="en-US" sz="1100" dirty="0" smtClean="0"/>
              <a:t> </a:t>
            </a:r>
            <a:r>
              <a:rPr lang="en-US" sz="1100" dirty="0" err="1" smtClean="0"/>
              <a:t>Боби</a:t>
            </a:r>
            <a:r>
              <a:rPr lang="en-US" sz="1100" dirty="0" smtClean="0"/>
              <a:t> е </a:t>
            </a:r>
            <a:r>
              <a:rPr lang="en-US" sz="1100" dirty="0" err="1" smtClean="0"/>
              <a:t>невистинита</a:t>
            </a:r>
            <a:r>
              <a:rPr lang="en-US" sz="1100" dirty="0" smtClean="0"/>
              <a:t>? </a:t>
            </a:r>
          </a:p>
          <a:p>
            <a:pPr algn="just">
              <a:lnSpc>
                <a:spcPct val="80000"/>
              </a:lnSpc>
            </a:pPr>
            <a:r>
              <a:rPr lang="en-US" sz="1100" dirty="0" smtClean="0"/>
              <a:t> </a:t>
            </a:r>
          </a:p>
          <a:p>
            <a:pPr algn="just">
              <a:lnSpc>
                <a:spcPct val="80000"/>
              </a:lnSpc>
            </a:pPr>
            <a:r>
              <a:rPr lang="en-US" sz="1100" dirty="0" err="1" smtClean="0"/>
              <a:t>Ако</a:t>
            </a:r>
            <a:r>
              <a:rPr lang="en-US" sz="1100" dirty="0" smtClean="0"/>
              <a:t> </a:t>
            </a:r>
            <a:r>
              <a:rPr lang="en-US" sz="1100" dirty="0" err="1" smtClean="0"/>
              <a:t>пораката</a:t>
            </a:r>
            <a:r>
              <a:rPr lang="en-US" sz="1100" dirty="0" smtClean="0"/>
              <a:t> е </a:t>
            </a:r>
            <a:r>
              <a:rPr lang="en-US" sz="1100" dirty="0" err="1" smtClean="0"/>
              <a:t>невистинита</a:t>
            </a:r>
            <a:r>
              <a:rPr lang="en-US" sz="1100" dirty="0" smtClean="0"/>
              <a:t>, </a:t>
            </a:r>
            <a:r>
              <a:rPr lang="en-US" sz="1100" dirty="0" err="1" smtClean="0"/>
              <a:t>дали</a:t>
            </a:r>
            <a:r>
              <a:rPr lang="en-US" sz="1100" dirty="0" smtClean="0"/>
              <a:t> </a:t>
            </a:r>
            <a:r>
              <a:rPr lang="en-US" sz="1100" dirty="0" err="1" smtClean="0"/>
              <a:t>некое</a:t>
            </a:r>
            <a:r>
              <a:rPr lang="en-US" sz="1100" dirty="0" smtClean="0"/>
              <a:t> </a:t>
            </a:r>
            <a:r>
              <a:rPr lang="en-US" sz="1100" dirty="0" err="1" smtClean="0"/>
              <a:t>друго</a:t>
            </a:r>
            <a:r>
              <a:rPr lang="en-US" sz="1100" dirty="0" smtClean="0"/>
              <a:t> </a:t>
            </a:r>
            <a:r>
              <a:rPr lang="en-US" sz="1100" dirty="0" err="1" smtClean="0"/>
              <a:t>лице</a:t>
            </a:r>
            <a:r>
              <a:rPr lang="en-US" sz="1100" dirty="0" smtClean="0"/>
              <a:t> </a:t>
            </a:r>
            <a:r>
              <a:rPr lang="en-US" sz="1100" dirty="0" err="1" smtClean="0"/>
              <a:t>изгубило</a:t>
            </a:r>
            <a:r>
              <a:rPr lang="en-US" sz="1100" dirty="0" smtClean="0"/>
              <a:t> </a:t>
            </a:r>
            <a:r>
              <a:rPr lang="en-US" sz="1100" dirty="0" err="1" smtClean="0"/>
              <a:t>имот</a:t>
            </a:r>
            <a:r>
              <a:rPr lang="en-US" sz="1100" dirty="0" smtClean="0"/>
              <a:t> </a:t>
            </a:r>
            <a:r>
              <a:rPr lang="en-US" sz="1100" dirty="0" err="1" smtClean="0"/>
              <a:t>како</a:t>
            </a:r>
            <a:r>
              <a:rPr lang="en-US" sz="1100" dirty="0" smtClean="0"/>
              <a:t> </a:t>
            </a:r>
            <a:r>
              <a:rPr lang="en-US" sz="1100" dirty="0" err="1" smtClean="0"/>
              <a:t>резултат</a:t>
            </a:r>
            <a:r>
              <a:rPr lang="en-US" sz="1100" dirty="0" smtClean="0"/>
              <a:t> </a:t>
            </a:r>
            <a:r>
              <a:rPr lang="en-US" sz="1100" dirty="0" err="1" smtClean="0"/>
              <a:t>на</a:t>
            </a:r>
            <a:r>
              <a:rPr lang="en-US" sz="1100" dirty="0" smtClean="0"/>
              <a:t> </a:t>
            </a:r>
            <a:r>
              <a:rPr lang="en-US" sz="1100" dirty="0" err="1" smtClean="0"/>
              <a:t>неа</a:t>
            </a:r>
            <a:r>
              <a:rPr lang="en-US" sz="1100" dirty="0" smtClean="0"/>
              <a:t>?</a:t>
            </a:r>
          </a:p>
          <a:p>
            <a:pPr algn="just">
              <a:lnSpc>
                <a:spcPct val="80000"/>
              </a:lnSpc>
            </a:pPr>
            <a:r>
              <a:rPr lang="en-US" sz="1100" dirty="0" smtClean="0"/>
              <a:t> </a:t>
            </a:r>
          </a:p>
          <a:p>
            <a:pPr algn="just">
              <a:lnSpc>
                <a:spcPct val="80000"/>
              </a:lnSpc>
            </a:pPr>
            <a:r>
              <a:rPr lang="en-US" sz="1100" dirty="0" err="1" smtClean="0"/>
              <a:t>Дали</a:t>
            </a:r>
            <a:r>
              <a:rPr lang="en-US" sz="1100" dirty="0" smtClean="0"/>
              <a:t> </a:t>
            </a:r>
            <a:r>
              <a:rPr lang="en-US" sz="1100" dirty="0" err="1" smtClean="0"/>
              <a:t>Боби</a:t>
            </a:r>
            <a:r>
              <a:rPr lang="en-US" sz="1100" dirty="0" smtClean="0"/>
              <a:t> </a:t>
            </a:r>
            <a:r>
              <a:rPr lang="en-US" sz="1100" dirty="0" err="1" smtClean="0"/>
              <a:t>стекнал</a:t>
            </a:r>
            <a:r>
              <a:rPr lang="en-US" sz="1100" dirty="0" smtClean="0"/>
              <a:t> </a:t>
            </a:r>
            <a:r>
              <a:rPr lang="en-US" sz="1100" dirty="0" err="1" smtClean="0"/>
              <a:t>економска</a:t>
            </a:r>
            <a:r>
              <a:rPr lang="en-US" sz="1100" dirty="0" smtClean="0"/>
              <a:t> </a:t>
            </a:r>
            <a:r>
              <a:rPr lang="en-US" sz="1100" dirty="0" err="1" smtClean="0"/>
              <a:t>корист</a:t>
            </a:r>
            <a:r>
              <a:rPr lang="en-US" sz="1100" dirty="0" smtClean="0"/>
              <a:t>? </a:t>
            </a:r>
          </a:p>
          <a:p>
            <a:pPr algn="just">
              <a:lnSpc>
                <a:spcPct val="80000"/>
              </a:lnSpc>
            </a:pPr>
            <a:r>
              <a:rPr lang="en-US" sz="1100" dirty="0" smtClean="0"/>
              <a:t> </a:t>
            </a:r>
            <a:endParaRPr lang="en-US" altLang="en-US" sz="1100" dirty="0" smtClean="0"/>
          </a:p>
          <a:p>
            <a:pPr algn="just">
              <a:lnSpc>
                <a:spcPct val="80000"/>
              </a:lnSpc>
            </a:pPr>
            <a:r>
              <a:rPr lang="en-US" sz="1100" b="1" dirty="0" err="1" smtClean="0"/>
              <a:t>Прашања</a:t>
            </a:r>
            <a:r>
              <a:rPr lang="en-US" sz="1100" b="1" dirty="0" smtClean="0"/>
              <a:t> </a:t>
            </a:r>
            <a:r>
              <a:rPr lang="en-US" sz="1100" b="1" dirty="0" err="1" smtClean="0"/>
              <a:t>за</a:t>
            </a:r>
            <a:r>
              <a:rPr lang="en-US" sz="1100" b="1" dirty="0" smtClean="0"/>
              <a:t> </a:t>
            </a:r>
            <a:r>
              <a:rPr lang="en-US" sz="1100" b="1" dirty="0" err="1" smtClean="0"/>
              <a:t>дискусија</a:t>
            </a:r>
            <a:r>
              <a:rPr lang="en-US" sz="1100" dirty="0" smtClean="0"/>
              <a:t> </a:t>
            </a:r>
            <a:endParaRPr lang="en-US" altLang="en-US" sz="1100" dirty="0" smtClean="0"/>
          </a:p>
          <a:p>
            <a:pPr algn="just">
              <a:lnSpc>
                <a:spcPct val="80000"/>
              </a:lnSpc>
            </a:pPr>
            <a:r>
              <a:rPr lang="en-US" sz="1100" dirty="0" err="1" smtClean="0"/>
              <a:t>Ако</a:t>
            </a:r>
            <a:r>
              <a:rPr lang="en-US" sz="1100" dirty="0" smtClean="0"/>
              <a:t> </a:t>
            </a:r>
            <a:r>
              <a:rPr lang="en-US" sz="1100" dirty="0" err="1" smtClean="0"/>
              <a:t>пораката</a:t>
            </a:r>
            <a:r>
              <a:rPr lang="en-US" sz="1100" dirty="0" smtClean="0"/>
              <a:t> </a:t>
            </a:r>
            <a:r>
              <a:rPr lang="en-US" sz="1100" dirty="0" err="1" smtClean="0"/>
              <a:t>што</a:t>
            </a:r>
            <a:r>
              <a:rPr lang="en-US" sz="1100" dirty="0" smtClean="0"/>
              <a:t> </a:t>
            </a:r>
            <a:r>
              <a:rPr lang="en-US" sz="1100" dirty="0" err="1" smtClean="0"/>
              <a:t>ја</a:t>
            </a:r>
            <a:r>
              <a:rPr lang="en-US" sz="1100" dirty="0" smtClean="0"/>
              <a:t> </a:t>
            </a:r>
            <a:r>
              <a:rPr lang="en-US" sz="1100" dirty="0" err="1" smtClean="0"/>
              <a:t>постирал</a:t>
            </a:r>
            <a:r>
              <a:rPr lang="en-US" sz="1100" dirty="0" smtClean="0"/>
              <a:t> </a:t>
            </a:r>
            <a:r>
              <a:rPr lang="en-US" sz="1100" dirty="0" err="1" smtClean="0"/>
              <a:t>Боби</a:t>
            </a:r>
            <a:r>
              <a:rPr lang="en-US" sz="1100" dirty="0" smtClean="0"/>
              <a:t> е </a:t>
            </a:r>
            <a:r>
              <a:rPr lang="en-US" sz="1100" dirty="0" err="1" smtClean="0"/>
              <a:t>невистинита</a:t>
            </a:r>
            <a:r>
              <a:rPr lang="en-US" sz="1100" dirty="0" smtClean="0"/>
              <a:t>, </a:t>
            </a:r>
            <a:r>
              <a:rPr lang="en-US" sz="1100" dirty="0" err="1" smtClean="0"/>
              <a:t>тогаш</a:t>
            </a:r>
            <a:r>
              <a:rPr lang="en-US" sz="1100" dirty="0" smtClean="0"/>
              <a:t> </a:t>
            </a:r>
            <a:r>
              <a:rPr lang="en-US" sz="1100" dirty="0" err="1" smtClean="0"/>
              <a:t>тој</a:t>
            </a:r>
            <a:r>
              <a:rPr lang="en-US" sz="1100" dirty="0" smtClean="0"/>
              <a:t> </a:t>
            </a:r>
            <a:r>
              <a:rPr lang="en-US" sz="1100" dirty="0" err="1" smtClean="0"/>
              <a:t>можеби</a:t>
            </a:r>
            <a:r>
              <a:rPr lang="en-US" sz="1100" dirty="0" smtClean="0"/>
              <a:t> </a:t>
            </a:r>
            <a:r>
              <a:rPr lang="en-US" sz="1100" dirty="0" err="1" smtClean="0"/>
              <a:t>извршил</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a:t>
            </a:r>
            <a:r>
              <a:rPr lang="en-US" sz="1100" dirty="0" err="1" smtClean="0"/>
              <a:t>Тој</a:t>
            </a:r>
            <a:r>
              <a:rPr lang="en-US" sz="1100" dirty="0" smtClean="0"/>
              <a:t> </a:t>
            </a:r>
            <a:r>
              <a:rPr lang="en-US" sz="1100" dirty="0" err="1" smtClean="0"/>
              <a:t>внел</a:t>
            </a:r>
            <a:r>
              <a:rPr lang="en-US" sz="1100" dirty="0" smtClean="0"/>
              <a:t> </a:t>
            </a:r>
            <a:r>
              <a:rPr lang="en-US" sz="1100" dirty="0" err="1" smtClean="0"/>
              <a:t>лажен</a:t>
            </a:r>
            <a:r>
              <a:rPr lang="en-US" sz="1100" dirty="0" smtClean="0"/>
              <a:t> </a:t>
            </a:r>
            <a:r>
              <a:rPr lang="en-US" sz="1100" dirty="0" err="1" smtClean="0"/>
              <a:t>податок</a:t>
            </a:r>
            <a:r>
              <a:rPr lang="en-US" sz="1100" dirty="0" smtClean="0"/>
              <a:t> </a:t>
            </a:r>
            <a:r>
              <a:rPr lang="en-US" sz="1100" dirty="0" err="1" smtClean="0"/>
              <a:t>во</a:t>
            </a:r>
            <a:r>
              <a:rPr lang="en-US" sz="1100" dirty="0" smtClean="0"/>
              <a:t> </a:t>
            </a:r>
            <a:r>
              <a:rPr lang="en-US" sz="1100" dirty="0" err="1" smtClean="0"/>
              <a:t>компјутер</a:t>
            </a:r>
            <a:r>
              <a:rPr lang="en-US" sz="1100" dirty="0" smtClean="0"/>
              <a:t> и </a:t>
            </a:r>
            <a:r>
              <a:rPr lang="en-US" sz="1100" dirty="0" err="1" smtClean="0"/>
              <a:t>стекнал</a:t>
            </a:r>
            <a:r>
              <a:rPr lang="en-US" sz="1100" dirty="0" smtClean="0"/>
              <a:t> </a:t>
            </a:r>
            <a:r>
              <a:rPr lang="en-US" sz="1100" dirty="0" err="1" smtClean="0"/>
              <a:t>економска</a:t>
            </a:r>
            <a:r>
              <a:rPr lang="en-US" sz="1100" dirty="0" smtClean="0"/>
              <a:t> </a:t>
            </a:r>
            <a:r>
              <a:rPr lang="en-US" sz="1100" dirty="0" err="1" smtClean="0"/>
              <a:t>корист</a:t>
            </a:r>
            <a:r>
              <a:rPr lang="en-US" sz="1100" dirty="0" smtClean="0"/>
              <a:t> </a:t>
            </a:r>
            <a:r>
              <a:rPr lang="en-US" sz="1100" dirty="0" err="1" smtClean="0"/>
              <a:t>за</a:t>
            </a:r>
            <a:r>
              <a:rPr lang="en-US" sz="1100" dirty="0" smtClean="0"/>
              <a:t> </a:t>
            </a:r>
            <a:r>
              <a:rPr lang="en-US" sz="1100" dirty="0" err="1" smtClean="0"/>
              <a:t>себе</a:t>
            </a:r>
            <a:r>
              <a:rPr lang="en-US" sz="1100" dirty="0" smtClean="0"/>
              <a:t> </a:t>
            </a:r>
            <a:r>
              <a:rPr lang="en-US" sz="1100" dirty="0" err="1" smtClean="0"/>
              <a:t>со</a:t>
            </a:r>
            <a:r>
              <a:rPr lang="en-US" sz="1100" dirty="0" smtClean="0"/>
              <a:t> </a:t>
            </a:r>
            <a:r>
              <a:rPr lang="en-US" sz="1100" dirty="0" err="1" smtClean="0"/>
              <a:t>зголемувањето</a:t>
            </a:r>
            <a:r>
              <a:rPr lang="en-US" sz="1100" dirty="0" smtClean="0"/>
              <a:t> </a:t>
            </a:r>
            <a:r>
              <a:rPr lang="en-US" sz="1100" dirty="0" err="1" smtClean="0"/>
              <a:t>на</a:t>
            </a:r>
            <a:r>
              <a:rPr lang="en-US" sz="1100" dirty="0" smtClean="0"/>
              <a:t> </a:t>
            </a:r>
            <a:r>
              <a:rPr lang="en-US" sz="1100" dirty="0" err="1" smtClean="0"/>
              <a:t>цената</a:t>
            </a:r>
            <a:r>
              <a:rPr lang="en-US" sz="1100" dirty="0" smtClean="0"/>
              <a:t> </a:t>
            </a:r>
            <a:r>
              <a:rPr lang="en-US" sz="1100" dirty="0" err="1" smtClean="0"/>
              <a:t>на</a:t>
            </a:r>
            <a:r>
              <a:rPr lang="en-US" sz="1100" dirty="0" smtClean="0"/>
              <a:t> </a:t>
            </a:r>
            <a:r>
              <a:rPr lang="en-US" sz="1100" dirty="0" err="1" smtClean="0"/>
              <a:t>акциите</a:t>
            </a:r>
            <a:r>
              <a:rPr lang="en-US" sz="1100" dirty="0" smtClean="0"/>
              <a:t>. </a:t>
            </a:r>
          </a:p>
          <a:p>
            <a:pPr algn="just">
              <a:lnSpc>
                <a:spcPct val="80000"/>
              </a:lnSpc>
            </a:pPr>
            <a:r>
              <a:rPr lang="en-US" sz="1100" dirty="0" smtClean="0"/>
              <a:t> </a:t>
            </a:r>
          </a:p>
          <a:p>
            <a:pPr algn="just">
              <a:lnSpc>
                <a:spcPct val="80000"/>
              </a:lnSpc>
            </a:pPr>
            <a:r>
              <a:rPr lang="en-US" sz="1100" dirty="0" err="1" smtClean="0"/>
              <a:t>Дали</a:t>
            </a:r>
            <a:r>
              <a:rPr lang="en-US" sz="1100" dirty="0" smtClean="0"/>
              <a:t> е </a:t>
            </a:r>
            <a:r>
              <a:rPr lang="en-US" sz="1100" dirty="0" err="1" smtClean="0"/>
              <a:t>далечна</a:t>
            </a:r>
            <a:r>
              <a:rPr lang="en-US" sz="1100" dirty="0" smtClean="0"/>
              <a:t> </a:t>
            </a:r>
            <a:r>
              <a:rPr lang="en-US" sz="1100" dirty="0" err="1" smtClean="0"/>
              <a:t>каузалната</a:t>
            </a:r>
            <a:r>
              <a:rPr lang="en-US" sz="1100" dirty="0" smtClean="0"/>
              <a:t> </a:t>
            </a:r>
            <a:r>
              <a:rPr lang="en-US" sz="1100" dirty="0" err="1" smtClean="0"/>
              <a:t>врска</a:t>
            </a:r>
            <a:r>
              <a:rPr lang="en-US" sz="1100" dirty="0" smtClean="0"/>
              <a:t> </a:t>
            </a:r>
            <a:r>
              <a:rPr lang="en-US" sz="1100" dirty="0" err="1" smtClean="0"/>
              <a:t>меѓу</a:t>
            </a:r>
            <a:r>
              <a:rPr lang="en-US" sz="1100" dirty="0" smtClean="0"/>
              <a:t> </a:t>
            </a:r>
            <a:r>
              <a:rPr lang="en-US" sz="1100" dirty="0" err="1" smtClean="0"/>
              <a:t>внесувањето</a:t>
            </a:r>
            <a:r>
              <a:rPr lang="en-US" sz="1100" dirty="0" smtClean="0"/>
              <a:t> </a:t>
            </a:r>
            <a:r>
              <a:rPr lang="en-US" sz="1100" dirty="0" err="1" smtClean="0"/>
              <a:t>на</a:t>
            </a:r>
            <a:r>
              <a:rPr lang="en-US" sz="1100" dirty="0" smtClean="0"/>
              <a:t> </a:t>
            </a:r>
            <a:r>
              <a:rPr lang="en-US" sz="1100" dirty="0" err="1" smtClean="0"/>
              <a:t>податоците</a:t>
            </a:r>
            <a:r>
              <a:rPr lang="en-US" sz="1100" dirty="0" smtClean="0"/>
              <a:t> и </a:t>
            </a:r>
            <a:r>
              <a:rPr lang="en-US" sz="1100" dirty="0" err="1" smtClean="0"/>
              <a:t>ефектот</a:t>
            </a:r>
            <a:r>
              <a:rPr lang="en-US" sz="1100" dirty="0" smtClean="0"/>
              <a:t>? </a:t>
            </a:r>
          </a:p>
          <a:p>
            <a:pPr algn="just">
              <a:lnSpc>
                <a:spcPct val="80000"/>
              </a:lnSpc>
            </a:pPr>
            <a:r>
              <a:rPr lang="en-US" sz="1100" dirty="0" smtClean="0"/>
              <a:t> </a:t>
            </a:r>
          </a:p>
          <a:p>
            <a:pPr algn="just">
              <a:lnSpc>
                <a:spcPct val="80000"/>
              </a:lnSpc>
            </a:pPr>
            <a:r>
              <a:rPr lang="en-US" sz="1100" dirty="0" err="1" smtClean="0"/>
              <a:t>Дали</a:t>
            </a:r>
            <a:r>
              <a:rPr lang="en-US" sz="1100" dirty="0" smtClean="0"/>
              <a:t> </a:t>
            </a:r>
            <a:r>
              <a:rPr lang="en-US" sz="1100" dirty="0" err="1" smtClean="0"/>
              <a:t>Боби</a:t>
            </a:r>
            <a:r>
              <a:rPr lang="en-US" sz="1100" dirty="0" smtClean="0"/>
              <a:t> </a:t>
            </a:r>
            <a:r>
              <a:rPr lang="en-US" sz="1100" dirty="0" err="1" smtClean="0"/>
              <a:t>предизвикал</a:t>
            </a:r>
            <a:r>
              <a:rPr lang="en-US" sz="1100" dirty="0" smtClean="0"/>
              <a:t> </a:t>
            </a:r>
            <a:r>
              <a:rPr lang="en-US" sz="1100" dirty="0" err="1" smtClean="0"/>
              <a:t>загуба</a:t>
            </a:r>
            <a:r>
              <a:rPr lang="en-US" sz="1100" dirty="0" smtClean="0"/>
              <a:t> </a:t>
            </a:r>
            <a:r>
              <a:rPr lang="en-US" sz="1100" dirty="0" err="1" smtClean="0"/>
              <a:t>за</a:t>
            </a:r>
            <a:r>
              <a:rPr lang="en-US" sz="1100" dirty="0" smtClean="0"/>
              <a:t> </a:t>
            </a:r>
            <a:r>
              <a:rPr lang="en-US" sz="1100" dirty="0" err="1" smtClean="0"/>
              <a:t>друг</a:t>
            </a:r>
            <a:r>
              <a:rPr lang="en-US" sz="1100" dirty="0" smtClean="0"/>
              <a:t>? </a:t>
            </a:r>
            <a:r>
              <a:rPr lang="en-US" sz="1100" dirty="0" err="1" smtClean="0"/>
              <a:t>Несомнено</a:t>
            </a:r>
            <a:r>
              <a:rPr lang="en-US" sz="1100" dirty="0" smtClean="0"/>
              <a:t> </a:t>
            </a:r>
            <a:r>
              <a:rPr lang="en-US" sz="1100" dirty="0" err="1" smtClean="0"/>
              <a:t>да</a:t>
            </a:r>
            <a:r>
              <a:rPr lang="en-US" sz="1100" dirty="0" smtClean="0"/>
              <a:t>, </a:t>
            </a:r>
            <a:r>
              <a:rPr lang="en-US" sz="1100" dirty="0" err="1" smtClean="0"/>
              <a:t>со</a:t>
            </a:r>
            <a:r>
              <a:rPr lang="en-US" sz="1100" dirty="0" smtClean="0"/>
              <a:t> </a:t>
            </a:r>
            <a:r>
              <a:rPr lang="en-US" sz="1100" dirty="0" err="1" smtClean="0"/>
              <a:t>тоа</a:t>
            </a:r>
            <a:r>
              <a:rPr lang="en-US" sz="1100" dirty="0" smtClean="0"/>
              <a:t> </a:t>
            </a:r>
            <a:r>
              <a:rPr lang="en-US" sz="1100" dirty="0" err="1" smtClean="0"/>
              <a:t>што</a:t>
            </a:r>
            <a:r>
              <a:rPr lang="en-US" sz="1100" dirty="0" smtClean="0"/>
              <a:t> </a:t>
            </a:r>
            <a:r>
              <a:rPr lang="en-US" sz="1100" dirty="0" err="1" smtClean="0"/>
              <a:t>акциите</a:t>
            </a:r>
            <a:r>
              <a:rPr lang="en-US" sz="1100" dirty="0" smtClean="0"/>
              <a:t> </a:t>
            </a:r>
            <a:r>
              <a:rPr lang="en-US" sz="1100" dirty="0" err="1" smtClean="0"/>
              <a:t>биле</a:t>
            </a:r>
            <a:r>
              <a:rPr lang="en-US" sz="1100" dirty="0" smtClean="0"/>
              <a:t> </a:t>
            </a:r>
            <a:r>
              <a:rPr lang="en-US" sz="1100" dirty="0" err="1" smtClean="0"/>
              <a:t>неточно</a:t>
            </a:r>
            <a:r>
              <a:rPr lang="en-US" sz="1100" dirty="0" smtClean="0"/>
              <a:t> </a:t>
            </a:r>
            <a:r>
              <a:rPr lang="en-US" sz="1100" dirty="0" err="1" smtClean="0"/>
              <a:t>вреднувани</a:t>
            </a:r>
            <a:r>
              <a:rPr lang="en-US" sz="1100" dirty="0" smtClean="0"/>
              <a:t> и </a:t>
            </a:r>
            <a:r>
              <a:rPr lang="en-US" sz="1100" dirty="0" err="1" smtClean="0"/>
              <a:t>во</a:t>
            </a:r>
            <a:r>
              <a:rPr lang="en-US" sz="1100" dirty="0" smtClean="0"/>
              <a:t> </a:t>
            </a:r>
            <a:r>
              <a:rPr lang="en-US" sz="1100" dirty="0" err="1" smtClean="0"/>
              <a:t>одреден</a:t>
            </a:r>
            <a:r>
              <a:rPr lang="en-US" sz="1100" dirty="0" smtClean="0"/>
              <a:t> </a:t>
            </a:r>
            <a:r>
              <a:rPr lang="en-US" sz="1100" dirty="0" err="1" smtClean="0"/>
              <a:t>момент</a:t>
            </a:r>
            <a:r>
              <a:rPr lang="en-US" sz="1100" dirty="0" smtClean="0"/>
              <a:t> </a:t>
            </a:r>
            <a:r>
              <a:rPr lang="en-US" sz="1100" dirty="0" err="1" smtClean="0"/>
              <a:t>сигурно</a:t>
            </a:r>
            <a:r>
              <a:rPr lang="en-US" sz="1100" dirty="0" smtClean="0"/>
              <a:t> </a:t>
            </a:r>
            <a:r>
              <a:rPr lang="en-US" sz="1100" dirty="0" err="1" smtClean="0"/>
              <a:t>нивната</a:t>
            </a:r>
            <a:r>
              <a:rPr lang="en-US" sz="1100" dirty="0" smtClean="0"/>
              <a:t> </a:t>
            </a:r>
            <a:r>
              <a:rPr lang="en-US" sz="1100" dirty="0" err="1" smtClean="0"/>
              <a:t>вредност</a:t>
            </a:r>
            <a:r>
              <a:rPr lang="en-US" sz="1100" dirty="0" smtClean="0"/>
              <a:t> </a:t>
            </a:r>
            <a:r>
              <a:rPr lang="en-US" sz="1100" dirty="0" err="1" smtClean="0"/>
              <a:t>ќе</a:t>
            </a:r>
            <a:r>
              <a:rPr lang="en-US" sz="1100" dirty="0" smtClean="0"/>
              <a:t> </a:t>
            </a:r>
            <a:r>
              <a:rPr lang="en-US" sz="1100" dirty="0" err="1" smtClean="0"/>
              <a:t>падне</a:t>
            </a:r>
            <a:r>
              <a:rPr lang="en-US" sz="1100" dirty="0" smtClean="0"/>
              <a:t>. </a:t>
            </a:r>
            <a:r>
              <a:rPr lang="en-US" sz="1100" dirty="0" err="1" smtClean="0"/>
              <a:t>Меѓутоа</a:t>
            </a:r>
            <a:r>
              <a:rPr lang="en-US" sz="1100" dirty="0" smtClean="0"/>
              <a:t>, </a:t>
            </a:r>
            <a:r>
              <a:rPr lang="en-US" sz="1100" dirty="0" err="1" smtClean="0"/>
              <a:t>треба</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признае</a:t>
            </a:r>
            <a:r>
              <a:rPr lang="en-US" sz="1100" dirty="0" smtClean="0"/>
              <a:t> </a:t>
            </a:r>
            <a:r>
              <a:rPr lang="en-US" sz="1100" dirty="0" err="1" smtClean="0"/>
              <a:t>дека</a:t>
            </a:r>
            <a:r>
              <a:rPr lang="en-US" sz="1100" dirty="0" smtClean="0"/>
              <a:t> </a:t>
            </a:r>
            <a:r>
              <a:rPr lang="en-US" sz="1100" dirty="0" err="1" smtClean="0"/>
              <a:t>пазарот</a:t>
            </a:r>
            <a:r>
              <a:rPr lang="en-US" sz="1100" dirty="0" smtClean="0"/>
              <a:t> </a:t>
            </a:r>
            <a:r>
              <a:rPr lang="en-US" sz="1100" dirty="0" err="1" smtClean="0"/>
              <a:t>на</a:t>
            </a:r>
            <a:r>
              <a:rPr lang="en-US" sz="1100" dirty="0" smtClean="0"/>
              <a:t> </a:t>
            </a:r>
            <a:r>
              <a:rPr lang="en-US" sz="1100" dirty="0" err="1" smtClean="0"/>
              <a:t>акции</a:t>
            </a:r>
            <a:r>
              <a:rPr lang="en-US" sz="1100" dirty="0" smtClean="0"/>
              <a:t> е </a:t>
            </a:r>
            <a:r>
              <a:rPr lang="en-US" sz="1100" dirty="0" err="1" smtClean="0"/>
              <a:t>крајно</a:t>
            </a:r>
            <a:r>
              <a:rPr lang="en-US" sz="1100" dirty="0" smtClean="0"/>
              <a:t> </a:t>
            </a:r>
            <a:r>
              <a:rPr lang="en-US" sz="1100" dirty="0" err="1" smtClean="0"/>
              <a:t>нестабилен</a:t>
            </a:r>
            <a:r>
              <a:rPr lang="en-US" sz="1100" dirty="0" smtClean="0"/>
              <a:t>, </a:t>
            </a:r>
            <a:r>
              <a:rPr lang="en-US" sz="1100" dirty="0" err="1" smtClean="0"/>
              <a:t>па</a:t>
            </a:r>
            <a:r>
              <a:rPr lang="en-US" sz="1100" dirty="0" smtClean="0"/>
              <a:t> </a:t>
            </a:r>
            <a:r>
              <a:rPr lang="en-US" sz="1100" dirty="0" err="1" smtClean="0"/>
              <a:t>зар</a:t>
            </a:r>
            <a:r>
              <a:rPr lang="en-US" sz="1100" dirty="0" smtClean="0"/>
              <a:t> </a:t>
            </a:r>
            <a:r>
              <a:rPr lang="en-US" sz="1100" dirty="0" err="1" smtClean="0"/>
              <a:t>вредноста</a:t>
            </a:r>
            <a:r>
              <a:rPr lang="en-US" sz="1100" dirty="0" smtClean="0"/>
              <a:t> </a:t>
            </a:r>
            <a:r>
              <a:rPr lang="en-US" sz="1100" dirty="0" err="1" smtClean="0"/>
              <a:t>на</a:t>
            </a:r>
            <a:r>
              <a:rPr lang="en-US" sz="1100" dirty="0" smtClean="0"/>
              <a:t> </a:t>
            </a:r>
            <a:r>
              <a:rPr lang="en-US" sz="1100" dirty="0" err="1" smtClean="0"/>
              <a:t>акциите</a:t>
            </a:r>
            <a:r>
              <a:rPr lang="en-US" sz="1100" dirty="0" smtClean="0"/>
              <a:t> </a:t>
            </a:r>
            <a:r>
              <a:rPr lang="en-US" sz="1100" dirty="0" err="1" smtClean="0"/>
              <a:t>не</a:t>
            </a:r>
            <a:r>
              <a:rPr lang="en-US" sz="1100" dirty="0" smtClean="0"/>
              <a:t> е </a:t>
            </a:r>
            <a:r>
              <a:rPr lang="en-US" sz="1100" dirty="0" err="1" smtClean="0"/>
              <a:t>цената</a:t>
            </a:r>
            <a:r>
              <a:rPr lang="en-US" sz="1100" dirty="0" smtClean="0"/>
              <a:t> </a:t>
            </a:r>
            <a:r>
              <a:rPr lang="en-US" sz="1100" dirty="0" err="1" smtClean="0"/>
              <a:t>што</a:t>
            </a:r>
            <a:r>
              <a:rPr lang="en-US" sz="1100" dirty="0" smtClean="0"/>
              <a:t> </a:t>
            </a:r>
            <a:r>
              <a:rPr lang="en-US" sz="1100" dirty="0" err="1" smtClean="0"/>
              <a:t>секој</a:t>
            </a:r>
            <a:r>
              <a:rPr lang="en-US" sz="1100" dirty="0" smtClean="0"/>
              <a:t> е </a:t>
            </a:r>
            <a:r>
              <a:rPr lang="en-US" sz="1100" dirty="0" err="1" smtClean="0"/>
              <a:t>подготвен</a:t>
            </a:r>
            <a:r>
              <a:rPr lang="en-US" sz="1100" dirty="0" smtClean="0"/>
              <a:t> </a:t>
            </a:r>
            <a:r>
              <a:rPr lang="en-US" sz="1100" dirty="0" err="1" smtClean="0"/>
              <a:t>да</a:t>
            </a:r>
            <a:r>
              <a:rPr lang="en-US" sz="1100" dirty="0" smtClean="0"/>
              <a:t> </a:t>
            </a:r>
            <a:r>
              <a:rPr lang="en-US" sz="1100" dirty="0" err="1" smtClean="0"/>
              <a:t>ја</a:t>
            </a:r>
            <a:r>
              <a:rPr lang="en-US" sz="1100" dirty="0" smtClean="0"/>
              <a:t> </a:t>
            </a:r>
            <a:r>
              <a:rPr lang="en-US" sz="1100" dirty="0" err="1" smtClean="0"/>
              <a:t>плати</a:t>
            </a:r>
            <a:r>
              <a:rPr lang="en-US" sz="1100" dirty="0" smtClean="0"/>
              <a:t> </a:t>
            </a:r>
            <a:r>
              <a:rPr lang="en-US" sz="1100" dirty="0" err="1" smtClean="0"/>
              <a:t>во</a:t>
            </a:r>
            <a:r>
              <a:rPr lang="en-US" sz="1100" dirty="0" smtClean="0"/>
              <a:t> </a:t>
            </a:r>
            <a:r>
              <a:rPr lang="en-US" sz="1100" dirty="0" err="1" smtClean="0"/>
              <a:t>некој</a:t>
            </a:r>
            <a:r>
              <a:rPr lang="en-US" sz="1100" dirty="0" smtClean="0"/>
              <a:t> </a:t>
            </a:r>
            <a:r>
              <a:rPr lang="en-US" sz="1100" dirty="0" err="1" smtClean="0"/>
              <a:t>одреден</a:t>
            </a:r>
            <a:r>
              <a:rPr lang="en-US" sz="1100" dirty="0" smtClean="0"/>
              <a:t> </a:t>
            </a:r>
            <a:r>
              <a:rPr lang="en-US" sz="1100" dirty="0" err="1" smtClean="0"/>
              <a:t>момент</a:t>
            </a:r>
            <a:r>
              <a:rPr lang="en-US" sz="1100" dirty="0" smtClean="0"/>
              <a:t>? </a:t>
            </a:r>
            <a:r>
              <a:rPr lang="en-US" sz="1100" dirty="0" err="1" smtClean="0"/>
              <a:t>Дали</a:t>
            </a:r>
            <a:r>
              <a:rPr lang="en-US" sz="1100" dirty="0" smtClean="0"/>
              <a:t> </a:t>
            </a:r>
            <a:r>
              <a:rPr lang="en-US" sz="1100" dirty="0" err="1" smtClean="0"/>
              <a:t>некој</a:t>
            </a:r>
            <a:r>
              <a:rPr lang="en-US" sz="1100" dirty="0" smtClean="0"/>
              <a:t> </a:t>
            </a:r>
            <a:r>
              <a:rPr lang="en-US" sz="1100" dirty="0" err="1" smtClean="0"/>
              <a:t>навистина</a:t>
            </a:r>
            <a:r>
              <a:rPr lang="en-US" sz="1100" dirty="0" smtClean="0"/>
              <a:t> </a:t>
            </a:r>
            <a:r>
              <a:rPr lang="en-US" sz="1100" dirty="0" err="1" smtClean="0"/>
              <a:t>бил</a:t>
            </a:r>
            <a:r>
              <a:rPr lang="en-US" sz="1100" dirty="0" smtClean="0"/>
              <a:t> </a:t>
            </a:r>
            <a:r>
              <a:rPr lang="en-US" sz="1100" dirty="0" err="1" smtClean="0"/>
              <a:t>измамен</a:t>
            </a:r>
            <a:r>
              <a:rPr lang="en-US" sz="1100" dirty="0" smtClean="0"/>
              <a:t>, </a:t>
            </a:r>
            <a:r>
              <a:rPr lang="en-US" sz="1100" dirty="0" err="1" smtClean="0"/>
              <a:t>зар</a:t>
            </a:r>
            <a:r>
              <a:rPr lang="en-US" sz="1100" dirty="0" smtClean="0"/>
              <a:t> </a:t>
            </a:r>
            <a:r>
              <a:rPr lang="en-US" sz="1100" dirty="0" err="1" smtClean="0"/>
              <a:t>ваквите</a:t>
            </a:r>
            <a:r>
              <a:rPr lang="en-US" sz="1100" dirty="0" smtClean="0"/>
              <a:t> </a:t>
            </a:r>
            <a:r>
              <a:rPr lang="en-US" sz="1100" dirty="0" err="1" smtClean="0"/>
              <a:t>видови</a:t>
            </a:r>
            <a:r>
              <a:rPr lang="en-US" sz="1100" dirty="0" smtClean="0"/>
              <a:t> </a:t>
            </a:r>
            <a:r>
              <a:rPr lang="en-US" sz="1100" dirty="0" err="1" smtClean="0"/>
              <a:t>гласови</a:t>
            </a:r>
            <a:r>
              <a:rPr lang="en-US" sz="1100" dirty="0" smtClean="0"/>
              <a:t> и </a:t>
            </a:r>
            <a:r>
              <a:rPr lang="en-US" sz="1100" dirty="0" err="1" smtClean="0"/>
              <a:t>пораки</a:t>
            </a:r>
            <a:r>
              <a:rPr lang="en-US" sz="1100" dirty="0" smtClean="0"/>
              <a:t> </a:t>
            </a:r>
            <a:r>
              <a:rPr lang="en-US" sz="1100" dirty="0" err="1" smtClean="0"/>
              <a:t>не</a:t>
            </a:r>
            <a:r>
              <a:rPr lang="en-US" sz="1100" dirty="0" smtClean="0"/>
              <a:t> </a:t>
            </a:r>
            <a:r>
              <a:rPr lang="en-US" sz="1100" dirty="0" err="1" smtClean="0"/>
              <a:t>се</a:t>
            </a:r>
            <a:r>
              <a:rPr lang="en-US" sz="1100" dirty="0" smtClean="0"/>
              <a:t> </a:t>
            </a:r>
            <a:r>
              <a:rPr lang="en-US" sz="1100" dirty="0" err="1" smtClean="0"/>
              <a:t>многубројни</a:t>
            </a:r>
            <a:r>
              <a:rPr lang="en-US" sz="1100" dirty="0" smtClean="0"/>
              <a:t> </a:t>
            </a:r>
            <a:r>
              <a:rPr lang="en-US" sz="1100" dirty="0" err="1" smtClean="0"/>
              <a:t>на</a:t>
            </a:r>
            <a:r>
              <a:rPr lang="en-US" sz="1100" dirty="0" smtClean="0"/>
              <a:t> </a:t>
            </a:r>
            <a:r>
              <a:rPr lang="en-US" sz="1100" dirty="0" err="1" smtClean="0"/>
              <a:t>интернет</a:t>
            </a:r>
            <a:r>
              <a:rPr lang="en-US" sz="1100" dirty="0" smtClean="0"/>
              <a:t>: </a:t>
            </a:r>
            <a:r>
              <a:rPr lang="en-US" sz="1100" dirty="0" err="1" smtClean="0"/>
              <a:t>дали</a:t>
            </a:r>
            <a:r>
              <a:rPr lang="en-US" sz="1100" dirty="0" smtClean="0"/>
              <a:t> </a:t>
            </a:r>
            <a:r>
              <a:rPr lang="en-US" sz="1100" dirty="0" err="1" smtClean="0"/>
              <a:t>некој</a:t>
            </a:r>
            <a:r>
              <a:rPr lang="en-US" sz="1100" dirty="0" smtClean="0"/>
              <a:t> </a:t>
            </a:r>
            <a:r>
              <a:rPr lang="en-US" sz="1100" dirty="0" err="1" smtClean="0"/>
              <a:t>навистина</a:t>
            </a:r>
            <a:r>
              <a:rPr lang="en-US" sz="1100" dirty="0" smtClean="0"/>
              <a:t> </a:t>
            </a:r>
            <a:r>
              <a:rPr lang="en-US" sz="1100" dirty="0" err="1" smtClean="0"/>
              <a:t>ќе</a:t>
            </a:r>
            <a:r>
              <a:rPr lang="en-US" sz="1100" dirty="0" smtClean="0"/>
              <a:t> </a:t>
            </a:r>
            <a:r>
              <a:rPr lang="en-US" sz="1100" dirty="0" err="1" smtClean="0"/>
              <a:t>му</a:t>
            </a:r>
            <a:r>
              <a:rPr lang="en-US" sz="1100" dirty="0" smtClean="0"/>
              <a:t> </a:t>
            </a:r>
            <a:r>
              <a:rPr lang="en-US" sz="1100" dirty="0" err="1" smtClean="0"/>
              <a:t>поверува</a:t>
            </a:r>
            <a:r>
              <a:rPr lang="en-US" sz="1100" dirty="0" smtClean="0"/>
              <a:t> </a:t>
            </a:r>
            <a:r>
              <a:rPr lang="en-US" sz="1100" dirty="0" err="1" smtClean="0"/>
              <a:t>на</a:t>
            </a:r>
            <a:r>
              <a:rPr lang="en-US" sz="1100" dirty="0" smtClean="0"/>
              <a:t> </a:t>
            </a:r>
            <a:r>
              <a:rPr lang="en-US" sz="1100" dirty="0" err="1" smtClean="0"/>
              <a:t>овој</a:t>
            </a:r>
            <a:r>
              <a:rPr lang="en-US" sz="1100" dirty="0" smtClean="0"/>
              <a:t> </a:t>
            </a:r>
            <a:r>
              <a:rPr lang="en-US" sz="1100" dirty="0" err="1" smtClean="0"/>
              <a:t>пост</a:t>
            </a:r>
            <a:r>
              <a:rPr lang="en-US" sz="1100" dirty="0" smtClean="0"/>
              <a:t> </a:t>
            </a:r>
            <a:r>
              <a:rPr lang="en-US" sz="1100" dirty="0" err="1" smtClean="0"/>
              <a:t>или</a:t>
            </a:r>
            <a:r>
              <a:rPr lang="en-US" sz="1100" dirty="0" smtClean="0"/>
              <a:t> </a:t>
            </a:r>
            <a:r>
              <a:rPr lang="en-US" sz="1100" dirty="0" err="1" smtClean="0"/>
              <a:t>нема</a:t>
            </a:r>
            <a:r>
              <a:rPr lang="en-US" sz="1100" dirty="0" smtClean="0"/>
              <a:t> </a:t>
            </a:r>
            <a:r>
              <a:rPr lang="en-US" sz="1100" dirty="0" err="1" smtClean="0"/>
              <a:t>да</a:t>
            </a:r>
            <a:r>
              <a:rPr lang="en-US" sz="1100" dirty="0" smtClean="0"/>
              <a:t> </a:t>
            </a:r>
            <a:r>
              <a:rPr lang="en-US" sz="1100" dirty="0" err="1" smtClean="0"/>
              <a:t>успее</a:t>
            </a:r>
            <a:r>
              <a:rPr lang="en-US" sz="1100" dirty="0" smtClean="0"/>
              <a:t> </a:t>
            </a:r>
            <a:r>
              <a:rPr lang="en-US" sz="1100" dirty="0" err="1" smtClean="0"/>
              <a:t>да</a:t>
            </a:r>
            <a:r>
              <a:rPr lang="en-US" sz="1100" dirty="0" smtClean="0"/>
              <a:t> </a:t>
            </a:r>
            <a:r>
              <a:rPr lang="en-US" sz="1100" dirty="0" err="1" smtClean="0"/>
              <a:t>го</a:t>
            </a:r>
            <a:r>
              <a:rPr lang="en-US" sz="1100" dirty="0" smtClean="0"/>
              <a:t> </a:t>
            </a:r>
            <a:r>
              <a:rPr lang="en-US" sz="1100" dirty="0" err="1" smtClean="0"/>
              <a:t>види</a:t>
            </a:r>
            <a:r>
              <a:rPr lang="en-US" sz="1100" dirty="0" smtClean="0"/>
              <a:t> </a:t>
            </a:r>
            <a:r>
              <a:rPr lang="en-US" sz="1100" dirty="0" err="1" smtClean="0"/>
              <a:t>како</a:t>
            </a:r>
            <a:r>
              <a:rPr lang="en-US" sz="1100" dirty="0" smtClean="0"/>
              <a:t> </a:t>
            </a:r>
            <a:r>
              <a:rPr lang="en-US" sz="1100" dirty="0" err="1" smtClean="0"/>
              <a:t>невешт</a:t>
            </a:r>
            <a:r>
              <a:rPr lang="en-US" sz="1100" dirty="0" smtClean="0"/>
              <a:t> </a:t>
            </a:r>
            <a:r>
              <a:rPr lang="en-US" sz="1100" dirty="0" err="1" smtClean="0"/>
              <a:t>обид</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манипулира</a:t>
            </a:r>
            <a:r>
              <a:rPr lang="en-US" sz="1100" dirty="0" smtClean="0"/>
              <a:t> </a:t>
            </a:r>
            <a:r>
              <a:rPr lang="en-US" sz="1100" dirty="0" err="1" smtClean="0"/>
              <a:t>со</a:t>
            </a:r>
            <a:r>
              <a:rPr lang="en-US" sz="1100" dirty="0" smtClean="0"/>
              <a:t> </a:t>
            </a:r>
            <a:r>
              <a:rPr lang="en-US" sz="1100" dirty="0" err="1" smtClean="0"/>
              <a:t>цената</a:t>
            </a:r>
            <a:r>
              <a:rPr lang="en-US" sz="1100" dirty="0" smtClean="0"/>
              <a:t> </a:t>
            </a:r>
            <a:r>
              <a:rPr lang="en-US" sz="1100" dirty="0" err="1" smtClean="0"/>
              <a:t>на</a:t>
            </a:r>
            <a:r>
              <a:rPr lang="en-US" sz="1100" dirty="0" smtClean="0"/>
              <a:t> </a:t>
            </a:r>
            <a:r>
              <a:rPr lang="en-US" sz="1100" dirty="0" err="1" smtClean="0"/>
              <a:t>акциите</a:t>
            </a:r>
            <a:r>
              <a:rPr lang="en-US" sz="1100" dirty="0" smtClean="0"/>
              <a:t>? </a:t>
            </a:r>
            <a:r>
              <a:rPr lang="en-US" sz="1100" dirty="0" err="1" smtClean="0"/>
              <a:t>Дали</a:t>
            </a:r>
            <a:r>
              <a:rPr lang="en-US" sz="1100" dirty="0" smtClean="0"/>
              <a:t> </a:t>
            </a:r>
            <a:r>
              <a:rPr lang="en-US" sz="1100" dirty="0" err="1" smtClean="0"/>
              <a:t>ова</a:t>
            </a:r>
            <a:r>
              <a:rPr lang="en-US" sz="1100" dirty="0" smtClean="0"/>
              <a:t> </a:t>
            </a:r>
            <a:r>
              <a:rPr lang="en-US" sz="1100" dirty="0" err="1" smtClean="0"/>
              <a:t>значи</a:t>
            </a:r>
            <a:r>
              <a:rPr lang="en-US" sz="1100" dirty="0" smtClean="0"/>
              <a:t> </a:t>
            </a:r>
            <a:r>
              <a:rPr lang="en-US" sz="1100" dirty="0" err="1" smtClean="0"/>
              <a:t>дека</a:t>
            </a:r>
            <a:r>
              <a:rPr lang="en-US" sz="1100" dirty="0" smtClean="0"/>
              <a:t> </a:t>
            </a:r>
            <a:r>
              <a:rPr lang="en-US" sz="1100" dirty="0" err="1" smtClean="0"/>
              <a:t>не</a:t>
            </a:r>
            <a:r>
              <a:rPr lang="en-US" sz="1100" dirty="0" smtClean="0"/>
              <a:t> </a:t>
            </a:r>
            <a:r>
              <a:rPr lang="en-US" sz="1100" dirty="0" err="1" smtClean="0"/>
              <a:t>можеме</a:t>
            </a:r>
            <a:r>
              <a:rPr lang="en-US" sz="1100" dirty="0" smtClean="0"/>
              <a:t> </a:t>
            </a:r>
            <a:r>
              <a:rPr lang="en-US" sz="1100" dirty="0" err="1" smtClean="0"/>
              <a:t>да</a:t>
            </a:r>
            <a:r>
              <a:rPr lang="en-US" sz="1100" dirty="0" smtClean="0"/>
              <a:t> </a:t>
            </a:r>
            <a:r>
              <a:rPr lang="en-US" sz="1100" dirty="0" err="1" smtClean="0"/>
              <a:t>кажуваме</a:t>
            </a:r>
            <a:r>
              <a:rPr lang="en-US" sz="1100" dirty="0" smtClean="0"/>
              <a:t> </a:t>
            </a:r>
            <a:r>
              <a:rPr lang="en-US" sz="1100" dirty="0" err="1" smtClean="0"/>
              <a:t>лаги</a:t>
            </a:r>
            <a:r>
              <a:rPr lang="en-US" sz="1100" dirty="0" smtClean="0"/>
              <a:t> </a:t>
            </a:r>
            <a:r>
              <a:rPr lang="en-US" sz="1100" dirty="0" err="1" smtClean="0"/>
              <a:t>на</a:t>
            </a:r>
            <a:r>
              <a:rPr lang="en-US" sz="1100" dirty="0" smtClean="0"/>
              <a:t> </a:t>
            </a:r>
            <a:r>
              <a:rPr lang="en-US" sz="1100" dirty="0" err="1" smtClean="0"/>
              <a:t>интернет</a:t>
            </a:r>
            <a:r>
              <a:rPr lang="en-US" sz="1100" dirty="0" smtClean="0"/>
              <a:t>?</a:t>
            </a:r>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97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i="1" dirty="0" err="1" smtClean="0"/>
              <a:t>Дали</a:t>
            </a:r>
            <a:r>
              <a:rPr lang="en-US" i="1" dirty="0" smtClean="0"/>
              <a:t> </a:t>
            </a:r>
            <a:r>
              <a:rPr lang="en-US" i="1" dirty="0" err="1" smtClean="0"/>
              <a:t>Стефан</a:t>
            </a:r>
            <a:r>
              <a:rPr lang="en-US" i="1" dirty="0" smtClean="0"/>
              <a:t> </a:t>
            </a:r>
            <a:r>
              <a:rPr lang="en-US" i="1" dirty="0" err="1" smtClean="0"/>
              <a:t>извршил</a:t>
            </a:r>
            <a:r>
              <a:rPr lang="en-US" i="1" dirty="0" smtClean="0"/>
              <a:t> </a:t>
            </a:r>
            <a:r>
              <a:rPr lang="en-US" i="1" dirty="0" err="1" smtClean="0"/>
              <a:t>кривично</a:t>
            </a:r>
            <a:r>
              <a:rPr lang="en-US" i="1" dirty="0" smtClean="0"/>
              <a:t> </a:t>
            </a:r>
            <a:r>
              <a:rPr lang="en-US" i="1" dirty="0" err="1" smtClean="0"/>
              <a:t>дело</a:t>
            </a:r>
            <a:r>
              <a:rPr lang="en-US" i="1" dirty="0" smtClean="0"/>
              <a:t>?</a:t>
            </a:r>
            <a:r>
              <a:rPr lang="en-US" dirty="0" smtClean="0"/>
              <a:t> </a:t>
            </a:r>
            <a:endParaRPr lang="en-US" altLang="en-US" dirty="0" smtClean="0"/>
          </a:p>
          <a:p>
            <a:pPr algn="just"/>
            <a:r>
              <a:rPr lang="en-US" dirty="0" smtClean="0"/>
              <a:t> </a:t>
            </a:r>
            <a:endParaRPr lang="en-US" altLang="en-US" dirty="0" smtClean="0"/>
          </a:p>
          <a:p>
            <a:pPr algn="just"/>
            <a:r>
              <a:rPr lang="en-US" b="1" dirty="0" err="1" smtClean="0"/>
              <a:t>Прашања</a:t>
            </a:r>
            <a:r>
              <a:rPr lang="en-US" dirty="0" smtClean="0"/>
              <a:t> </a:t>
            </a:r>
            <a:endParaRPr lang="en-US" altLang="en-US" dirty="0" smtClean="0"/>
          </a:p>
          <a:p>
            <a:pPr algn="just"/>
            <a:r>
              <a:rPr lang="en-US" dirty="0" err="1" smtClean="0"/>
              <a:t>Дали</a:t>
            </a:r>
            <a:r>
              <a:rPr lang="en-US" dirty="0" smtClean="0"/>
              <a:t> </a:t>
            </a:r>
            <a:r>
              <a:rPr lang="en-US" dirty="0" err="1" smtClean="0"/>
              <a:t>автоматот</a:t>
            </a:r>
            <a:r>
              <a:rPr lang="en-US" dirty="0" smtClean="0"/>
              <a:t> </a:t>
            </a:r>
            <a:r>
              <a:rPr lang="en-US" dirty="0" err="1" smtClean="0"/>
              <a:t>за</a:t>
            </a:r>
            <a:r>
              <a:rPr lang="en-US" dirty="0" smtClean="0"/>
              <a:t> </a:t>
            </a:r>
            <a:r>
              <a:rPr lang="en-US" dirty="0" err="1" smtClean="0"/>
              <a:t>паркирање</a:t>
            </a:r>
            <a:r>
              <a:rPr lang="en-US" dirty="0" smtClean="0"/>
              <a:t> е </a:t>
            </a:r>
            <a:r>
              <a:rPr lang="en-US" dirty="0" err="1" smtClean="0"/>
              <a:t>компјутер</a:t>
            </a:r>
            <a:r>
              <a:rPr lang="en-US" dirty="0" smtClean="0"/>
              <a:t>? </a:t>
            </a:r>
          </a:p>
          <a:p>
            <a:pPr algn="just"/>
            <a:r>
              <a:rPr lang="en-US" dirty="0" err="1" smtClean="0"/>
              <a:t>Дали</a:t>
            </a:r>
            <a:r>
              <a:rPr lang="en-US" dirty="0" smtClean="0"/>
              <a:t> е </a:t>
            </a:r>
            <a:r>
              <a:rPr lang="en-US" dirty="0" err="1" smtClean="0"/>
              <a:t>битно</a:t>
            </a:r>
            <a:r>
              <a:rPr lang="en-US" dirty="0" smtClean="0"/>
              <a:t> </a:t>
            </a:r>
            <a:r>
              <a:rPr lang="en-US" dirty="0" err="1" smtClean="0"/>
              <a:t>што</a:t>
            </a:r>
            <a:r>
              <a:rPr lang="en-US" dirty="0" smtClean="0"/>
              <a:t> </a:t>
            </a:r>
            <a:r>
              <a:rPr lang="en-US" dirty="0" err="1" smtClean="0"/>
              <a:t>автоматот</a:t>
            </a:r>
            <a:r>
              <a:rPr lang="en-US" dirty="0" smtClean="0"/>
              <a:t> </a:t>
            </a:r>
            <a:r>
              <a:rPr lang="en-US" dirty="0" err="1" smtClean="0"/>
              <a:t>за</a:t>
            </a:r>
            <a:r>
              <a:rPr lang="en-US" dirty="0" smtClean="0"/>
              <a:t> </a:t>
            </a:r>
            <a:r>
              <a:rPr lang="en-US" dirty="0" err="1" smtClean="0"/>
              <a:t>паркинг</a:t>
            </a:r>
            <a:r>
              <a:rPr lang="en-US" dirty="0" smtClean="0"/>
              <a:t> </a:t>
            </a:r>
            <a:r>
              <a:rPr lang="en-US" dirty="0" err="1" smtClean="0"/>
              <a:t>произведува</a:t>
            </a:r>
            <a:r>
              <a:rPr lang="en-US" dirty="0" smtClean="0"/>
              <a:t> </a:t>
            </a:r>
            <a:r>
              <a:rPr lang="en-US" dirty="0" err="1" smtClean="0"/>
              <a:t>билети</a:t>
            </a:r>
            <a:r>
              <a:rPr lang="en-US" dirty="0" smtClean="0"/>
              <a:t> </a:t>
            </a:r>
            <a:r>
              <a:rPr lang="en-US" dirty="0" err="1" smtClean="0"/>
              <a:t>за</a:t>
            </a:r>
            <a:r>
              <a:rPr lang="en-US" dirty="0" smtClean="0"/>
              <a:t> </a:t>
            </a:r>
            <a:r>
              <a:rPr lang="en-US" dirty="0" err="1" smtClean="0"/>
              <a:t>паркирање</a:t>
            </a:r>
            <a:r>
              <a:rPr lang="en-US" dirty="0" smtClean="0"/>
              <a:t> </a:t>
            </a:r>
            <a:r>
              <a:rPr lang="en-US" dirty="0" err="1" smtClean="0"/>
              <a:t>автоматски</a:t>
            </a:r>
            <a:r>
              <a:rPr lang="en-US" dirty="0" smtClean="0"/>
              <a:t> и </a:t>
            </a:r>
            <a:r>
              <a:rPr lang="en-US" dirty="0" err="1" smtClean="0"/>
              <a:t>ниедно</a:t>
            </a:r>
            <a:r>
              <a:rPr lang="en-US" dirty="0" smtClean="0"/>
              <a:t> </a:t>
            </a:r>
            <a:r>
              <a:rPr lang="en-US" dirty="0" err="1" smtClean="0"/>
              <a:t>човечко</a:t>
            </a:r>
            <a:r>
              <a:rPr lang="en-US" dirty="0" smtClean="0"/>
              <a:t> </a:t>
            </a:r>
            <a:r>
              <a:rPr lang="en-US" dirty="0" err="1" smtClean="0"/>
              <a:t>суштество</a:t>
            </a:r>
            <a:r>
              <a:rPr lang="en-US" dirty="0" smtClean="0"/>
              <a:t> </a:t>
            </a:r>
            <a:r>
              <a:rPr lang="en-US" dirty="0" err="1" smtClean="0"/>
              <a:t>не</a:t>
            </a:r>
            <a:r>
              <a:rPr lang="en-US" dirty="0" smtClean="0"/>
              <a:t> </a:t>
            </a:r>
            <a:r>
              <a:rPr lang="en-US" dirty="0" err="1" smtClean="0"/>
              <a:t>било</a:t>
            </a:r>
            <a:r>
              <a:rPr lang="en-US" dirty="0" smtClean="0"/>
              <a:t> </a:t>
            </a:r>
            <a:r>
              <a:rPr lang="en-US" dirty="0" err="1" smtClean="0"/>
              <a:t>излажано</a:t>
            </a:r>
            <a:r>
              <a:rPr lang="en-US" dirty="0" smtClean="0"/>
              <a:t>? </a:t>
            </a:r>
          </a:p>
          <a:p>
            <a:pPr algn="just"/>
            <a:r>
              <a:rPr lang="en-US" dirty="0" err="1" smtClean="0"/>
              <a:t>Каков</a:t>
            </a:r>
            <a:r>
              <a:rPr lang="en-US" dirty="0" smtClean="0"/>
              <a:t> </a:t>
            </a:r>
            <a:r>
              <a:rPr lang="en-US" dirty="0" err="1" smtClean="0"/>
              <a:t>статус</a:t>
            </a:r>
            <a:r>
              <a:rPr lang="en-US" dirty="0" smtClean="0"/>
              <a:t> </a:t>
            </a:r>
            <a:r>
              <a:rPr lang="en-US" dirty="0" err="1" smtClean="0"/>
              <a:t>има</a:t>
            </a:r>
            <a:r>
              <a:rPr lang="en-US" dirty="0" smtClean="0"/>
              <a:t> </a:t>
            </a:r>
            <a:r>
              <a:rPr lang="en-US" dirty="0" err="1" smtClean="0"/>
              <a:t>билет</a:t>
            </a:r>
            <a:r>
              <a:rPr lang="en-US" dirty="0" smtClean="0"/>
              <a:t> </a:t>
            </a:r>
            <a:r>
              <a:rPr lang="en-US" dirty="0" err="1" smtClean="0"/>
              <a:t>за</a:t>
            </a:r>
            <a:r>
              <a:rPr lang="en-US" dirty="0" smtClean="0"/>
              <a:t> </a:t>
            </a:r>
            <a:r>
              <a:rPr lang="en-US" dirty="0" err="1" smtClean="0"/>
              <a:t>паркирање</a:t>
            </a:r>
            <a:r>
              <a:rPr lang="en-US" dirty="0" smtClean="0"/>
              <a:t>? </a:t>
            </a:r>
          </a:p>
          <a:p>
            <a:pPr algn="just"/>
            <a:r>
              <a:rPr lang="en-US" dirty="0" smtClean="0"/>
              <a:t> </a:t>
            </a:r>
            <a:endParaRPr lang="en-US" altLang="en-US" dirty="0" smtClean="0"/>
          </a:p>
          <a:p>
            <a:pPr algn="just"/>
            <a:r>
              <a:rPr lang="en-US" b="1" dirty="0" err="1" smtClean="0"/>
              <a:t>Прашања</a:t>
            </a:r>
            <a:r>
              <a:rPr lang="en-US" b="1" dirty="0" smtClean="0"/>
              <a:t> </a:t>
            </a:r>
            <a:r>
              <a:rPr lang="en-US" b="1" dirty="0" err="1" smtClean="0"/>
              <a:t>за</a:t>
            </a:r>
            <a:r>
              <a:rPr lang="en-US" b="1" dirty="0" smtClean="0"/>
              <a:t> </a:t>
            </a:r>
            <a:r>
              <a:rPr lang="en-US" b="1" dirty="0" err="1" smtClean="0"/>
              <a:t>дискусија</a:t>
            </a:r>
            <a:r>
              <a:rPr lang="en-US" dirty="0" smtClean="0"/>
              <a:t> </a:t>
            </a:r>
            <a:endParaRPr lang="en-US" altLang="en-US" dirty="0" smtClean="0"/>
          </a:p>
          <a:p>
            <a:pPr algn="just"/>
            <a:r>
              <a:rPr lang="en-US" dirty="0" err="1" smtClean="0"/>
              <a:t>Автоматот</a:t>
            </a:r>
            <a:r>
              <a:rPr lang="en-US" dirty="0" smtClean="0"/>
              <a:t> </a:t>
            </a:r>
            <a:r>
              <a:rPr lang="en-US" dirty="0" err="1" smtClean="0"/>
              <a:t>за</a:t>
            </a:r>
            <a:r>
              <a:rPr lang="en-US" dirty="0" smtClean="0"/>
              <a:t> </a:t>
            </a:r>
            <a:r>
              <a:rPr lang="en-US" dirty="0" err="1" smtClean="0"/>
              <a:t>паркирање</a:t>
            </a:r>
            <a:r>
              <a:rPr lang="en-US" dirty="0" smtClean="0"/>
              <a:t> е </a:t>
            </a:r>
            <a:r>
              <a:rPr lang="en-US" dirty="0" err="1" smtClean="0"/>
              <a:t>компјутер</a:t>
            </a:r>
            <a:r>
              <a:rPr lang="en-US" dirty="0" smtClean="0"/>
              <a:t>, </a:t>
            </a:r>
            <a:r>
              <a:rPr lang="en-US" dirty="0" err="1" smtClean="0"/>
              <a:t>тој</a:t>
            </a:r>
            <a:r>
              <a:rPr lang="en-US" dirty="0" smtClean="0"/>
              <a:t> </a:t>
            </a:r>
            <a:r>
              <a:rPr lang="en-US" dirty="0" err="1" smtClean="0"/>
              <a:t>ги</a:t>
            </a:r>
            <a:r>
              <a:rPr lang="en-US" dirty="0" smtClean="0"/>
              <a:t> </a:t>
            </a:r>
            <a:r>
              <a:rPr lang="en-US" dirty="0" err="1" smtClean="0"/>
              <a:t>обработува</a:t>
            </a:r>
            <a:r>
              <a:rPr lang="en-US" dirty="0" smtClean="0"/>
              <a:t> </a:t>
            </a:r>
            <a:r>
              <a:rPr lang="en-US" dirty="0" err="1" smtClean="0"/>
              <a:t>податоците</a:t>
            </a:r>
            <a:r>
              <a:rPr lang="en-US" dirty="0" smtClean="0"/>
              <a:t>, </a:t>
            </a:r>
            <a:r>
              <a:rPr lang="en-US" dirty="0" err="1" smtClean="0"/>
              <a:t>така</a:t>
            </a:r>
            <a:r>
              <a:rPr lang="en-US" dirty="0" smtClean="0"/>
              <a:t> </a:t>
            </a:r>
            <a:r>
              <a:rPr lang="en-US" dirty="0" err="1" smtClean="0"/>
              <a:t>што</a:t>
            </a:r>
            <a:r>
              <a:rPr lang="en-US" dirty="0" smtClean="0"/>
              <a:t> </a:t>
            </a:r>
            <a:r>
              <a:rPr lang="en-US" dirty="0" err="1" smtClean="0"/>
              <a:t>го</a:t>
            </a:r>
            <a:r>
              <a:rPr lang="en-US" dirty="0" smtClean="0"/>
              <a:t> </a:t>
            </a:r>
            <a:r>
              <a:rPr lang="en-US" dirty="0" err="1" smtClean="0"/>
              <a:t>пресметува</a:t>
            </a:r>
            <a:r>
              <a:rPr lang="en-US" dirty="0" smtClean="0"/>
              <a:t> </a:t>
            </a:r>
            <a:r>
              <a:rPr lang="en-US" dirty="0" err="1" smtClean="0"/>
              <a:t>износот</a:t>
            </a:r>
            <a:r>
              <a:rPr lang="en-US" dirty="0" smtClean="0"/>
              <a:t> </a:t>
            </a:r>
            <a:r>
              <a:rPr lang="en-US" dirty="0" err="1" smtClean="0"/>
              <a:t>на</a:t>
            </a:r>
            <a:r>
              <a:rPr lang="en-US" dirty="0" smtClean="0"/>
              <a:t> </a:t>
            </a:r>
            <a:r>
              <a:rPr lang="en-US" dirty="0" err="1" smtClean="0"/>
              <a:t>пари</a:t>
            </a:r>
            <a:r>
              <a:rPr lang="en-US" dirty="0" smtClean="0"/>
              <a:t> </a:t>
            </a:r>
            <a:r>
              <a:rPr lang="en-US" dirty="0" err="1" smtClean="0"/>
              <a:t>што</a:t>
            </a:r>
            <a:r>
              <a:rPr lang="en-US" dirty="0" smtClean="0"/>
              <a:t> </a:t>
            </a:r>
            <a:r>
              <a:rPr lang="en-US" dirty="0" err="1" smtClean="0"/>
              <a:t>треба</a:t>
            </a:r>
            <a:r>
              <a:rPr lang="en-US" dirty="0" smtClean="0"/>
              <a:t> </a:t>
            </a:r>
            <a:r>
              <a:rPr lang="en-US" dirty="0" err="1" smtClean="0"/>
              <a:t>да</a:t>
            </a:r>
            <a:r>
              <a:rPr lang="en-US" dirty="0" smtClean="0"/>
              <a:t> </a:t>
            </a:r>
            <a:r>
              <a:rPr lang="en-US" dirty="0" err="1" smtClean="0"/>
              <a:t>се</a:t>
            </a:r>
            <a:r>
              <a:rPr lang="en-US" dirty="0" smtClean="0"/>
              <a:t> </a:t>
            </a:r>
            <a:r>
              <a:rPr lang="en-US" dirty="0" err="1" smtClean="0"/>
              <a:t>плати</a:t>
            </a:r>
            <a:r>
              <a:rPr lang="en-US" dirty="0" smtClean="0"/>
              <a:t> </a:t>
            </a:r>
            <a:r>
              <a:rPr lang="en-US" dirty="0" err="1" smtClean="0"/>
              <a:t>според</a:t>
            </a:r>
            <a:r>
              <a:rPr lang="en-US" dirty="0" smtClean="0"/>
              <a:t> </a:t>
            </a:r>
            <a:r>
              <a:rPr lang="en-US" dirty="0" err="1" smtClean="0"/>
              <a:t>тарифата</a:t>
            </a:r>
            <a:r>
              <a:rPr lang="en-US" dirty="0" smtClean="0"/>
              <a:t> </a:t>
            </a:r>
            <a:r>
              <a:rPr lang="en-US" dirty="0" err="1" smtClean="0"/>
              <a:t>за</a:t>
            </a:r>
            <a:r>
              <a:rPr lang="en-US" dirty="0" smtClean="0"/>
              <a:t> </a:t>
            </a:r>
            <a:r>
              <a:rPr lang="en-US" dirty="0" err="1" smtClean="0"/>
              <a:t>паркинг</a:t>
            </a:r>
            <a:r>
              <a:rPr lang="en-US" dirty="0" smtClean="0"/>
              <a:t> и </a:t>
            </a:r>
            <a:r>
              <a:rPr lang="en-US" dirty="0" err="1" smtClean="0"/>
              <a:t>издава</a:t>
            </a:r>
            <a:r>
              <a:rPr lang="en-US" dirty="0" smtClean="0"/>
              <a:t> </a:t>
            </a:r>
            <a:r>
              <a:rPr lang="en-US" dirty="0" err="1" smtClean="0"/>
              <a:t>билет</a:t>
            </a:r>
            <a:r>
              <a:rPr lang="en-US" dirty="0" smtClean="0"/>
              <a:t> </a:t>
            </a:r>
            <a:r>
              <a:rPr lang="en-US" dirty="0" err="1" smtClean="0"/>
              <a:t>за</a:t>
            </a:r>
            <a:r>
              <a:rPr lang="en-US" dirty="0" smtClean="0"/>
              <a:t> </a:t>
            </a:r>
            <a:r>
              <a:rPr lang="en-US" dirty="0" err="1" smtClean="0"/>
              <a:t>соодветен</a:t>
            </a:r>
            <a:r>
              <a:rPr lang="en-US" dirty="0" smtClean="0"/>
              <a:t> </a:t>
            </a:r>
            <a:r>
              <a:rPr lang="en-US" dirty="0" err="1" smtClean="0"/>
              <a:t>временски</a:t>
            </a:r>
            <a:r>
              <a:rPr lang="en-US" dirty="0" smtClean="0"/>
              <a:t> </a:t>
            </a:r>
            <a:r>
              <a:rPr lang="en-US" dirty="0" err="1" smtClean="0"/>
              <a:t>период</a:t>
            </a:r>
            <a:r>
              <a:rPr lang="en-US" dirty="0" smtClean="0"/>
              <a:t>. </a:t>
            </a:r>
            <a:r>
              <a:rPr lang="en-US" dirty="0" err="1" smtClean="0"/>
              <a:t>Стефан</a:t>
            </a:r>
            <a:r>
              <a:rPr lang="en-US" dirty="0" smtClean="0"/>
              <a:t> </a:t>
            </a:r>
            <a:r>
              <a:rPr lang="en-US" dirty="0" err="1" smtClean="0"/>
              <a:t>внел</a:t>
            </a:r>
            <a:r>
              <a:rPr lang="en-US" dirty="0" smtClean="0"/>
              <a:t> </a:t>
            </a:r>
            <a:r>
              <a:rPr lang="en-US" dirty="0" err="1" smtClean="0"/>
              <a:t>неавтентичен</a:t>
            </a:r>
            <a:r>
              <a:rPr lang="en-US" dirty="0" smtClean="0"/>
              <a:t> </a:t>
            </a:r>
            <a:r>
              <a:rPr lang="en-US" dirty="0" err="1" smtClean="0"/>
              <a:t>податок</a:t>
            </a:r>
            <a:r>
              <a:rPr lang="en-US" dirty="0" smtClean="0"/>
              <a:t>, </a:t>
            </a:r>
            <a:r>
              <a:rPr lang="en-US" dirty="0" err="1" smtClean="0"/>
              <a:t>подлошка</a:t>
            </a:r>
            <a:r>
              <a:rPr lang="en-US" dirty="0" smtClean="0"/>
              <a:t> </a:t>
            </a:r>
            <a:r>
              <a:rPr lang="en-US" dirty="0" err="1" smtClean="0"/>
              <a:t>наместо</a:t>
            </a:r>
            <a:r>
              <a:rPr lang="en-US" dirty="0" smtClean="0"/>
              <a:t> </a:t>
            </a:r>
            <a:r>
              <a:rPr lang="en-US" dirty="0" err="1" smtClean="0"/>
              <a:t>соодветна</a:t>
            </a:r>
            <a:r>
              <a:rPr lang="en-US" dirty="0" smtClean="0"/>
              <a:t> </a:t>
            </a:r>
            <a:r>
              <a:rPr lang="en-US" dirty="0" err="1" smtClean="0"/>
              <a:t>кована</a:t>
            </a:r>
            <a:r>
              <a:rPr lang="en-US" dirty="0" smtClean="0"/>
              <a:t> </a:t>
            </a:r>
            <a:r>
              <a:rPr lang="en-US" dirty="0" err="1" smtClean="0"/>
              <a:t>пара</a:t>
            </a:r>
            <a:r>
              <a:rPr lang="en-US" dirty="0" smtClean="0"/>
              <a:t>. </a:t>
            </a:r>
            <a:r>
              <a:rPr lang="en-US" dirty="0" err="1" smtClean="0"/>
              <a:t>Во</a:t>
            </a:r>
            <a:r>
              <a:rPr lang="en-US" dirty="0" smtClean="0"/>
              <a:t> </a:t>
            </a:r>
            <a:r>
              <a:rPr lang="en-US" dirty="0" err="1" smtClean="0"/>
              <a:t>член</a:t>
            </a:r>
            <a:r>
              <a:rPr lang="en-US" dirty="0" smtClean="0"/>
              <a:t> 7 </a:t>
            </a:r>
            <a:r>
              <a:rPr lang="en-US" dirty="0" err="1" smtClean="0"/>
              <a:t>не</a:t>
            </a:r>
            <a:r>
              <a:rPr lang="en-US" dirty="0" smtClean="0"/>
              <a:t> </a:t>
            </a:r>
            <a:r>
              <a:rPr lang="en-US" dirty="0" err="1" smtClean="0"/>
              <a:t>се</a:t>
            </a:r>
            <a:r>
              <a:rPr lang="en-US" dirty="0" smtClean="0"/>
              <a:t> </a:t>
            </a:r>
            <a:r>
              <a:rPr lang="en-US" dirty="0" err="1" smtClean="0"/>
              <a:t>бара</a:t>
            </a:r>
            <a:r>
              <a:rPr lang="en-US" dirty="0" smtClean="0"/>
              <a:t> </a:t>
            </a:r>
            <a:r>
              <a:rPr lang="en-US" dirty="0" err="1" smtClean="0"/>
              <a:t>човек</a:t>
            </a:r>
            <a:r>
              <a:rPr lang="en-US" dirty="0" smtClean="0"/>
              <a:t> </a:t>
            </a:r>
            <a:r>
              <a:rPr lang="en-US" dirty="0" err="1" smtClean="0"/>
              <a:t>да</a:t>
            </a:r>
            <a:r>
              <a:rPr lang="en-US" dirty="0" smtClean="0"/>
              <a:t> </a:t>
            </a:r>
            <a:r>
              <a:rPr lang="en-US" dirty="0" err="1" smtClean="0"/>
              <a:t>дејствува</a:t>
            </a:r>
            <a:r>
              <a:rPr lang="en-US" dirty="0" smtClean="0"/>
              <a:t> </a:t>
            </a:r>
            <a:r>
              <a:rPr lang="en-US" dirty="0" err="1" smtClean="0"/>
              <a:t>според</a:t>
            </a:r>
            <a:r>
              <a:rPr lang="en-US" dirty="0" smtClean="0"/>
              <a:t> </a:t>
            </a:r>
            <a:r>
              <a:rPr lang="en-US" dirty="0" err="1" smtClean="0"/>
              <a:t>доставени</a:t>
            </a:r>
            <a:r>
              <a:rPr lang="en-US" dirty="0" smtClean="0"/>
              <a:t> </a:t>
            </a:r>
            <a:r>
              <a:rPr lang="en-US" dirty="0" err="1" smtClean="0"/>
              <a:t>податоци</a:t>
            </a:r>
            <a:r>
              <a:rPr lang="en-US" dirty="0" smtClean="0"/>
              <a:t>. </a:t>
            </a:r>
          </a:p>
          <a:p>
            <a:pPr algn="just"/>
            <a:r>
              <a:rPr lang="en-US" dirty="0" smtClean="0"/>
              <a:t> </a:t>
            </a:r>
          </a:p>
          <a:p>
            <a:pPr algn="just"/>
            <a:r>
              <a:rPr lang="en-US" dirty="0" err="1" smtClean="0"/>
              <a:t>Билетот</a:t>
            </a:r>
            <a:r>
              <a:rPr lang="en-US" dirty="0" smtClean="0"/>
              <a:t> </a:t>
            </a:r>
            <a:r>
              <a:rPr lang="en-US" dirty="0" err="1" smtClean="0"/>
              <a:t>за</a:t>
            </a:r>
            <a:r>
              <a:rPr lang="en-US" dirty="0" smtClean="0"/>
              <a:t> </a:t>
            </a:r>
            <a:r>
              <a:rPr lang="en-US" dirty="0" err="1" smtClean="0"/>
              <a:t>паркирање</a:t>
            </a:r>
            <a:r>
              <a:rPr lang="en-US" dirty="0" smtClean="0"/>
              <a:t> е </a:t>
            </a:r>
            <a:r>
              <a:rPr lang="en-US" dirty="0" err="1" smtClean="0"/>
              <a:t>фалсификат</a:t>
            </a:r>
            <a:r>
              <a:rPr lang="en-US" dirty="0" smtClean="0"/>
              <a:t>, </a:t>
            </a:r>
            <a:r>
              <a:rPr lang="en-US" dirty="0" err="1" smtClean="0"/>
              <a:t>податоците</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користени</a:t>
            </a:r>
            <a:r>
              <a:rPr lang="en-US" dirty="0" smtClean="0"/>
              <a:t> </a:t>
            </a:r>
            <a:r>
              <a:rPr lang="en-US" dirty="0" err="1" smtClean="0"/>
              <a:t>за</a:t>
            </a:r>
            <a:r>
              <a:rPr lang="en-US" dirty="0" smtClean="0"/>
              <a:t> </a:t>
            </a:r>
            <a:r>
              <a:rPr lang="en-US" dirty="0" err="1" smtClean="0"/>
              <a:t>негово</a:t>
            </a:r>
            <a:r>
              <a:rPr lang="en-US" dirty="0" smtClean="0"/>
              <a:t> </a:t>
            </a:r>
            <a:r>
              <a:rPr lang="en-US" dirty="0" err="1" smtClean="0"/>
              <a:t>креирање</a:t>
            </a:r>
            <a:r>
              <a:rPr lang="en-US" dirty="0" smtClean="0"/>
              <a:t> </a:t>
            </a:r>
            <a:r>
              <a:rPr lang="en-US" dirty="0" err="1" smtClean="0"/>
              <a:t>биле</a:t>
            </a:r>
            <a:r>
              <a:rPr lang="en-US" dirty="0" smtClean="0"/>
              <a:t> </a:t>
            </a:r>
            <a:r>
              <a:rPr lang="en-US" dirty="0" err="1" smtClean="0"/>
              <a:t>лажни</a:t>
            </a:r>
            <a:r>
              <a:rPr lang="en-US" dirty="0" smtClean="0"/>
              <a:t> и </a:t>
            </a:r>
            <a:r>
              <a:rPr lang="en-US" dirty="0" err="1" smtClean="0"/>
              <a:t>тој</a:t>
            </a:r>
            <a:r>
              <a:rPr lang="en-US" dirty="0" smtClean="0"/>
              <a:t> </a:t>
            </a:r>
            <a:r>
              <a:rPr lang="en-US" dirty="0" err="1" smtClean="0"/>
              <a:t>бил</a:t>
            </a:r>
            <a:r>
              <a:rPr lang="en-US" dirty="0" smtClean="0"/>
              <a:t> </a:t>
            </a:r>
            <a:r>
              <a:rPr lang="en-US" dirty="0" err="1" smtClean="0"/>
              <a:t>продуциран</a:t>
            </a:r>
            <a:r>
              <a:rPr lang="en-US" dirty="0" smtClean="0"/>
              <a:t> </a:t>
            </a:r>
            <a:r>
              <a:rPr lang="en-US" dirty="0" err="1" smtClean="0"/>
              <a:t>за</a:t>
            </a:r>
            <a:r>
              <a:rPr lang="en-US" dirty="0" smtClean="0"/>
              <a:t> </a:t>
            </a:r>
            <a:r>
              <a:rPr lang="en-US" dirty="0" err="1" smtClean="0"/>
              <a:t>лицето</a:t>
            </a:r>
            <a:r>
              <a:rPr lang="en-US" dirty="0" smtClean="0"/>
              <a:t>, </a:t>
            </a:r>
            <a:r>
              <a:rPr lang="en-US" dirty="0" err="1" smtClean="0"/>
              <a:t>чуварот</a:t>
            </a:r>
            <a:r>
              <a:rPr lang="en-US" dirty="0" smtClean="0"/>
              <a:t> </a:t>
            </a:r>
            <a:r>
              <a:rPr lang="en-US" dirty="0" err="1" smtClean="0"/>
              <a:t>на</a:t>
            </a:r>
            <a:r>
              <a:rPr lang="en-US" dirty="0" smtClean="0"/>
              <a:t> </a:t>
            </a:r>
            <a:r>
              <a:rPr lang="en-US" dirty="0" err="1" smtClean="0"/>
              <a:t>паркингот</a:t>
            </a:r>
            <a:r>
              <a:rPr lang="en-US" dirty="0" smtClean="0"/>
              <a:t>, </a:t>
            </a:r>
            <a:r>
              <a:rPr lang="en-US" dirty="0" err="1" smtClean="0"/>
              <a:t>да</a:t>
            </a:r>
            <a:r>
              <a:rPr lang="en-US" dirty="0" smtClean="0"/>
              <a:t> </a:t>
            </a:r>
            <a:r>
              <a:rPr lang="en-US" dirty="0" err="1" smtClean="0"/>
              <a:t>го</a:t>
            </a:r>
            <a:r>
              <a:rPr lang="en-US" dirty="0" smtClean="0"/>
              <a:t> </a:t>
            </a:r>
            <a:r>
              <a:rPr lang="en-US" dirty="0" err="1" smtClean="0"/>
              <a:t>смета</a:t>
            </a:r>
            <a:r>
              <a:rPr lang="en-US" dirty="0" smtClean="0"/>
              <a:t> </a:t>
            </a:r>
            <a:r>
              <a:rPr lang="en-US" dirty="0" err="1" smtClean="0"/>
              <a:t>за</a:t>
            </a:r>
            <a:r>
              <a:rPr lang="en-US" dirty="0" smtClean="0"/>
              <a:t> </a:t>
            </a:r>
            <a:r>
              <a:rPr lang="en-US" dirty="0" err="1" smtClean="0"/>
              <a:t>вистински</a:t>
            </a:r>
            <a:r>
              <a:rPr lang="en-US" dirty="0" smtClean="0"/>
              <a:t> и </a:t>
            </a:r>
            <a:r>
              <a:rPr lang="en-US" dirty="0" err="1" smtClean="0"/>
              <a:t>да</a:t>
            </a:r>
            <a:r>
              <a:rPr lang="en-US" dirty="0" smtClean="0"/>
              <a:t> </a:t>
            </a:r>
            <a:r>
              <a:rPr lang="en-US" dirty="0" err="1" smtClean="0"/>
              <a:t>не</a:t>
            </a:r>
            <a:r>
              <a:rPr lang="en-US" dirty="0" smtClean="0"/>
              <a:t> </a:t>
            </a:r>
            <a:r>
              <a:rPr lang="en-US" dirty="0" err="1" smtClean="0"/>
              <a:t>му</a:t>
            </a:r>
            <a:r>
              <a:rPr lang="en-US" dirty="0" smtClean="0"/>
              <a:t> </a:t>
            </a:r>
            <a:r>
              <a:rPr lang="en-US" dirty="0" err="1" smtClean="0"/>
              <a:t>даде</a:t>
            </a:r>
            <a:r>
              <a:rPr lang="en-US" dirty="0" smtClean="0"/>
              <a:t> </a:t>
            </a:r>
            <a:r>
              <a:rPr lang="en-US" dirty="0" err="1" smtClean="0"/>
              <a:t>на</a:t>
            </a:r>
            <a:r>
              <a:rPr lang="en-US" dirty="0" smtClean="0"/>
              <a:t> </a:t>
            </a:r>
            <a:r>
              <a:rPr lang="en-US" dirty="0" err="1" smtClean="0"/>
              <a:t>Стефан</a:t>
            </a:r>
            <a:r>
              <a:rPr lang="en-US" dirty="0" smtClean="0"/>
              <a:t> </a:t>
            </a:r>
            <a:r>
              <a:rPr lang="en-US" dirty="0" err="1" smtClean="0"/>
              <a:t>билет</a:t>
            </a:r>
            <a:r>
              <a:rPr lang="en-US" dirty="0" smtClean="0"/>
              <a:t> </a:t>
            </a:r>
            <a:r>
              <a:rPr lang="en-US" dirty="0" err="1" smtClean="0"/>
              <a:t>за</a:t>
            </a:r>
            <a:r>
              <a:rPr lang="en-US" dirty="0" smtClean="0"/>
              <a:t> </a:t>
            </a:r>
            <a:r>
              <a:rPr lang="en-US" dirty="0" err="1" smtClean="0"/>
              <a:t>паркирање</a:t>
            </a:r>
            <a:r>
              <a:rPr lang="en-US" dirty="0" smtClean="0"/>
              <a:t>. </a:t>
            </a:r>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081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i="1" dirty="0" err="1" smtClean="0"/>
              <a:t>Дали</a:t>
            </a:r>
            <a:r>
              <a:rPr lang="en-US" i="1" dirty="0" smtClean="0"/>
              <a:t> </a:t>
            </a:r>
            <a:r>
              <a:rPr lang="en-US" i="1" dirty="0" err="1" smtClean="0"/>
              <a:t>поседување</a:t>
            </a:r>
            <a:r>
              <a:rPr lang="en-US" i="1" dirty="0" smtClean="0"/>
              <a:t> </a:t>
            </a:r>
            <a:r>
              <a:rPr lang="en-US" i="1" dirty="0" err="1" smtClean="0"/>
              <a:t>на</a:t>
            </a:r>
            <a:r>
              <a:rPr lang="en-US" i="1" dirty="0" smtClean="0"/>
              <a:t> </a:t>
            </a:r>
            <a:r>
              <a:rPr lang="en-US" i="1" dirty="0" err="1" smtClean="0"/>
              <a:t>овие</a:t>
            </a:r>
            <a:r>
              <a:rPr lang="en-US" i="1" dirty="0" smtClean="0"/>
              <a:t> </a:t>
            </a:r>
            <a:r>
              <a:rPr lang="en-US" i="1" dirty="0" err="1" smtClean="0"/>
              <a:t>податоци</a:t>
            </a:r>
            <a:r>
              <a:rPr lang="en-US" i="1" dirty="0" smtClean="0"/>
              <a:t> </a:t>
            </a:r>
            <a:r>
              <a:rPr lang="en-US" i="1" dirty="0" err="1" smtClean="0"/>
              <a:t>претставува</a:t>
            </a:r>
            <a:r>
              <a:rPr lang="en-US" i="1" dirty="0" smtClean="0"/>
              <a:t> </a:t>
            </a:r>
            <a:r>
              <a:rPr lang="en-US" i="1" dirty="0" err="1" smtClean="0"/>
              <a:t>кривично</a:t>
            </a:r>
            <a:r>
              <a:rPr lang="en-US" i="1" dirty="0" smtClean="0"/>
              <a:t> </a:t>
            </a:r>
            <a:r>
              <a:rPr lang="en-US" i="1" dirty="0" err="1" smtClean="0"/>
              <a:t>дело</a:t>
            </a:r>
            <a:r>
              <a:rPr lang="en-US" i="1" dirty="0" smtClean="0"/>
              <a:t>?</a:t>
            </a:r>
            <a:r>
              <a:rPr lang="en-US" dirty="0" smtClean="0"/>
              <a:t> </a:t>
            </a:r>
            <a:endParaRPr lang="en-US" altLang="en-US" dirty="0" smtClean="0"/>
          </a:p>
          <a:p>
            <a:pPr algn="just"/>
            <a:r>
              <a:rPr lang="en-US" dirty="0" smtClean="0"/>
              <a:t> </a:t>
            </a:r>
            <a:endParaRPr lang="en-US" altLang="en-US" dirty="0" smtClean="0"/>
          </a:p>
          <a:p>
            <a:pPr algn="just"/>
            <a:r>
              <a:rPr lang="en-US" b="1" dirty="0" err="1" smtClean="0"/>
              <a:t>Прашања</a:t>
            </a:r>
            <a:r>
              <a:rPr lang="en-US" dirty="0" smtClean="0"/>
              <a:t> </a:t>
            </a:r>
            <a:endParaRPr lang="en-US" altLang="en-US" dirty="0" smtClean="0"/>
          </a:p>
          <a:p>
            <a:pPr algn="just"/>
            <a:r>
              <a:rPr lang="en-US" dirty="0" err="1" smtClean="0"/>
              <a:t>Каков</a:t>
            </a:r>
            <a:r>
              <a:rPr lang="en-US" dirty="0" smtClean="0"/>
              <a:t> </a:t>
            </a:r>
            <a:r>
              <a:rPr lang="en-US" dirty="0" err="1" smtClean="0"/>
              <a:t>статус</a:t>
            </a:r>
            <a:r>
              <a:rPr lang="en-US" dirty="0" smtClean="0"/>
              <a:t> </a:t>
            </a:r>
            <a:r>
              <a:rPr lang="en-US" dirty="0" err="1" smtClean="0"/>
              <a:t>имаат</a:t>
            </a:r>
            <a:r>
              <a:rPr lang="en-US" dirty="0" smtClean="0"/>
              <a:t> </a:t>
            </a:r>
            <a:r>
              <a:rPr lang="en-US" dirty="0" err="1" smtClean="0"/>
              <a:t>компјутерските</a:t>
            </a:r>
            <a:r>
              <a:rPr lang="en-US" dirty="0" smtClean="0"/>
              <a:t> </a:t>
            </a:r>
            <a:r>
              <a:rPr lang="en-US" dirty="0" err="1" smtClean="0"/>
              <a:t>датотеки</a:t>
            </a:r>
            <a:r>
              <a:rPr lang="en-US" dirty="0" smtClean="0"/>
              <a:t>? </a:t>
            </a:r>
            <a:r>
              <a:rPr lang="en-US" dirty="0" err="1" smtClean="0"/>
              <a:t>Дали</a:t>
            </a:r>
            <a:r>
              <a:rPr lang="en-US" dirty="0" smtClean="0"/>
              <a:t> </a:t>
            </a:r>
            <a:r>
              <a:rPr lang="en-US" dirty="0" err="1" smtClean="0"/>
              <a:t>тие</a:t>
            </a:r>
            <a:r>
              <a:rPr lang="en-US" dirty="0" smtClean="0"/>
              <a:t> </a:t>
            </a:r>
            <a:r>
              <a:rPr lang="en-US" dirty="0" err="1" smtClean="0"/>
              <a:t>се</a:t>
            </a:r>
            <a:r>
              <a:rPr lang="en-US" dirty="0" smtClean="0"/>
              <a:t> „</a:t>
            </a:r>
            <a:r>
              <a:rPr lang="en-US" dirty="0" err="1" smtClean="0"/>
              <a:t>работи</a:t>
            </a:r>
            <a:r>
              <a:rPr lang="en-US" dirty="0" smtClean="0"/>
              <a:t>“ </a:t>
            </a:r>
            <a:r>
              <a:rPr lang="en-US" dirty="0" err="1" smtClean="0"/>
              <a:t>по</a:t>
            </a:r>
            <a:r>
              <a:rPr lang="en-US" dirty="0" smtClean="0"/>
              <a:t> </a:t>
            </a:r>
            <a:r>
              <a:rPr lang="en-US" dirty="0" err="1" smtClean="0"/>
              <a:t>закон</a:t>
            </a:r>
            <a:r>
              <a:rPr lang="en-US" dirty="0" smtClean="0"/>
              <a:t> </a:t>
            </a:r>
            <a:r>
              <a:rPr lang="en-US" dirty="0" err="1" smtClean="0"/>
              <a:t>наспроти</a:t>
            </a:r>
            <a:r>
              <a:rPr lang="en-US" dirty="0" smtClean="0"/>
              <a:t> </a:t>
            </a:r>
            <a:r>
              <a:rPr lang="en-US" dirty="0" err="1" smtClean="0"/>
              <a:t>фактот</a:t>
            </a:r>
            <a:r>
              <a:rPr lang="en-US" dirty="0" smtClean="0"/>
              <a:t> </a:t>
            </a:r>
            <a:r>
              <a:rPr lang="en-US" dirty="0" err="1" smtClean="0"/>
              <a:t>дека</a:t>
            </a:r>
            <a:r>
              <a:rPr lang="en-US" dirty="0" smtClean="0"/>
              <a:t> </a:t>
            </a:r>
            <a:r>
              <a:rPr lang="en-US" dirty="0" err="1" smtClean="0"/>
              <a:t>сите</a:t>
            </a:r>
            <a:r>
              <a:rPr lang="en-US" dirty="0" smtClean="0"/>
              <a:t> </a:t>
            </a:r>
            <a:r>
              <a:rPr lang="en-US" dirty="0" err="1" smtClean="0"/>
              <a:t>тие</a:t>
            </a:r>
            <a:r>
              <a:rPr lang="en-US" dirty="0" smtClean="0"/>
              <a:t> </a:t>
            </a:r>
            <a:r>
              <a:rPr lang="en-US" dirty="0" err="1" smtClean="0"/>
              <a:t>се</a:t>
            </a:r>
            <a:r>
              <a:rPr lang="en-US" dirty="0" smtClean="0"/>
              <a:t> </a:t>
            </a:r>
            <a:r>
              <a:rPr lang="en-US" dirty="0" err="1" smtClean="0"/>
              <a:t>состојат</a:t>
            </a:r>
            <a:r>
              <a:rPr lang="en-US" dirty="0" smtClean="0"/>
              <a:t> </a:t>
            </a:r>
            <a:r>
              <a:rPr lang="en-US" dirty="0" err="1" smtClean="0"/>
              <a:t>од</a:t>
            </a:r>
            <a:r>
              <a:rPr lang="en-US" dirty="0" smtClean="0"/>
              <a:t> </a:t>
            </a:r>
            <a:r>
              <a:rPr lang="en-US" dirty="0" err="1" smtClean="0"/>
              <a:t>низи</a:t>
            </a:r>
            <a:r>
              <a:rPr lang="en-US" dirty="0" smtClean="0"/>
              <a:t> </a:t>
            </a:r>
            <a:r>
              <a:rPr lang="en-US" dirty="0" err="1" smtClean="0"/>
              <a:t>од</a:t>
            </a:r>
            <a:r>
              <a:rPr lang="en-US" dirty="0" smtClean="0"/>
              <a:t> </a:t>
            </a:r>
            <a:r>
              <a:rPr lang="en-US" dirty="0" err="1" smtClean="0"/>
              <a:t>бинарни</a:t>
            </a:r>
            <a:r>
              <a:rPr lang="en-US" dirty="0" smtClean="0"/>
              <a:t> </a:t>
            </a:r>
            <a:r>
              <a:rPr lang="en-US" dirty="0" err="1" smtClean="0"/>
              <a:t>кодови</a:t>
            </a:r>
            <a:r>
              <a:rPr lang="en-US" dirty="0" smtClean="0"/>
              <a:t>? </a:t>
            </a:r>
          </a:p>
          <a:p>
            <a:pPr algn="just"/>
            <a:r>
              <a:rPr lang="en-US" dirty="0" smtClean="0"/>
              <a:t> </a:t>
            </a:r>
          </a:p>
          <a:p>
            <a:pPr algn="just"/>
            <a:r>
              <a:rPr lang="en-US" b="1" dirty="0" err="1" smtClean="0"/>
              <a:t>Прашања</a:t>
            </a:r>
            <a:r>
              <a:rPr lang="en-US" b="1" dirty="0" smtClean="0"/>
              <a:t> </a:t>
            </a:r>
            <a:r>
              <a:rPr lang="en-US" b="1" dirty="0" err="1" smtClean="0"/>
              <a:t>за</a:t>
            </a:r>
            <a:r>
              <a:rPr lang="en-US" b="1" dirty="0" smtClean="0"/>
              <a:t> </a:t>
            </a:r>
            <a:r>
              <a:rPr lang="en-US" b="1" dirty="0" err="1" smtClean="0"/>
              <a:t>дискусија</a:t>
            </a:r>
            <a:r>
              <a:rPr lang="en-US" dirty="0" smtClean="0"/>
              <a:t> </a:t>
            </a:r>
            <a:endParaRPr lang="en-US" altLang="en-US" dirty="0" smtClean="0"/>
          </a:p>
          <a:p>
            <a:pPr algn="just"/>
            <a:r>
              <a:rPr lang="en-US" dirty="0" err="1" smtClean="0"/>
              <a:t>Во</a:t>
            </a:r>
            <a:r>
              <a:rPr lang="en-US" dirty="0" smtClean="0"/>
              <a:t> </a:t>
            </a:r>
            <a:r>
              <a:rPr lang="en-US" dirty="0" err="1" smtClean="0"/>
              <a:t>Обединетото</a:t>
            </a:r>
            <a:r>
              <a:rPr lang="en-US" dirty="0" smtClean="0"/>
              <a:t> </a:t>
            </a:r>
            <a:r>
              <a:rPr lang="en-US" dirty="0" err="1" smtClean="0"/>
              <a:t>Кралство</a:t>
            </a:r>
            <a:r>
              <a:rPr lang="en-US" dirty="0" smtClean="0"/>
              <a:t> </a:t>
            </a:r>
            <a:r>
              <a:rPr lang="en-US" dirty="0" err="1" smtClean="0"/>
              <a:t>материјално</a:t>
            </a:r>
            <a:r>
              <a:rPr lang="en-US" dirty="0" smtClean="0"/>
              <a:t> </a:t>
            </a:r>
            <a:r>
              <a:rPr lang="en-US" dirty="0" err="1" smtClean="0"/>
              <a:t>кривично</a:t>
            </a:r>
            <a:r>
              <a:rPr lang="en-US" dirty="0" smtClean="0"/>
              <a:t> </a:t>
            </a:r>
            <a:r>
              <a:rPr lang="en-US" dirty="0" err="1" smtClean="0"/>
              <a:t>дело</a:t>
            </a:r>
            <a:r>
              <a:rPr lang="en-US" dirty="0" smtClean="0"/>
              <a:t> е </a:t>
            </a:r>
            <a:r>
              <a:rPr lang="en-US" dirty="0" err="1" smtClean="0"/>
              <a:t>поседување</a:t>
            </a:r>
            <a:r>
              <a:rPr lang="en-US" dirty="0" smtClean="0"/>
              <a:t> </a:t>
            </a:r>
            <a:r>
              <a:rPr lang="en-US" dirty="0" err="1" smtClean="0"/>
              <a:t>предмет</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користи</a:t>
            </a:r>
            <a:r>
              <a:rPr lang="en-US" dirty="0" smtClean="0"/>
              <a:t> </a:t>
            </a:r>
            <a:r>
              <a:rPr lang="en-US" dirty="0" err="1" smtClean="0"/>
              <a:t>во</a:t>
            </a:r>
            <a:r>
              <a:rPr lang="en-US" dirty="0" smtClean="0"/>
              <a:t> </a:t>
            </a:r>
            <a:r>
              <a:rPr lang="en-US" dirty="0" err="1" smtClean="0"/>
              <a:t>измама</a:t>
            </a:r>
            <a:r>
              <a:rPr lang="en-US" dirty="0" smtClean="0"/>
              <a:t>. </a:t>
            </a:r>
            <a:r>
              <a:rPr lang="en-US" dirty="0" err="1" smtClean="0"/>
              <a:t>Предметот</a:t>
            </a:r>
            <a:r>
              <a:rPr lang="en-US" dirty="0" smtClean="0"/>
              <a:t> </a:t>
            </a:r>
            <a:r>
              <a:rPr lang="en-US" dirty="0" err="1" smtClean="0"/>
              <a:t>вклучува</a:t>
            </a:r>
            <a:r>
              <a:rPr lang="en-US" dirty="0" smtClean="0"/>
              <a:t> и </a:t>
            </a:r>
            <a:r>
              <a:rPr lang="en-US" dirty="0" err="1" smtClean="0"/>
              <a:t>компјутерска</a:t>
            </a:r>
            <a:r>
              <a:rPr lang="en-US" dirty="0" smtClean="0"/>
              <a:t> </a:t>
            </a:r>
            <a:r>
              <a:rPr lang="en-US" dirty="0" err="1" smtClean="0"/>
              <a:t>датотека</a:t>
            </a:r>
            <a:r>
              <a:rPr lang="en-US" dirty="0" smtClean="0"/>
              <a:t>. </a:t>
            </a:r>
            <a:r>
              <a:rPr lang="en-US" dirty="0" err="1" smtClean="0"/>
              <a:t>Секако</a:t>
            </a:r>
            <a:r>
              <a:rPr lang="en-US" dirty="0" smtClean="0"/>
              <a:t>, </a:t>
            </a:r>
            <a:r>
              <a:rPr lang="en-US" dirty="0" err="1" smtClean="0"/>
              <a:t>потребно</a:t>
            </a:r>
            <a:r>
              <a:rPr lang="en-US" dirty="0" smtClean="0"/>
              <a:t> е </a:t>
            </a:r>
            <a:r>
              <a:rPr lang="en-US" dirty="0" err="1" smtClean="0"/>
              <a:t>да</a:t>
            </a:r>
            <a:r>
              <a:rPr lang="en-US" dirty="0" smtClean="0"/>
              <a:t> </a:t>
            </a:r>
            <a:r>
              <a:rPr lang="en-US" dirty="0" err="1" smtClean="0"/>
              <a:t>се</a:t>
            </a:r>
            <a:r>
              <a:rPr lang="en-US" dirty="0" smtClean="0"/>
              <a:t> </a:t>
            </a:r>
            <a:r>
              <a:rPr lang="en-US" dirty="0" err="1" smtClean="0"/>
              <a:t>докаже</a:t>
            </a:r>
            <a:r>
              <a:rPr lang="en-US" dirty="0" smtClean="0"/>
              <a:t> </a:t>
            </a:r>
            <a:r>
              <a:rPr lang="en-US" dirty="0" err="1" smtClean="0"/>
              <a:t>неопходната</a:t>
            </a:r>
            <a:r>
              <a:rPr lang="en-US" dirty="0" smtClean="0"/>
              <a:t> </a:t>
            </a:r>
            <a:r>
              <a:rPr lang="en-US" dirty="0" err="1" smtClean="0"/>
              <a:t>намера</a:t>
            </a:r>
            <a:r>
              <a:rPr lang="en-US" dirty="0" smtClean="0"/>
              <a:t> </a:t>
            </a:r>
            <a:r>
              <a:rPr lang="en-US" dirty="0" err="1" smtClean="0"/>
              <a:t>но</a:t>
            </a:r>
            <a:r>
              <a:rPr lang="en-US" dirty="0" smtClean="0"/>
              <a:t> </a:t>
            </a:r>
            <a:r>
              <a:rPr lang="en-US" dirty="0" err="1" smtClean="0"/>
              <a:t>тешко</a:t>
            </a:r>
            <a:r>
              <a:rPr lang="en-US" dirty="0" smtClean="0"/>
              <a:t> е </a:t>
            </a:r>
            <a:r>
              <a:rPr lang="en-US" dirty="0" err="1" smtClean="0"/>
              <a:t>да</a:t>
            </a:r>
            <a:r>
              <a:rPr lang="en-US" dirty="0" smtClean="0"/>
              <a:t> </a:t>
            </a:r>
            <a:r>
              <a:rPr lang="en-US" dirty="0" err="1" smtClean="0"/>
              <a:t>се</a:t>
            </a:r>
            <a:r>
              <a:rPr lang="en-US" dirty="0" smtClean="0"/>
              <a:t> </a:t>
            </a:r>
            <a:r>
              <a:rPr lang="en-US" dirty="0" err="1" smtClean="0"/>
              <a:t>тврди</a:t>
            </a:r>
            <a:r>
              <a:rPr lang="en-US" dirty="0" smtClean="0"/>
              <a:t> </a:t>
            </a:r>
            <a:r>
              <a:rPr lang="en-US" dirty="0" err="1" smtClean="0"/>
              <a:t>дека</a:t>
            </a:r>
            <a:r>
              <a:rPr lang="en-US" dirty="0" smtClean="0"/>
              <a:t> </a:t>
            </a:r>
            <a:r>
              <a:rPr lang="en-US" dirty="0" err="1" smtClean="0"/>
              <a:t>постои</a:t>
            </a:r>
            <a:r>
              <a:rPr lang="en-US" dirty="0" smtClean="0"/>
              <a:t> </a:t>
            </a:r>
            <a:r>
              <a:rPr lang="en-US" dirty="0" err="1" smtClean="0"/>
              <a:t>легитимна</a:t>
            </a:r>
            <a:r>
              <a:rPr lang="en-US" dirty="0" smtClean="0"/>
              <a:t> </a:t>
            </a:r>
            <a:r>
              <a:rPr lang="en-US" dirty="0" err="1" smtClean="0"/>
              <a:t>причина</a:t>
            </a:r>
            <a:r>
              <a:rPr lang="en-US" dirty="0" smtClean="0"/>
              <a:t> </a:t>
            </a:r>
            <a:r>
              <a:rPr lang="en-US" dirty="0" err="1" smtClean="0"/>
              <a:t>за</a:t>
            </a:r>
            <a:r>
              <a:rPr lang="en-US" dirty="0" smtClean="0"/>
              <a:t> </a:t>
            </a:r>
            <a:r>
              <a:rPr lang="en-US" dirty="0" err="1" smtClean="0"/>
              <a:t>поседување</a:t>
            </a:r>
            <a:r>
              <a:rPr lang="en-US" dirty="0" smtClean="0"/>
              <a:t> </a:t>
            </a:r>
            <a:r>
              <a:rPr lang="en-US" dirty="0" err="1" smtClean="0"/>
              <a:t>податоци</a:t>
            </a:r>
            <a:r>
              <a:rPr lang="en-US" dirty="0" smtClean="0"/>
              <a:t> </a:t>
            </a:r>
            <a:r>
              <a:rPr lang="en-US" dirty="0" err="1" smtClean="0"/>
              <a:t>од</a:t>
            </a:r>
            <a:r>
              <a:rPr lang="en-US" dirty="0" smtClean="0"/>
              <a:t> </a:t>
            </a:r>
            <a:r>
              <a:rPr lang="en-US" dirty="0" err="1" smtClean="0"/>
              <a:t>овој</a:t>
            </a:r>
            <a:r>
              <a:rPr lang="en-US" dirty="0" smtClean="0"/>
              <a:t> </a:t>
            </a:r>
            <a:r>
              <a:rPr lang="en-US" dirty="0" err="1" smtClean="0"/>
              <a:t>вид</a:t>
            </a:r>
            <a:r>
              <a:rPr lang="en-US" dirty="0" smtClean="0"/>
              <a:t>.</a:t>
            </a:r>
          </a:p>
          <a:p>
            <a:pPr algn="just"/>
            <a:r>
              <a:rPr lang="en-US" dirty="0" smtClean="0"/>
              <a:t> </a:t>
            </a:r>
          </a:p>
          <a:p>
            <a:pPr algn="just"/>
            <a:r>
              <a:rPr lang="en-US" dirty="0" err="1" smtClean="0"/>
              <a:t>Можеби</a:t>
            </a:r>
            <a:r>
              <a:rPr lang="en-US" dirty="0" smtClean="0"/>
              <a:t> </a:t>
            </a:r>
            <a:r>
              <a:rPr lang="en-US" dirty="0" err="1" smtClean="0"/>
              <a:t>ова</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се</a:t>
            </a:r>
            <a:r>
              <a:rPr lang="en-US" dirty="0" smtClean="0"/>
              <a:t> </a:t>
            </a:r>
            <a:r>
              <a:rPr lang="en-US" dirty="0" err="1" smtClean="0"/>
              <a:t>смета</a:t>
            </a:r>
            <a:r>
              <a:rPr lang="en-US" dirty="0" smtClean="0"/>
              <a:t> </a:t>
            </a:r>
            <a:r>
              <a:rPr lang="en-US" dirty="0" err="1" smtClean="0"/>
              <a:t>за</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во</a:t>
            </a:r>
            <a:r>
              <a:rPr lang="en-US" dirty="0" smtClean="0"/>
              <a:t> </a:t>
            </a:r>
            <a:r>
              <a:rPr lang="en-US" dirty="0" err="1" smtClean="0"/>
              <a:t>подготовка</a:t>
            </a:r>
            <a:r>
              <a:rPr lang="en-US" dirty="0" smtClean="0"/>
              <a:t>. </a:t>
            </a:r>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184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i="1" dirty="0" err="1" smtClean="0"/>
              <a:t>Кое</a:t>
            </a:r>
            <a:r>
              <a:rPr lang="en-US" i="1" dirty="0" smtClean="0"/>
              <a:t> </a:t>
            </a:r>
            <a:r>
              <a:rPr lang="en-US" i="1" dirty="0" err="1" smtClean="0"/>
              <a:t>кривично</a:t>
            </a:r>
            <a:r>
              <a:rPr lang="en-US" i="1" dirty="0" smtClean="0"/>
              <a:t> </a:t>
            </a:r>
            <a:r>
              <a:rPr lang="en-US" i="1" dirty="0" err="1" smtClean="0"/>
              <a:t>дело</a:t>
            </a:r>
            <a:r>
              <a:rPr lang="en-US" i="1" dirty="0" smtClean="0"/>
              <a:t> </a:t>
            </a:r>
            <a:r>
              <a:rPr lang="en-US" i="1" dirty="0" err="1" smtClean="0"/>
              <a:t>го</a:t>
            </a:r>
            <a:r>
              <a:rPr lang="en-US" i="1" dirty="0" smtClean="0"/>
              <a:t> </a:t>
            </a:r>
            <a:r>
              <a:rPr lang="en-US" i="1" dirty="0" err="1" smtClean="0"/>
              <a:t>извршил</a:t>
            </a:r>
            <a:r>
              <a:rPr lang="en-US" i="1" dirty="0" smtClean="0"/>
              <a:t> </a:t>
            </a:r>
            <a:r>
              <a:rPr lang="en-US" i="1" dirty="0" err="1" smtClean="0"/>
              <a:t>Адам</a:t>
            </a:r>
            <a:r>
              <a:rPr lang="en-US" i="1" dirty="0" smtClean="0"/>
              <a:t>?</a:t>
            </a:r>
            <a:r>
              <a:rPr lang="en-US" dirty="0" smtClean="0"/>
              <a:t> </a:t>
            </a:r>
            <a:endParaRPr lang="en-US" altLang="en-US" dirty="0" smtClean="0"/>
          </a:p>
          <a:p>
            <a:pPr algn="just"/>
            <a:r>
              <a:rPr lang="en-US" dirty="0" smtClean="0"/>
              <a:t> </a:t>
            </a:r>
          </a:p>
          <a:p>
            <a:pPr algn="just"/>
            <a:r>
              <a:rPr lang="en-US" b="1" dirty="0" err="1" smtClean="0"/>
              <a:t>Прашања</a:t>
            </a:r>
            <a:r>
              <a:rPr lang="en-US" dirty="0" smtClean="0"/>
              <a:t> </a:t>
            </a:r>
            <a:endParaRPr lang="en-US" altLang="en-US" dirty="0" smtClean="0"/>
          </a:p>
          <a:p>
            <a:pPr algn="just"/>
            <a:r>
              <a:rPr lang="en-US" dirty="0" smtClean="0"/>
              <a:t> </a:t>
            </a:r>
          </a:p>
          <a:p>
            <a:pPr algn="just"/>
            <a:r>
              <a:rPr lang="en-US" dirty="0" err="1" smtClean="0"/>
              <a:t>Дефиниции</a:t>
            </a:r>
            <a:r>
              <a:rPr lang="en-US" dirty="0" smtClean="0"/>
              <a:t> </a:t>
            </a:r>
            <a:r>
              <a:rPr lang="en-US" dirty="0" err="1" smtClean="0"/>
              <a:t>на</a:t>
            </a:r>
            <a:r>
              <a:rPr lang="en-US" dirty="0" smtClean="0"/>
              <a:t> </a:t>
            </a:r>
            <a:r>
              <a:rPr lang="en-US" dirty="0" err="1" smtClean="0"/>
              <a:t>производство</a:t>
            </a:r>
            <a:r>
              <a:rPr lang="en-US" dirty="0" smtClean="0"/>
              <a:t>, </a:t>
            </a:r>
            <a:r>
              <a:rPr lang="en-US" dirty="0" err="1" smtClean="0"/>
              <a:t>набавка</a:t>
            </a:r>
            <a:r>
              <a:rPr lang="en-US" dirty="0" smtClean="0"/>
              <a:t> и </a:t>
            </a:r>
            <a:r>
              <a:rPr lang="en-US" dirty="0" err="1" smtClean="0"/>
              <a:t>дистрибуирање</a:t>
            </a:r>
            <a:endParaRPr lang="en-US" dirty="0" smtClean="0"/>
          </a:p>
          <a:p>
            <a:pPr algn="just"/>
            <a:r>
              <a:rPr lang="en-US" dirty="0" smtClean="0"/>
              <a:t> </a:t>
            </a:r>
          </a:p>
          <a:p>
            <a:pPr algn="just"/>
            <a:r>
              <a:rPr lang="en-US" dirty="0" err="1" smtClean="0"/>
              <a:t>Адам</a:t>
            </a:r>
            <a:r>
              <a:rPr lang="en-US" dirty="0" smtClean="0"/>
              <a:t> </a:t>
            </a:r>
            <a:r>
              <a:rPr lang="en-US" dirty="0" err="1" smtClean="0"/>
              <a:t>ги</a:t>
            </a:r>
            <a:r>
              <a:rPr lang="en-US" dirty="0" smtClean="0"/>
              <a:t> </a:t>
            </a:r>
            <a:r>
              <a:rPr lang="en-US" dirty="0" err="1" smtClean="0"/>
              <a:t>презел</a:t>
            </a:r>
            <a:r>
              <a:rPr lang="en-US" dirty="0" smtClean="0"/>
              <a:t> </a:t>
            </a:r>
            <a:r>
              <a:rPr lang="en-US" dirty="0" err="1" smtClean="0"/>
              <a:t>датотеките</a:t>
            </a:r>
            <a:r>
              <a:rPr lang="en-US" dirty="0" smtClean="0"/>
              <a:t> </a:t>
            </a:r>
            <a:r>
              <a:rPr lang="en-US" dirty="0" err="1" smtClean="0"/>
              <a:t>со</a:t>
            </a:r>
            <a:r>
              <a:rPr lang="en-US" dirty="0" smtClean="0"/>
              <a:t> </a:t>
            </a:r>
            <a:r>
              <a:rPr lang="en-US" dirty="0" err="1" smtClean="0"/>
              <a:t>слики</a:t>
            </a:r>
            <a:r>
              <a:rPr lang="en-US" dirty="0" smtClean="0"/>
              <a:t> </a:t>
            </a:r>
            <a:r>
              <a:rPr lang="en-US" dirty="0" err="1" smtClean="0"/>
              <a:t>од</a:t>
            </a:r>
            <a:r>
              <a:rPr lang="en-US" dirty="0" smtClean="0"/>
              <a:t> </a:t>
            </a:r>
            <a:r>
              <a:rPr lang="en-US" dirty="0" err="1" smtClean="0"/>
              <a:t>интернет</a:t>
            </a:r>
            <a:r>
              <a:rPr lang="en-US" dirty="0" smtClean="0"/>
              <a:t>. </a:t>
            </a:r>
            <a:r>
              <a:rPr lang="en-US" dirty="0" err="1" smtClean="0"/>
              <a:t>Дали</a:t>
            </a:r>
            <a:r>
              <a:rPr lang="en-US" dirty="0" smtClean="0"/>
              <a:t> </a:t>
            </a:r>
            <a:r>
              <a:rPr lang="en-US" dirty="0" err="1" smtClean="0"/>
              <a:t>преземањето</a:t>
            </a:r>
            <a:r>
              <a:rPr lang="en-US" dirty="0" smtClean="0"/>
              <a:t> е </a:t>
            </a:r>
            <a:r>
              <a:rPr lang="en-US" dirty="0" err="1" smtClean="0"/>
              <a:t>еднакво</a:t>
            </a:r>
            <a:r>
              <a:rPr lang="en-US" dirty="0" smtClean="0"/>
              <a:t> </a:t>
            </a:r>
            <a:r>
              <a:rPr lang="en-US" dirty="0" err="1" smtClean="0"/>
              <a:t>на</a:t>
            </a:r>
            <a:r>
              <a:rPr lang="en-US" dirty="0" smtClean="0"/>
              <a:t> </a:t>
            </a:r>
            <a:r>
              <a:rPr lang="en-US" dirty="0" err="1" smtClean="0"/>
              <a:t>производство</a:t>
            </a:r>
            <a:r>
              <a:rPr lang="en-US" dirty="0" smtClean="0"/>
              <a:t> </a:t>
            </a:r>
            <a:r>
              <a:rPr lang="en-US" dirty="0" err="1" smtClean="0"/>
              <a:t>на</a:t>
            </a:r>
            <a:r>
              <a:rPr lang="en-US" dirty="0" smtClean="0"/>
              <a:t> </a:t>
            </a:r>
            <a:r>
              <a:rPr lang="en-US" dirty="0" err="1" smtClean="0"/>
              <a:t>такви</a:t>
            </a:r>
            <a:r>
              <a:rPr lang="en-US" dirty="0" smtClean="0"/>
              <a:t> </a:t>
            </a:r>
            <a:r>
              <a:rPr lang="en-US" dirty="0" err="1" smtClean="0"/>
              <a:t>фотографии</a:t>
            </a:r>
            <a:r>
              <a:rPr lang="en-US" dirty="0" smtClean="0"/>
              <a:t>? </a:t>
            </a:r>
            <a:r>
              <a:rPr lang="en-US" dirty="0" err="1" smtClean="0"/>
              <a:t>Преземањето</a:t>
            </a:r>
            <a:r>
              <a:rPr lang="en-US" dirty="0" smtClean="0"/>
              <a:t>, а </a:t>
            </a:r>
            <a:r>
              <a:rPr lang="en-US" dirty="0" err="1" smtClean="0"/>
              <a:t>особено</a:t>
            </a:r>
            <a:r>
              <a:rPr lang="en-US" dirty="0" smtClean="0"/>
              <a:t> </a:t>
            </a:r>
            <a:r>
              <a:rPr lang="en-US" dirty="0" err="1" smtClean="0"/>
              <a:t>зачувувањето</a:t>
            </a:r>
            <a:r>
              <a:rPr lang="en-US" dirty="0" smtClean="0"/>
              <a:t> </a:t>
            </a:r>
            <a:r>
              <a:rPr lang="en-US" dirty="0" err="1" smtClean="0"/>
              <a:t>фотографија</a:t>
            </a:r>
            <a:r>
              <a:rPr lang="en-US" dirty="0" smtClean="0"/>
              <a:t> </a:t>
            </a:r>
            <a:r>
              <a:rPr lang="en-US" dirty="0" err="1" smtClean="0"/>
              <a:t>на</a:t>
            </a:r>
            <a:r>
              <a:rPr lang="en-US" dirty="0" smtClean="0"/>
              <a:t> </a:t>
            </a:r>
            <a:r>
              <a:rPr lang="en-US" dirty="0" err="1" smtClean="0"/>
              <a:t>компјутер</a:t>
            </a:r>
            <a:r>
              <a:rPr lang="en-US" dirty="0" smtClean="0"/>
              <a:t> </a:t>
            </a:r>
            <a:r>
              <a:rPr lang="en-US" dirty="0" err="1" smtClean="0"/>
              <a:t>не</a:t>
            </a:r>
            <a:r>
              <a:rPr lang="en-US" dirty="0" smtClean="0"/>
              <a:t> е </a:t>
            </a:r>
            <a:r>
              <a:rPr lang="en-US" dirty="0" err="1" smtClean="0"/>
              <a:t>како</a:t>
            </a:r>
            <a:r>
              <a:rPr lang="en-US" dirty="0" smtClean="0"/>
              <a:t> </a:t>
            </a:r>
            <a:r>
              <a:rPr lang="en-US" dirty="0" err="1" smtClean="0"/>
              <a:t>гледање</a:t>
            </a:r>
            <a:r>
              <a:rPr lang="en-US" dirty="0" smtClean="0"/>
              <a:t> ТВ. </a:t>
            </a:r>
            <a:r>
              <a:rPr lang="en-US" dirty="0" err="1" smtClean="0"/>
              <a:t>Чинот</a:t>
            </a:r>
            <a:r>
              <a:rPr lang="en-US" dirty="0" smtClean="0"/>
              <a:t> </a:t>
            </a:r>
            <a:r>
              <a:rPr lang="en-US" dirty="0" err="1" smtClean="0"/>
              <a:t>на</a:t>
            </a:r>
            <a:r>
              <a:rPr lang="en-US" dirty="0" smtClean="0"/>
              <a:t> </a:t>
            </a:r>
            <a:r>
              <a:rPr lang="en-US" dirty="0" err="1" smtClean="0"/>
              <a:t>преземање</a:t>
            </a:r>
            <a:r>
              <a:rPr lang="en-US" dirty="0" smtClean="0"/>
              <a:t> </a:t>
            </a:r>
            <a:r>
              <a:rPr lang="en-US" dirty="0" err="1" smtClean="0"/>
              <a:t>создава</a:t>
            </a:r>
            <a:r>
              <a:rPr lang="en-US" dirty="0" smtClean="0"/>
              <a:t> </a:t>
            </a:r>
            <a:r>
              <a:rPr lang="en-US" dirty="0" err="1" smtClean="0"/>
              <a:t>нова</a:t>
            </a:r>
            <a:r>
              <a:rPr lang="en-US" dirty="0" smtClean="0"/>
              <a:t> </a:t>
            </a:r>
            <a:r>
              <a:rPr lang="en-US" dirty="0" err="1" smtClean="0"/>
              <a:t>работа</a:t>
            </a:r>
            <a:r>
              <a:rPr lang="en-US" dirty="0" smtClean="0"/>
              <a:t>, </a:t>
            </a:r>
            <a:r>
              <a:rPr lang="en-US" dirty="0" err="1" smtClean="0"/>
              <a:t>датотеката</a:t>
            </a:r>
            <a:r>
              <a:rPr lang="en-US" dirty="0" smtClean="0"/>
              <a:t> </a:t>
            </a:r>
            <a:r>
              <a:rPr lang="en-US" dirty="0" err="1" smtClean="0"/>
              <a:t>на</a:t>
            </a:r>
            <a:r>
              <a:rPr lang="en-US" dirty="0" smtClean="0"/>
              <a:t> </a:t>
            </a:r>
            <a:r>
              <a:rPr lang="en-US" dirty="0" err="1" smtClean="0"/>
              <a:t>компјутерот</a:t>
            </a:r>
            <a:r>
              <a:rPr lang="en-US" dirty="0" smtClean="0"/>
              <a:t> </a:t>
            </a:r>
            <a:r>
              <a:rPr lang="en-US" dirty="0" err="1" smtClean="0"/>
              <a:t>што</a:t>
            </a:r>
            <a:r>
              <a:rPr lang="en-US" dirty="0" smtClean="0"/>
              <a:t> </a:t>
            </a:r>
            <a:r>
              <a:rPr lang="en-US" dirty="0" err="1" smtClean="0"/>
              <a:t>на</a:t>
            </a:r>
            <a:r>
              <a:rPr lang="en-US" dirty="0" smtClean="0"/>
              <a:t> </a:t>
            </a:r>
            <a:r>
              <a:rPr lang="en-US" dirty="0" err="1" smtClean="0"/>
              <a:t>тој</a:t>
            </a:r>
            <a:r>
              <a:rPr lang="en-US" dirty="0" smtClean="0"/>
              <a:t> </a:t>
            </a:r>
            <a:r>
              <a:rPr lang="en-US" dirty="0" err="1" smtClean="0"/>
              <a:t>начин</a:t>
            </a:r>
            <a:r>
              <a:rPr lang="en-US" dirty="0" smtClean="0"/>
              <a:t> </a:t>
            </a:r>
            <a:r>
              <a:rPr lang="en-US" dirty="0" err="1" smtClean="0"/>
              <a:t>ги</a:t>
            </a:r>
            <a:r>
              <a:rPr lang="en-US" dirty="0" smtClean="0"/>
              <a:t> </a:t>
            </a:r>
            <a:r>
              <a:rPr lang="en-US" dirty="0" err="1" smtClean="0"/>
              <a:t>гледа</a:t>
            </a:r>
            <a:r>
              <a:rPr lang="en-US" dirty="0" smtClean="0"/>
              <a:t> </a:t>
            </a:r>
            <a:r>
              <a:rPr lang="en-US" dirty="0" err="1" smtClean="0"/>
              <a:t>сликите</a:t>
            </a:r>
            <a:r>
              <a:rPr lang="en-US" dirty="0" smtClean="0"/>
              <a:t> </a:t>
            </a:r>
            <a:r>
              <a:rPr lang="en-US" dirty="0" err="1" smtClean="0"/>
              <a:t>на</a:t>
            </a:r>
            <a:r>
              <a:rPr lang="en-US" dirty="0" smtClean="0"/>
              <a:t> </a:t>
            </a:r>
            <a:r>
              <a:rPr lang="en-US" dirty="0" err="1" smtClean="0"/>
              <a:t>интернет</a:t>
            </a:r>
            <a:r>
              <a:rPr lang="en-US" dirty="0" smtClean="0"/>
              <a:t> </a:t>
            </a:r>
            <a:r>
              <a:rPr lang="en-US" dirty="0" err="1" smtClean="0"/>
              <a:t>вклучува</a:t>
            </a:r>
            <a:r>
              <a:rPr lang="en-US" dirty="0" smtClean="0"/>
              <a:t> </a:t>
            </a:r>
            <a:r>
              <a:rPr lang="en-US" dirty="0" err="1" smtClean="0"/>
              <a:t>правење</a:t>
            </a:r>
            <a:r>
              <a:rPr lang="en-US" dirty="0" smtClean="0"/>
              <a:t> </a:t>
            </a:r>
            <a:r>
              <a:rPr lang="en-US" dirty="0" err="1" smtClean="0"/>
              <a:t>нови</a:t>
            </a:r>
            <a:r>
              <a:rPr lang="en-US" dirty="0" smtClean="0"/>
              <a:t> </a:t>
            </a:r>
            <a:r>
              <a:rPr lang="en-US" dirty="0" err="1" smtClean="0"/>
              <a:t>слики</a:t>
            </a:r>
            <a:r>
              <a:rPr lang="en-US" dirty="0" smtClean="0"/>
              <a:t>. </a:t>
            </a:r>
            <a:r>
              <a:rPr lang="en-US" dirty="0" err="1" smtClean="0"/>
              <a:t>Обвинителите</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утврдат</a:t>
            </a:r>
            <a:r>
              <a:rPr lang="en-US" dirty="0" smtClean="0"/>
              <a:t> </a:t>
            </a:r>
            <a:r>
              <a:rPr lang="en-US" dirty="0" err="1" smtClean="0"/>
              <a:t>дека</a:t>
            </a:r>
            <a:r>
              <a:rPr lang="en-US" dirty="0" smtClean="0"/>
              <a:t> </a:t>
            </a:r>
            <a:r>
              <a:rPr lang="en-US" dirty="0" err="1" smtClean="0"/>
              <a:t>овој</a:t>
            </a:r>
            <a:r>
              <a:rPr lang="en-US" dirty="0" smtClean="0"/>
              <a:t> </a:t>
            </a:r>
            <a:r>
              <a:rPr lang="en-US" dirty="0" err="1" smtClean="0"/>
              <a:t>концепт</a:t>
            </a:r>
            <a:r>
              <a:rPr lang="en-US" dirty="0" smtClean="0"/>
              <a:t> е </a:t>
            </a:r>
            <a:r>
              <a:rPr lang="en-US" dirty="0" err="1" smtClean="0"/>
              <a:t>корисен</a:t>
            </a:r>
            <a:r>
              <a:rPr lang="en-US" dirty="0" smtClean="0"/>
              <a:t>. </a:t>
            </a:r>
          </a:p>
          <a:p>
            <a:pPr algn="just"/>
            <a:r>
              <a:rPr lang="en-US" dirty="0" smtClean="0"/>
              <a:t> </a:t>
            </a:r>
          </a:p>
          <a:p>
            <a:pPr algn="just"/>
            <a:r>
              <a:rPr lang="en-US" dirty="0" err="1" smtClean="0"/>
              <a:t>Мрежи</a:t>
            </a:r>
            <a:r>
              <a:rPr lang="en-US" dirty="0" smtClean="0"/>
              <a:t> </a:t>
            </a:r>
            <a:r>
              <a:rPr lang="en-US" dirty="0" err="1" smtClean="0"/>
              <a:t>на</a:t>
            </a:r>
            <a:r>
              <a:rPr lang="en-US" dirty="0" smtClean="0"/>
              <a:t> </a:t>
            </a:r>
            <a:r>
              <a:rPr lang="en-US" dirty="0" err="1" smtClean="0"/>
              <a:t>рамноправни</a:t>
            </a:r>
            <a:r>
              <a:rPr lang="en-US" dirty="0" smtClean="0"/>
              <a:t> </a:t>
            </a:r>
            <a:r>
              <a:rPr lang="en-US" dirty="0" err="1" smtClean="0"/>
              <a:t>терминали</a:t>
            </a:r>
            <a:r>
              <a:rPr lang="en-US" dirty="0" smtClean="0"/>
              <a:t> </a:t>
            </a:r>
            <a:r>
              <a:rPr lang="en-US" dirty="0" err="1" smtClean="0"/>
              <a:t>за</a:t>
            </a:r>
            <a:r>
              <a:rPr lang="en-US" dirty="0" smtClean="0"/>
              <a:t> </a:t>
            </a:r>
            <a:r>
              <a:rPr lang="en-US" dirty="0" err="1" smtClean="0"/>
              <a:t>споделување</a:t>
            </a:r>
            <a:r>
              <a:rPr lang="en-US" dirty="0" smtClean="0"/>
              <a:t> </a:t>
            </a:r>
            <a:r>
              <a:rPr lang="en-US" dirty="0" err="1" smtClean="0"/>
              <a:t>датотеки</a:t>
            </a:r>
            <a:r>
              <a:rPr lang="en-US" dirty="0" smtClean="0"/>
              <a:t> </a:t>
            </a:r>
            <a:r>
              <a:rPr lang="en-US" dirty="0" err="1" smtClean="0"/>
              <a:t>овозможуваат</a:t>
            </a:r>
            <a:r>
              <a:rPr lang="en-US" dirty="0" smtClean="0"/>
              <a:t> </a:t>
            </a:r>
            <a:r>
              <a:rPr lang="en-US" dirty="0" err="1" smtClean="0"/>
              <a:t>членовите</a:t>
            </a:r>
            <a:r>
              <a:rPr lang="en-US" dirty="0" smtClean="0"/>
              <a:t> </a:t>
            </a:r>
            <a:r>
              <a:rPr lang="en-US" dirty="0" err="1" smtClean="0"/>
              <a:t>да</a:t>
            </a:r>
            <a:r>
              <a:rPr lang="en-US" dirty="0" smtClean="0"/>
              <a:t> </a:t>
            </a:r>
            <a:r>
              <a:rPr lang="en-US" dirty="0" err="1" smtClean="0"/>
              <a:t>имаат</a:t>
            </a:r>
            <a:r>
              <a:rPr lang="en-US" dirty="0" smtClean="0"/>
              <a:t> </a:t>
            </a:r>
            <a:r>
              <a:rPr lang="en-US" dirty="0" err="1" smtClean="0"/>
              <a:t>пристап</a:t>
            </a:r>
            <a:r>
              <a:rPr lang="en-US" dirty="0" smtClean="0"/>
              <a:t> </a:t>
            </a:r>
            <a:r>
              <a:rPr lang="en-US" dirty="0" err="1" smtClean="0"/>
              <a:t>до</a:t>
            </a:r>
            <a:r>
              <a:rPr lang="en-US" dirty="0" smtClean="0"/>
              <a:t> </a:t>
            </a:r>
            <a:r>
              <a:rPr lang="en-US" dirty="0" err="1" smtClean="0"/>
              <a:t>датотеки</a:t>
            </a:r>
            <a:r>
              <a:rPr lang="en-US" dirty="0" smtClean="0"/>
              <a:t> </a:t>
            </a:r>
            <a:r>
              <a:rPr lang="en-US" dirty="0" err="1" smtClean="0"/>
              <a:t>што</a:t>
            </a:r>
            <a:r>
              <a:rPr lang="en-US" dirty="0" smtClean="0"/>
              <a:t> </a:t>
            </a:r>
            <a:r>
              <a:rPr lang="en-US" dirty="0" err="1" smtClean="0"/>
              <a:t>им</a:t>
            </a:r>
            <a:r>
              <a:rPr lang="en-US" dirty="0" smtClean="0"/>
              <a:t> </a:t>
            </a:r>
            <a:r>
              <a:rPr lang="en-US" dirty="0" err="1" smtClean="0"/>
              <a:t>се</a:t>
            </a:r>
            <a:r>
              <a:rPr lang="en-US" dirty="0" smtClean="0"/>
              <a:t> </a:t>
            </a:r>
            <a:r>
              <a:rPr lang="en-US" dirty="0" err="1" smtClean="0"/>
              <a:t>ставени</a:t>
            </a:r>
            <a:r>
              <a:rPr lang="en-US" dirty="0" smtClean="0"/>
              <a:t> </a:t>
            </a:r>
            <a:r>
              <a:rPr lang="en-US" dirty="0" err="1" smtClean="0"/>
              <a:t>на</a:t>
            </a:r>
            <a:r>
              <a:rPr lang="en-US" dirty="0" smtClean="0"/>
              <a:t> </a:t>
            </a:r>
            <a:r>
              <a:rPr lang="en-US" dirty="0" err="1" smtClean="0"/>
              <a:t>располагање</a:t>
            </a:r>
            <a:r>
              <a:rPr lang="en-US" dirty="0" smtClean="0"/>
              <a:t> </a:t>
            </a:r>
            <a:r>
              <a:rPr lang="en-US" dirty="0" err="1" smtClean="0"/>
              <a:t>од</a:t>
            </a:r>
            <a:r>
              <a:rPr lang="en-US" dirty="0" smtClean="0"/>
              <a:t> </a:t>
            </a:r>
            <a:r>
              <a:rPr lang="en-US" dirty="0" err="1" smtClean="0"/>
              <a:t>другите</a:t>
            </a:r>
            <a:r>
              <a:rPr lang="en-US" dirty="0" smtClean="0"/>
              <a:t> </a:t>
            </a:r>
            <a:r>
              <a:rPr lang="en-US" dirty="0" err="1" smtClean="0"/>
              <a:t>членови</a:t>
            </a:r>
            <a:r>
              <a:rPr lang="en-US" dirty="0" smtClean="0"/>
              <a:t> </a:t>
            </a:r>
            <a:r>
              <a:rPr lang="en-US" dirty="0" err="1" smtClean="0"/>
              <a:t>на</a:t>
            </a:r>
            <a:r>
              <a:rPr lang="en-US" dirty="0" smtClean="0"/>
              <a:t> </a:t>
            </a:r>
            <a:r>
              <a:rPr lang="en-US" dirty="0" err="1" smtClean="0"/>
              <a:t>мрежата</a:t>
            </a:r>
            <a:r>
              <a:rPr lang="en-US" dirty="0" smtClean="0"/>
              <a:t>. </a:t>
            </a:r>
            <a:r>
              <a:rPr lang="en-US" dirty="0" err="1" smtClean="0"/>
              <a:t>Со</a:t>
            </a:r>
            <a:r>
              <a:rPr lang="en-US" dirty="0" smtClean="0"/>
              <a:t> </a:t>
            </a:r>
            <a:r>
              <a:rPr lang="en-US" dirty="0" err="1" smtClean="0"/>
              <a:t>поставување</a:t>
            </a:r>
            <a:r>
              <a:rPr lang="en-US" dirty="0" smtClean="0"/>
              <a:t> </a:t>
            </a:r>
            <a:r>
              <a:rPr lang="en-US" dirty="0" err="1" smtClean="0"/>
              <a:t>на</a:t>
            </a:r>
            <a:r>
              <a:rPr lang="en-US" dirty="0" smtClean="0"/>
              <a:t> </a:t>
            </a:r>
            <a:r>
              <a:rPr lang="en-US" dirty="0" err="1" smtClean="0"/>
              <a:t>сликите</a:t>
            </a:r>
            <a:r>
              <a:rPr lang="en-US" dirty="0" smtClean="0"/>
              <a:t> </a:t>
            </a:r>
            <a:r>
              <a:rPr lang="en-US" dirty="0" err="1" smtClean="0"/>
              <a:t>во</a:t>
            </a:r>
            <a:r>
              <a:rPr lang="en-US" dirty="0" smtClean="0"/>
              <a:t> </a:t>
            </a:r>
            <a:r>
              <a:rPr lang="en-US" dirty="0" err="1" smtClean="0"/>
              <a:t>заедничката</a:t>
            </a:r>
            <a:r>
              <a:rPr lang="en-US" dirty="0" smtClean="0"/>
              <a:t> </a:t>
            </a:r>
            <a:r>
              <a:rPr lang="en-US" dirty="0" err="1" smtClean="0"/>
              <a:t>папка</a:t>
            </a:r>
            <a:r>
              <a:rPr lang="en-US" dirty="0" smtClean="0"/>
              <a:t> </a:t>
            </a:r>
            <a:r>
              <a:rPr lang="en-US" dirty="0" err="1" smtClean="0"/>
              <a:t>Адам</a:t>
            </a:r>
            <a:r>
              <a:rPr lang="en-US" dirty="0" smtClean="0"/>
              <a:t> </a:t>
            </a:r>
            <a:r>
              <a:rPr lang="en-US" dirty="0" err="1" smtClean="0"/>
              <a:t>ги</a:t>
            </a:r>
            <a:r>
              <a:rPr lang="en-US" dirty="0" smtClean="0"/>
              <a:t> </a:t>
            </a:r>
            <a:r>
              <a:rPr lang="en-US" dirty="0" err="1" smtClean="0"/>
              <a:t>направил</a:t>
            </a:r>
            <a:r>
              <a:rPr lang="en-US" dirty="0" smtClean="0"/>
              <a:t> </a:t>
            </a:r>
            <a:r>
              <a:rPr lang="en-US" dirty="0" err="1" smtClean="0"/>
              <a:t>достапни</a:t>
            </a:r>
            <a:r>
              <a:rPr lang="en-US" dirty="0" smtClean="0"/>
              <a:t> </a:t>
            </a:r>
            <a:r>
              <a:rPr lang="en-US" dirty="0" err="1" smtClean="0"/>
              <a:t>за</a:t>
            </a:r>
            <a:r>
              <a:rPr lang="en-US" dirty="0" smtClean="0"/>
              <a:t> </a:t>
            </a:r>
            <a:r>
              <a:rPr lang="en-US" dirty="0" err="1" smtClean="0"/>
              <a:t>дистрибуирање</a:t>
            </a:r>
            <a:r>
              <a:rPr lang="en-US" dirty="0" smtClean="0"/>
              <a:t>. </a:t>
            </a:r>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286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US" sz="800" i="1" dirty="0" err="1" smtClean="0"/>
              <a:t>Дали</a:t>
            </a:r>
            <a:r>
              <a:rPr lang="en-US" sz="800" i="1" dirty="0" smtClean="0"/>
              <a:t> </a:t>
            </a:r>
            <a:r>
              <a:rPr lang="en-US" sz="800" i="1" dirty="0" err="1" smtClean="0"/>
              <a:t>Бил</a:t>
            </a:r>
            <a:r>
              <a:rPr lang="en-US" sz="800" i="1" dirty="0" smtClean="0"/>
              <a:t> </a:t>
            </a:r>
            <a:r>
              <a:rPr lang="en-US" sz="800" i="1" dirty="0" err="1" smtClean="0"/>
              <a:t>може</a:t>
            </a:r>
            <a:r>
              <a:rPr lang="en-US" sz="800" i="1" dirty="0" smtClean="0"/>
              <a:t> </a:t>
            </a:r>
            <a:r>
              <a:rPr lang="en-US" sz="800" i="1" dirty="0" err="1" smtClean="0"/>
              <a:t>да</a:t>
            </a:r>
            <a:r>
              <a:rPr lang="en-US" sz="800" i="1" dirty="0" smtClean="0"/>
              <a:t> </a:t>
            </a:r>
            <a:r>
              <a:rPr lang="en-US" sz="800" i="1" dirty="0" err="1" smtClean="0"/>
              <a:t>се</a:t>
            </a:r>
            <a:r>
              <a:rPr lang="en-US" sz="800" i="1" dirty="0" smtClean="0"/>
              <a:t> </a:t>
            </a:r>
            <a:r>
              <a:rPr lang="en-US" sz="800" i="1" dirty="0" err="1" smtClean="0"/>
              <a:t>гони</a:t>
            </a:r>
            <a:r>
              <a:rPr lang="en-US" sz="800" i="1" dirty="0" smtClean="0"/>
              <a:t> </a:t>
            </a:r>
            <a:r>
              <a:rPr lang="en-US" sz="800" i="1" dirty="0" err="1" smtClean="0"/>
              <a:t>судски</a:t>
            </a:r>
            <a:r>
              <a:rPr lang="en-US" sz="800" i="1" dirty="0" smtClean="0"/>
              <a:t> </a:t>
            </a:r>
            <a:r>
              <a:rPr lang="en-US" sz="800" i="1" dirty="0" err="1" smtClean="0"/>
              <a:t>заради</a:t>
            </a:r>
            <a:r>
              <a:rPr lang="en-US" sz="800" i="1" dirty="0" smtClean="0"/>
              <a:t> </a:t>
            </a:r>
            <a:r>
              <a:rPr lang="en-US" sz="800" i="1" dirty="0" err="1" smtClean="0"/>
              <a:t>сликите</a:t>
            </a:r>
            <a:r>
              <a:rPr lang="en-US" sz="800" i="1" dirty="0" smtClean="0"/>
              <a:t>?</a:t>
            </a:r>
            <a:r>
              <a:rPr lang="en-US" sz="800" dirty="0" smtClean="0"/>
              <a:t> </a:t>
            </a:r>
            <a:endParaRPr lang="en-US" altLang="en-US" sz="800" dirty="0" smtClean="0"/>
          </a:p>
          <a:p>
            <a:pPr algn="just">
              <a:lnSpc>
                <a:spcPct val="80000"/>
              </a:lnSpc>
            </a:pPr>
            <a:r>
              <a:rPr lang="en-US" sz="800" dirty="0" smtClean="0"/>
              <a:t> </a:t>
            </a:r>
            <a:endParaRPr lang="en-US" altLang="en-US" sz="800" dirty="0" smtClean="0"/>
          </a:p>
          <a:p>
            <a:pPr algn="just">
              <a:lnSpc>
                <a:spcPct val="80000"/>
              </a:lnSpc>
            </a:pPr>
            <a:r>
              <a:rPr lang="en-US" sz="800" b="1" dirty="0" err="1" smtClean="0"/>
              <a:t>Прашања</a:t>
            </a:r>
            <a:r>
              <a:rPr lang="en-US" sz="800" dirty="0" smtClean="0"/>
              <a:t> </a:t>
            </a:r>
            <a:endParaRPr lang="en-US" altLang="en-US" sz="800" dirty="0" smtClean="0"/>
          </a:p>
          <a:p>
            <a:pPr algn="just">
              <a:lnSpc>
                <a:spcPct val="80000"/>
              </a:lnSpc>
            </a:pPr>
            <a:r>
              <a:rPr lang="en-US" sz="800" dirty="0" smtClean="0"/>
              <a:t> </a:t>
            </a:r>
          </a:p>
          <a:p>
            <a:pPr algn="just">
              <a:lnSpc>
                <a:spcPct val="80000"/>
              </a:lnSpc>
            </a:pPr>
            <a:r>
              <a:rPr lang="en-US" sz="800" dirty="0" err="1" smtClean="0"/>
              <a:t>Јурисдикција</a:t>
            </a:r>
            <a:r>
              <a:rPr lang="en-US" sz="800" dirty="0" smtClean="0"/>
              <a:t>.</a:t>
            </a:r>
          </a:p>
          <a:p>
            <a:pPr algn="just">
              <a:lnSpc>
                <a:spcPct val="80000"/>
              </a:lnSpc>
            </a:pPr>
            <a:r>
              <a:rPr lang="en-US" sz="800" dirty="0" smtClean="0"/>
              <a:t> </a:t>
            </a:r>
          </a:p>
          <a:p>
            <a:pPr algn="just">
              <a:lnSpc>
                <a:spcPct val="80000"/>
              </a:lnSpc>
            </a:pPr>
            <a:r>
              <a:rPr lang="en-US" sz="800" dirty="0" err="1" smtClean="0"/>
              <a:t>Избор</a:t>
            </a:r>
            <a:r>
              <a:rPr lang="en-US" sz="800" dirty="0" smtClean="0"/>
              <a:t> </a:t>
            </a:r>
            <a:r>
              <a:rPr lang="en-US" sz="800" dirty="0" err="1" smtClean="0"/>
              <a:t>на</a:t>
            </a:r>
            <a:r>
              <a:rPr lang="en-US" sz="800" dirty="0" smtClean="0"/>
              <a:t> </a:t>
            </a:r>
            <a:r>
              <a:rPr lang="en-US" sz="800" dirty="0" err="1" smtClean="0"/>
              <a:t>материјално</a:t>
            </a:r>
            <a:r>
              <a:rPr lang="en-US" sz="800" dirty="0" smtClean="0"/>
              <a:t> </a:t>
            </a:r>
            <a:r>
              <a:rPr lang="en-US" sz="800" dirty="0" err="1" smtClean="0"/>
              <a:t>кривично</a:t>
            </a:r>
            <a:r>
              <a:rPr lang="en-US" sz="800" dirty="0" smtClean="0"/>
              <a:t> </a:t>
            </a:r>
            <a:r>
              <a:rPr lang="en-US" sz="800" dirty="0" err="1" smtClean="0"/>
              <a:t>дело</a:t>
            </a:r>
            <a:r>
              <a:rPr lang="en-US" sz="800" dirty="0" smtClean="0"/>
              <a:t>, </a:t>
            </a:r>
            <a:r>
              <a:rPr lang="en-US" sz="800" dirty="0" err="1" smtClean="0"/>
              <a:t>поседување</a:t>
            </a:r>
            <a:r>
              <a:rPr lang="en-US" sz="800" dirty="0" smtClean="0"/>
              <a:t> </a:t>
            </a:r>
            <a:r>
              <a:rPr lang="en-US" sz="800" dirty="0" err="1" smtClean="0"/>
              <a:t>слики</a:t>
            </a:r>
            <a:r>
              <a:rPr lang="en-US" sz="800" dirty="0" smtClean="0"/>
              <a:t> </a:t>
            </a:r>
            <a:r>
              <a:rPr lang="en-US" sz="800" dirty="0" err="1" smtClean="0"/>
              <a:t>или</a:t>
            </a:r>
            <a:r>
              <a:rPr lang="en-US" sz="800" dirty="0" smtClean="0"/>
              <a:t> </a:t>
            </a:r>
            <a:r>
              <a:rPr lang="en-US" sz="800" dirty="0" err="1" smtClean="0"/>
              <a:t>правење</a:t>
            </a:r>
            <a:r>
              <a:rPr lang="en-US" sz="800" dirty="0" smtClean="0"/>
              <a:t> </a:t>
            </a:r>
            <a:r>
              <a:rPr lang="en-US" sz="800" dirty="0" err="1" smtClean="0"/>
              <a:t>слики</a:t>
            </a:r>
            <a:r>
              <a:rPr lang="en-US" sz="800" dirty="0" smtClean="0"/>
              <a:t>. </a:t>
            </a:r>
          </a:p>
          <a:p>
            <a:pPr algn="just">
              <a:lnSpc>
                <a:spcPct val="80000"/>
              </a:lnSpc>
            </a:pPr>
            <a:r>
              <a:rPr lang="en-US" sz="800" dirty="0" smtClean="0"/>
              <a:t> </a:t>
            </a:r>
          </a:p>
          <a:p>
            <a:pPr algn="just">
              <a:lnSpc>
                <a:spcPct val="80000"/>
              </a:lnSpc>
            </a:pPr>
            <a:r>
              <a:rPr lang="en-US" sz="800" b="1" dirty="0" err="1" smtClean="0"/>
              <a:t>Прашања</a:t>
            </a:r>
            <a:r>
              <a:rPr lang="en-US" sz="800" b="1" dirty="0" smtClean="0"/>
              <a:t> </a:t>
            </a:r>
            <a:r>
              <a:rPr lang="en-US" sz="800" b="1" dirty="0" err="1" smtClean="0"/>
              <a:t>за</a:t>
            </a:r>
            <a:r>
              <a:rPr lang="en-US" sz="800" b="1" dirty="0" smtClean="0"/>
              <a:t> </a:t>
            </a:r>
            <a:r>
              <a:rPr lang="en-US" sz="800" b="1" dirty="0" err="1" smtClean="0"/>
              <a:t>дискусија</a:t>
            </a:r>
            <a:r>
              <a:rPr lang="en-US" sz="800" dirty="0" smtClean="0"/>
              <a:t> </a:t>
            </a:r>
            <a:endParaRPr lang="en-US" altLang="en-US" sz="800" dirty="0" smtClean="0"/>
          </a:p>
          <a:p>
            <a:pPr algn="just">
              <a:lnSpc>
                <a:spcPct val="80000"/>
              </a:lnSpc>
            </a:pPr>
            <a:r>
              <a:rPr lang="en-US" sz="800" dirty="0" smtClean="0"/>
              <a:t> </a:t>
            </a:r>
          </a:p>
          <a:p>
            <a:pPr algn="just">
              <a:lnSpc>
                <a:spcPct val="80000"/>
              </a:lnSpc>
            </a:pPr>
            <a:r>
              <a:rPr lang="en-US" sz="800" dirty="0" err="1" smtClean="0"/>
              <a:t>Овде</a:t>
            </a:r>
            <a:r>
              <a:rPr lang="en-US" sz="800" dirty="0" smtClean="0"/>
              <a:t> </a:t>
            </a:r>
            <a:r>
              <a:rPr lang="en-US" sz="800" dirty="0" err="1" smtClean="0"/>
              <a:t>можеби</a:t>
            </a:r>
            <a:r>
              <a:rPr lang="en-US" sz="800" dirty="0" smtClean="0"/>
              <a:t> </a:t>
            </a:r>
            <a:r>
              <a:rPr lang="en-US" sz="800" dirty="0" err="1" smtClean="0"/>
              <a:t>постојат</a:t>
            </a:r>
            <a:r>
              <a:rPr lang="en-US" sz="800" dirty="0" smtClean="0"/>
              <a:t> </a:t>
            </a:r>
            <a:r>
              <a:rPr lang="en-US" sz="800" dirty="0" err="1" smtClean="0"/>
              <a:t>прашања</a:t>
            </a:r>
            <a:r>
              <a:rPr lang="en-US" sz="800" dirty="0" smtClean="0"/>
              <a:t> </a:t>
            </a:r>
            <a:r>
              <a:rPr lang="en-US" sz="800" dirty="0" err="1" smtClean="0"/>
              <a:t>на</a:t>
            </a:r>
            <a:r>
              <a:rPr lang="en-US" sz="800" dirty="0" smtClean="0"/>
              <a:t> </a:t>
            </a:r>
            <a:r>
              <a:rPr lang="en-US" sz="800" dirty="0" err="1" smtClean="0"/>
              <a:t>надлежности</a:t>
            </a:r>
            <a:r>
              <a:rPr lang="en-US" sz="800" dirty="0" smtClean="0"/>
              <a:t> </a:t>
            </a:r>
            <a:r>
              <a:rPr lang="en-US" sz="800" dirty="0" err="1" smtClean="0"/>
              <a:t>во</a:t>
            </a:r>
            <a:r>
              <a:rPr lang="en-US" sz="800" dirty="0" smtClean="0"/>
              <a:t> </a:t>
            </a:r>
            <a:r>
              <a:rPr lang="en-US" sz="800" dirty="0" err="1" smtClean="0"/>
              <a:t>однос</a:t>
            </a:r>
            <a:r>
              <a:rPr lang="en-US" sz="800" dirty="0" smtClean="0"/>
              <a:t> </a:t>
            </a:r>
            <a:r>
              <a:rPr lang="en-US" sz="800" dirty="0" err="1" smtClean="0"/>
              <a:t>на</a:t>
            </a:r>
            <a:r>
              <a:rPr lang="en-US" sz="800" dirty="0" smtClean="0"/>
              <a:t> </a:t>
            </a:r>
            <a:r>
              <a:rPr lang="en-US" sz="800" dirty="0" err="1" smtClean="0"/>
              <a:t>правењето</a:t>
            </a:r>
            <a:r>
              <a:rPr lang="en-US" sz="800" dirty="0" smtClean="0"/>
              <a:t> </a:t>
            </a:r>
            <a:r>
              <a:rPr lang="en-US" sz="800" dirty="0" err="1" smtClean="0"/>
              <a:t>слики</a:t>
            </a:r>
            <a:r>
              <a:rPr lang="en-US" sz="800" dirty="0" smtClean="0"/>
              <a:t> </a:t>
            </a:r>
            <a:r>
              <a:rPr lang="en-US" sz="800" dirty="0" err="1" smtClean="0"/>
              <a:t>бидејќи</a:t>
            </a:r>
            <a:r>
              <a:rPr lang="en-US" sz="800" dirty="0" smtClean="0"/>
              <a:t> </a:t>
            </a:r>
            <a:r>
              <a:rPr lang="en-US" sz="800" dirty="0" err="1" smtClean="0"/>
              <a:t>тие</a:t>
            </a:r>
            <a:r>
              <a:rPr lang="en-US" sz="800" dirty="0" smtClean="0"/>
              <a:t> </a:t>
            </a:r>
            <a:r>
              <a:rPr lang="en-US" sz="800" dirty="0" err="1" smtClean="0"/>
              <a:t>се</a:t>
            </a:r>
            <a:r>
              <a:rPr lang="en-US" sz="800" dirty="0" smtClean="0"/>
              <a:t> </a:t>
            </a:r>
            <a:r>
              <a:rPr lang="en-US" sz="800" dirty="0" err="1" smtClean="0"/>
              <a:t>правени</a:t>
            </a:r>
            <a:r>
              <a:rPr lang="en-US" sz="800" dirty="0" smtClean="0"/>
              <a:t> </a:t>
            </a:r>
            <a:r>
              <a:rPr lang="en-US" sz="800" dirty="0" err="1" smtClean="0"/>
              <a:t>во</a:t>
            </a:r>
            <a:r>
              <a:rPr lang="en-US" sz="800" dirty="0" smtClean="0"/>
              <a:t> </a:t>
            </a:r>
            <a:r>
              <a:rPr lang="en-US" sz="800" dirty="0" err="1" smtClean="0"/>
              <a:t>странство</a:t>
            </a:r>
            <a:r>
              <a:rPr lang="en-US" sz="800" dirty="0" smtClean="0"/>
              <a:t>. </a:t>
            </a:r>
          </a:p>
          <a:p>
            <a:pPr algn="just">
              <a:lnSpc>
                <a:spcPct val="80000"/>
              </a:lnSpc>
            </a:pPr>
            <a:r>
              <a:rPr lang="en-US" sz="800" dirty="0" smtClean="0"/>
              <a:t> </a:t>
            </a:r>
          </a:p>
          <a:p>
            <a:pPr algn="just">
              <a:lnSpc>
                <a:spcPct val="80000"/>
              </a:lnSpc>
            </a:pPr>
            <a:r>
              <a:rPr lang="en-US" sz="800" dirty="0" err="1" smtClean="0"/>
              <a:t>Поседувањето</a:t>
            </a:r>
            <a:r>
              <a:rPr lang="en-US" sz="800" dirty="0" smtClean="0"/>
              <a:t> </a:t>
            </a:r>
            <a:r>
              <a:rPr lang="en-US" sz="800" dirty="0" err="1" smtClean="0"/>
              <a:t>не</a:t>
            </a:r>
            <a:r>
              <a:rPr lang="en-US" sz="800" dirty="0" smtClean="0"/>
              <a:t> </a:t>
            </a:r>
            <a:r>
              <a:rPr lang="en-US" sz="800" dirty="0" err="1" smtClean="0"/>
              <a:t>би</a:t>
            </a:r>
            <a:r>
              <a:rPr lang="en-US" sz="800" dirty="0" smtClean="0"/>
              <a:t> </a:t>
            </a:r>
            <a:r>
              <a:rPr lang="en-US" sz="800" dirty="0" err="1" smtClean="0"/>
              <a:t>требало</a:t>
            </a:r>
            <a:r>
              <a:rPr lang="en-US" sz="800" dirty="0" smtClean="0"/>
              <a:t> </a:t>
            </a:r>
            <a:r>
              <a:rPr lang="en-US" sz="800" dirty="0" err="1" smtClean="0"/>
              <a:t>да</a:t>
            </a:r>
            <a:r>
              <a:rPr lang="en-US" sz="800" dirty="0" smtClean="0"/>
              <a:t> </a:t>
            </a:r>
            <a:r>
              <a:rPr lang="en-US" sz="800" dirty="0" err="1" smtClean="0"/>
              <a:t>биде</a:t>
            </a:r>
            <a:r>
              <a:rPr lang="en-US" sz="800" dirty="0" smtClean="0"/>
              <a:t> </a:t>
            </a:r>
            <a:r>
              <a:rPr lang="en-US" sz="800" dirty="0" err="1" smtClean="0"/>
              <a:t>проблем</a:t>
            </a:r>
            <a:r>
              <a:rPr lang="en-US" sz="800" dirty="0" smtClean="0"/>
              <a:t>.</a:t>
            </a:r>
          </a:p>
          <a:p>
            <a:pPr algn="just">
              <a:lnSpc>
                <a:spcPct val="80000"/>
              </a:lnSpc>
            </a:pPr>
            <a:r>
              <a:rPr lang="en-US" sz="800" dirty="0" smtClean="0"/>
              <a:t> </a:t>
            </a:r>
          </a:p>
          <a:p>
            <a:pPr algn="just">
              <a:lnSpc>
                <a:spcPct val="80000"/>
              </a:lnSpc>
            </a:pPr>
            <a:r>
              <a:rPr lang="en-US" sz="800" dirty="0" err="1" smtClean="0"/>
              <a:t>Каква</a:t>
            </a:r>
            <a:r>
              <a:rPr lang="en-US" sz="800" dirty="0" smtClean="0"/>
              <a:t> </a:t>
            </a:r>
            <a:r>
              <a:rPr lang="en-US" sz="800" dirty="0" err="1" smtClean="0"/>
              <a:t>би</a:t>
            </a:r>
            <a:r>
              <a:rPr lang="en-US" sz="800" dirty="0" smtClean="0"/>
              <a:t> </a:t>
            </a:r>
            <a:r>
              <a:rPr lang="en-US" sz="800" dirty="0" err="1" smtClean="0"/>
              <a:t>била</a:t>
            </a:r>
            <a:r>
              <a:rPr lang="en-US" sz="800" dirty="0" smtClean="0"/>
              <a:t> </a:t>
            </a:r>
            <a:r>
              <a:rPr lang="en-US" sz="800" dirty="0" err="1" smtClean="0"/>
              <a:t>состојбата</a:t>
            </a:r>
            <a:r>
              <a:rPr lang="en-US" sz="800" dirty="0" smtClean="0"/>
              <a:t> </a:t>
            </a:r>
            <a:r>
              <a:rPr lang="en-US" sz="800" dirty="0" err="1" smtClean="0"/>
              <a:t>кога</a:t>
            </a:r>
            <a:r>
              <a:rPr lang="en-US" sz="800" dirty="0" smtClean="0"/>
              <a:t> </a:t>
            </a:r>
            <a:r>
              <a:rPr lang="en-US" sz="800" dirty="0" err="1" smtClean="0"/>
              <a:t>сите</a:t>
            </a:r>
            <a:r>
              <a:rPr lang="en-US" sz="800" dirty="0" smtClean="0"/>
              <a:t> </a:t>
            </a:r>
            <a:r>
              <a:rPr lang="en-US" sz="800" dirty="0" err="1" smtClean="0"/>
              <a:t>слики</a:t>
            </a:r>
            <a:r>
              <a:rPr lang="en-US" sz="800" dirty="0" smtClean="0"/>
              <a:t> </a:t>
            </a:r>
            <a:r>
              <a:rPr lang="en-US" sz="800" dirty="0" err="1" smtClean="0"/>
              <a:t>би</a:t>
            </a:r>
            <a:r>
              <a:rPr lang="en-US" sz="800" dirty="0" smtClean="0"/>
              <a:t> </a:t>
            </a:r>
            <a:r>
              <a:rPr lang="en-US" sz="800" dirty="0" err="1" smtClean="0"/>
              <a:t>биле</a:t>
            </a:r>
            <a:r>
              <a:rPr lang="en-US" sz="800" dirty="0" smtClean="0"/>
              <a:t> </a:t>
            </a:r>
            <a:r>
              <a:rPr lang="en-US" sz="800" dirty="0" err="1" smtClean="0"/>
              <a:t>најдени</a:t>
            </a:r>
            <a:r>
              <a:rPr lang="en-US" sz="800" dirty="0" smtClean="0"/>
              <a:t> </a:t>
            </a:r>
            <a:r>
              <a:rPr lang="en-US" sz="800" dirty="0" err="1" smtClean="0"/>
              <a:t>во</a:t>
            </a:r>
            <a:r>
              <a:rPr lang="en-US" sz="800" dirty="0" smtClean="0"/>
              <a:t> </a:t>
            </a:r>
            <a:r>
              <a:rPr lang="en-US" sz="800" dirty="0" err="1" smtClean="0"/>
              <a:t>неопределен</a:t>
            </a:r>
            <a:r>
              <a:rPr lang="en-US" sz="800" dirty="0" smtClean="0"/>
              <a:t> </a:t>
            </a:r>
            <a:r>
              <a:rPr lang="en-US" sz="800" dirty="0" err="1" smtClean="0"/>
              <a:t>простор</a:t>
            </a:r>
            <a:r>
              <a:rPr lang="en-US" sz="800" dirty="0" smtClean="0"/>
              <a:t>? </a:t>
            </a:r>
          </a:p>
          <a:p>
            <a:pPr algn="just">
              <a:lnSpc>
                <a:spcPct val="80000"/>
              </a:lnSpc>
            </a:pPr>
            <a:r>
              <a:rPr lang="en-US" sz="800" dirty="0" smtClean="0"/>
              <a:t> </a:t>
            </a:r>
          </a:p>
          <a:p>
            <a:pPr algn="just">
              <a:lnSpc>
                <a:spcPct val="80000"/>
              </a:lnSpc>
            </a:pPr>
            <a:r>
              <a:rPr lang="en-US" sz="800" dirty="0" err="1" smtClean="0"/>
              <a:t>Поседувањето</a:t>
            </a:r>
            <a:r>
              <a:rPr lang="en-US" sz="800" dirty="0" smtClean="0"/>
              <a:t> </a:t>
            </a:r>
            <a:r>
              <a:rPr lang="en-US" sz="800" dirty="0" err="1" smtClean="0"/>
              <a:t>бара</a:t>
            </a:r>
            <a:r>
              <a:rPr lang="en-US" sz="800" dirty="0" smtClean="0"/>
              <a:t> </a:t>
            </a:r>
            <a:r>
              <a:rPr lang="en-US" sz="800" dirty="0" err="1" smtClean="0"/>
              <a:t>знаење</a:t>
            </a:r>
            <a:r>
              <a:rPr lang="en-US" sz="800" dirty="0" smtClean="0"/>
              <a:t> и </a:t>
            </a:r>
            <a:r>
              <a:rPr lang="en-US" sz="800" dirty="0" err="1" smtClean="0"/>
              <a:t>контрола</a:t>
            </a:r>
            <a:r>
              <a:rPr lang="en-US" sz="800" dirty="0" smtClean="0"/>
              <a:t>. </a:t>
            </a:r>
            <a:r>
              <a:rPr lang="en-US" sz="800" dirty="0" err="1" smtClean="0"/>
              <a:t>Бил</a:t>
            </a:r>
            <a:r>
              <a:rPr lang="en-US" sz="800" dirty="0" smtClean="0"/>
              <a:t> </a:t>
            </a:r>
            <a:r>
              <a:rPr lang="en-US" sz="800" dirty="0" err="1" smtClean="0"/>
              <a:t>може</a:t>
            </a:r>
            <a:r>
              <a:rPr lang="en-US" sz="800" dirty="0" smtClean="0"/>
              <a:t>, </a:t>
            </a:r>
            <a:r>
              <a:rPr lang="en-US" sz="800" dirty="0" err="1" smtClean="0"/>
              <a:t>но</a:t>
            </a:r>
            <a:r>
              <a:rPr lang="en-US" sz="800" dirty="0" smtClean="0"/>
              <a:t> и </a:t>
            </a:r>
            <a:r>
              <a:rPr lang="en-US" sz="800" dirty="0" err="1" smtClean="0"/>
              <a:t>не</a:t>
            </a:r>
            <a:r>
              <a:rPr lang="en-US" sz="800" dirty="0" smtClean="0"/>
              <a:t> </a:t>
            </a:r>
            <a:r>
              <a:rPr lang="en-US" sz="800" dirty="0" err="1" smtClean="0"/>
              <a:t>мора</a:t>
            </a:r>
            <a:r>
              <a:rPr lang="en-US" sz="800" dirty="0" smtClean="0"/>
              <a:t> </a:t>
            </a:r>
            <a:r>
              <a:rPr lang="en-US" sz="800" dirty="0" err="1" smtClean="0"/>
              <a:t>да</a:t>
            </a:r>
            <a:r>
              <a:rPr lang="en-US" sz="800" dirty="0" smtClean="0"/>
              <a:t> </a:t>
            </a:r>
            <a:r>
              <a:rPr lang="en-US" sz="800" dirty="0" err="1" smtClean="0"/>
              <a:t>знае</a:t>
            </a:r>
            <a:r>
              <a:rPr lang="en-US" sz="800" dirty="0" smtClean="0"/>
              <a:t> </a:t>
            </a:r>
            <a:r>
              <a:rPr lang="en-US" sz="800" dirty="0" err="1" smtClean="0"/>
              <a:t>дека</a:t>
            </a:r>
            <a:r>
              <a:rPr lang="en-US" sz="800" dirty="0" smtClean="0"/>
              <a:t> </a:t>
            </a:r>
            <a:r>
              <a:rPr lang="en-US" sz="800" dirty="0" err="1" smtClean="0"/>
              <a:t>сликите</a:t>
            </a:r>
            <a:r>
              <a:rPr lang="en-US" sz="800" dirty="0" smtClean="0"/>
              <a:t> </a:t>
            </a:r>
            <a:r>
              <a:rPr lang="en-US" sz="800" dirty="0" err="1" smtClean="0"/>
              <a:t>што</a:t>
            </a:r>
            <a:r>
              <a:rPr lang="en-US" sz="800" dirty="0" smtClean="0"/>
              <a:t> </a:t>
            </a:r>
            <a:r>
              <a:rPr lang="en-US" sz="800" dirty="0" err="1" smtClean="0"/>
              <a:t>се</a:t>
            </a:r>
            <a:r>
              <a:rPr lang="en-US" sz="800" dirty="0" smtClean="0"/>
              <a:t> </a:t>
            </a:r>
            <a:r>
              <a:rPr lang="en-US" sz="800" dirty="0" err="1" smtClean="0"/>
              <a:t>избришани</a:t>
            </a:r>
            <a:r>
              <a:rPr lang="en-US" sz="800" dirty="0" smtClean="0"/>
              <a:t> </a:t>
            </a:r>
            <a:r>
              <a:rPr lang="en-US" sz="800" dirty="0" err="1" smtClean="0"/>
              <a:t>сè</a:t>
            </a:r>
            <a:r>
              <a:rPr lang="en-US" sz="800" dirty="0" smtClean="0"/>
              <a:t> </a:t>
            </a:r>
            <a:r>
              <a:rPr lang="en-US" sz="800" dirty="0" err="1" smtClean="0"/>
              <a:t>уште</a:t>
            </a:r>
            <a:r>
              <a:rPr lang="en-US" sz="800" dirty="0" smtClean="0"/>
              <a:t> </a:t>
            </a:r>
            <a:r>
              <a:rPr lang="en-US" sz="800" dirty="0" err="1" smtClean="0"/>
              <a:t>може</a:t>
            </a:r>
            <a:r>
              <a:rPr lang="en-US" sz="800" dirty="0" smtClean="0"/>
              <a:t> </a:t>
            </a:r>
            <a:r>
              <a:rPr lang="en-US" sz="800" dirty="0" err="1" smtClean="0"/>
              <a:t>да</a:t>
            </a:r>
            <a:r>
              <a:rPr lang="en-US" sz="800" dirty="0" smtClean="0"/>
              <a:t> </a:t>
            </a:r>
            <a:r>
              <a:rPr lang="en-US" sz="800" dirty="0" err="1" smtClean="0"/>
              <a:t>бидат</a:t>
            </a:r>
            <a:r>
              <a:rPr lang="en-US" sz="800" dirty="0" smtClean="0"/>
              <a:t> </a:t>
            </a:r>
            <a:r>
              <a:rPr lang="en-US" sz="800" dirty="0" err="1" smtClean="0"/>
              <a:t>пристапни</a:t>
            </a:r>
            <a:r>
              <a:rPr lang="en-US" sz="800" dirty="0" smtClean="0"/>
              <a:t> </a:t>
            </a:r>
            <a:r>
              <a:rPr lang="en-US" sz="800" dirty="0" err="1" smtClean="0"/>
              <a:t>на</a:t>
            </a:r>
            <a:r>
              <a:rPr lang="en-US" sz="800" dirty="0" smtClean="0"/>
              <a:t> </a:t>
            </a:r>
            <a:r>
              <a:rPr lang="en-US" sz="800" dirty="0" err="1" smtClean="0"/>
              <a:t>хард-дискот</a:t>
            </a:r>
            <a:r>
              <a:rPr lang="en-US" sz="800" dirty="0" smtClean="0"/>
              <a:t>, </a:t>
            </a:r>
            <a:r>
              <a:rPr lang="en-US" sz="800" dirty="0" err="1" smtClean="0"/>
              <a:t>меѓутоа</a:t>
            </a:r>
            <a:r>
              <a:rPr lang="en-US" sz="800" dirty="0" smtClean="0"/>
              <a:t> </a:t>
            </a:r>
            <a:r>
              <a:rPr lang="en-US" sz="800" dirty="0" err="1" smtClean="0"/>
              <a:t>ако</a:t>
            </a:r>
            <a:r>
              <a:rPr lang="en-US" sz="800" dirty="0" smtClean="0"/>
              <a:t> </a:t>
            </a:r>
            <a:r>
              <a:rPr lang="en-US" sz="800" dirty="0" err="1" smtClean="0"/>
              <a:t>тој</a:t>
            </a:r>
            <a:r>
              <a:rPr lang="en-US" sz="800" dirty="0" smtClean="0"/>
              <a:t> </a:t>
            </a:r>
            <a:r>
              <a:rPr lang="en-US" sz="800" dirty="0" err="1" smtClean="0"/>
              <a:t>нема</a:t>
            </a:r>
            <a:r>
              <a:rPr lang="en-US" sz="800" dirty="0" smtClean="0"/>
              <a:t> </a:t>
            </a:r>
            <a:r>
              <a:rPr lang="en-US" sz="800" dirty="0" err="1" smtClean="0"/>
              <a:t>технички</a:t>
            </a:r>
            <a:r>
              <a:rPr lang="en-US" sz="800" dirty="0" smtClean="0"/>
              <a:t> </a:t>
            </a:r>
            <a:r>
              <a:rPr lang="en-US" sz="800" dirty="0" err="1" smtClean="0"/>
              <a:t>средства</a:t>
            </a:r>
            <a:r>
              <a:rPr lang="en-US" sz="800" dirty="0" smtClean="0"/>
              <a:t> и </a:t>
            </a:r>
            <a:r>
              <a:rPr lang="en-US" sz="800" dirty="0" err="1" smtClean="0"/>
              <a:t>стручност</a:t>
            </a:r>
            <a:r>
              <a:rPr lang="en-US" sz="800" dirty="0" smtClean="0"/>
              <a:t> </a:t>
            </a:r>
            <a:r>
              <a:rPr lang="en-US" sz="800" dirty="0" err="1" smtClean="0"/>
              <a:t>никогаш</a:t>
            </a:r>
            <a:r>
              <a:rPr lang="en-US" sz="800" dirty="0" smtClean="0"/>
              <a:t> </a:t>
            </a:r>
            <a:r>
              <a:rPr lang="en-US" sz="800" dirty="0" err="1" smtClean="0"/>
              <a:t>нема</a:t>
            </a:r>
            <a:r>
              <a:rPr lang="en-US" sz="800" dirty="0" smtClean="0"/>
              <a:t> </a:t>
            </a:r>
            <a:r>
              <a:rPr lang="en-US" sz="800" dirty="0" err="1" smtClean="0"/>
              <a:t>да</a:t>
            </a:r>
            <a:r>
              <a:rPr lang="en-US" sz="800" dirty="0" smtClean="0"/>
              <a:t> </a:t>
            </a:r>
            <a:r>
              <a:rPr lang="en-US" sz="800" dirty="0" err="1" smtClean="0"/>
              <a:t>биде</a:t>
            </a:r>
            <a:r>
              <a:rPr lang="en-US" sz="800" dirty="0" smtClean="0"/>
              <a:t> </a:t>
            </a:r>
            <a:r>
              <a:rPr lang="en-US" sz="800" dirty="0" err="1" smtClean="0"/>
              <a:t>во</a:t>
            </a:r>
            <a:r>
              <a:rPr lang="en-US" sz="800" dirty="0" smtClean="0"/>
              <a:t> </a:t>
            </a:r>
            <a:r>
              <a:rPr lang="en-US" sz="800" dirty="0" err="1" smtClean="0"/>
              <a:t>можност</a:t>
            </a:r>
            <a:r>
              <a:rPr lang="en-US" sz="800" dirty="0" smtClean="0"/>
              <a:t> </a:t>
            </a:r>
            <a:r>
              <a:rPr lang="en-US" sz="800" dirty="0" err="1" smtClean="0"/>
              <a:t>да</a:t>
            </a:r>
            <a:r>
              <a:rPr lang="en-US" sz="800" dirty="0" smtClean="0"/>
              <a:t> </a:t>
            </a:r>
            <a:r>
              <a:rPr lang="en-US" sz="800" dirty="0" err="1" smtClean="0"/>
              <a:t>ги</a:t>
            </a:r>
            <a:r>
              <a:rPr lang="en-US" sz="800" dirty="0" smtClean="0"/>
              <a:t> </a:t>
            </a:r>
            <a:r>
              <a:rPr lang="en-US" sz="800" dirty="0" err="1" smtClean="0"/>
              <a:t>обнови</a:t>
            </a:r>
            <a:r>
              <a:rPr lang="en-US" sz="800" dirty="0" smtClean="0"/>
              <a:t>. </a:t>
            </a:r>
            <a:r>
              <a:rPr lang="en-US" sz="800" dirty="0" err="1" smtClean="0"/>
              <a:t>Меѓутоа</a:t>
            </a:r>
            <a:r>
              <a:rPr lang="en-US" sz="800" dirty="0" smtClean="0"/>
              <a:t>, </a:t>
            </a:r>
            <a:r>
              <a:rPr lang="en-US" sz="800" dirty="0" err="1" smtClean="0"/>
              <a:t>останува</a:t>
            </a:r>
            <a:r>
              <a:rPr lang="en-US" sz="800" dirty="0" smtClean="0"/>
              <a:t> (</a:t>
            </a:r>
            <a:r>
              <a:rPr lang="en-US" sz="800" dirty="0" err="1" smtClean="0"/>
              <a:t>условено</a:t>
            </a:r>
            <a:r>
              <a:rPr lang="en-US" sz="800" dirty="0" smtClean="0"/>
              <a:t> </a:t>
            </a:r>
            <a:r>
              <a:rPr lang="en-US" sz="800" dirty="0" err="1" smtClean="0"/>
              <a:t>со</a:t>
            </a:r>
            <a:r>
              <a:rPr lang="en-US" sz="800" dirty="0" smtClean="0"/>
              <a:t> </a:t>
            </a:r>
            <a:r>
              <a:rPr lang="en-US" sz="800" dirty="0" err="1" smtClean="0"/>
              <a:t>прашањата</a:t>
            </a:r>
            <a:r>
              <a:rPr lang="en-US" sz="800" dirty="0" smtClean="0"/>
              <a:t> </a:t>
            </a:r>
            <a:r>
              <a:rPr lang="en-US" sz="800" dirty="0" err="1" smtClean="0"/>
              <a:t>на</a:t>
            </a:r>
            <a:r>
              <a:rPr lang="en-US" sz="800" dirty="0" smtClean="0"/>
              <a:t> </a:t>
            </a:r>
            <a:r>
              <a:rPr lang="en-US" sz="800" dirty="0" err="1" smtClean="0"/>
              <a:t>надлежности</a:t>
            </a:r>
            <a:r>
              <a:rPr lang="en-US" sz="800" dirty="0" smtClean="0"/>
              <a:t>) </a:t>
            </a:r>
            <a:r>
              <a:rPr lang="en-US" sz="800" dirty="0" err="1" smtClean="0"/>
              <a:t>на</a:t>
            </a:r>
            <a:r>
              <a:rPr lang="en-US" sz="800" dirty="0" smtClean="0"/>
              <a:t> </a:t>
            </a:r>
            <a:r>
              <a:rPr lang="en-US" sz="800" dirty="0" err="1" smtClean="0"/>
              <a:t>обвинителот</a:t>
            </a:r>
            <a:r>
              <a:rPr lang="en-US" sz="800" dirty="0" smtClean="0"/>
              <a:t> </a:t>
            </a:r>
            <a:r>
              <a:rPr lang="en-US" sz="800" dirty="0" err="1" smtClean="0"/>
              <a:t>да</a:t>
            </a:r>
            <a:r>
              <a:rPr lang="en-US" sz="800" dirty="0" smtClean="0"/>
              <a:t> </a:t>
            </a:r>
            <a:r>
              <a:rPr lang="en-US" sz="800" dirty="0" err="1" smtClean="0"/>
              <a:t>го</a:t>
            </a:r>
            <a:r>
              <a:rPr lang="en-US" sz="800" dirty="0" smtClean="0"/>
              <a:t> </a:t>
            </a:r>
            <a:r>
              <a:rPr lang="en-US" sz="800" dirty="0" err="1" smtClean="0"/>
              <a:t>гони</a:t>
            </a:r>
            <a:r>
              <a:rPr lang="en-US" sz="800" dirty="0" smtClean="0"/>
              <a:t> </a:t>
            </a:r>
            <a:r>
              <a:rPr lang="en-US" sz="800" dirty="0" err="1" smtClean="0"/>
              <a:t>или</a:t>
            </a:r>
            <a:r>
              <a:rPr lang="en-US" sz="800" dirty="0" smtClean="0"/>
              <a:t> </a:t>
            </a:r>
            <a:r>
              <a:rPr lang="en-US" sz="800" dirty="0" err="1" smtClean="0"/>
              <a:t>за</a:t>
            </a:r>
            <a:r>
              <a:rPr lang="en-US" sz="800" dirty="0" smtClean="0"/>
              <a:t> </a:t>
            </a:r>
            <a:r>
              <a:rPr lang="en-US" sz="800" dirty="0" err="1" smtClean="0"/>
              <a:t>снимање</a:t>
            </a:r>
            <a:r>
              <a:rPr lang="en-US" sz="800" dirty="0" smtClean="0"/>
              <a:t> </a:t>
            </a:r>
            <a:r>
              <a:rPr lang="en-US" sz="800" dirty="0" err="1" smtClean="0"/>
              <a:t>на</a:t>
            </a:r>
            <a:r>
              <a:rPr lang="en-US" sz="800" dirty="0" smtClean="0"/>
              <a:t> </a:t>
            </a:r>
            <a:r>
              <a:rPr lang="en-US" sz="800" dirty="0" err="1" smtClean="0"/>
              <a:t>сликите</a:t>
            </a:r>
            <a:r>
              <a:rPr lang="en-US" sz="800" dirty="0" smtClean="0"/>
              <a:t> </a:t>
            </a:r>
            <a:r>
              <a:rPr lang="en-US" sz="800" dirty="0" err="1" smtClean="0"/>
              <a:t>или</a:t>
            </a:r>
            <a:r>
              <a:rPr lang="en-US" sz="800" dirty="0" smtClean="0"/>
              <a:t> </a:t>
            </a:r>
            <a:r>
              <a:rPr lang="en-US" sz="800" dirty="0" err="1" smtClean="0"/>
              <a:t>за</a:t>
            </a:r>
            <a:r>
              <a:rPr lang="en-US" sz="800" dirty="0" smtClean="0"/>
              <a:t> </a:t>
            </a:r>
            <a:r>
              <a:rPr lang="en-US" sz="800" dirty="0" err="1" smtClean="0"/>
              <a:t>поседување</a:t>
            </a:r>
            <a:r>
              <a:rPr lang="en-US" sz="800" dirty="0" smtClean="0"/>
              <a:t> </a:t>
            </a:r>
            <a:r>
              <a:rPr lang="en-US" sz="800" dirty="0" err="1" smtClean="0"/>
              <a:t>на</a:t>
            </a:r>
            <a:r>
              <a:rPr lang="en-US" sz="800" dirty="0" smtClean="0"/>
              <a:t> </a:t>
            </a:r>
            <a:r>
              <a:rPr lang="en-US" sz="800" dirty="0" err="1" smtClean="0"/>
              <a:t>сликите</a:t>
            </a:r>
            <a:r>
              <a:rPr lang="en-US" sz="800" dirty="0" smtClean="0"/>
              <a:t> </a:t>
            </a:r>
            <a:r>
              <a:rPr lang="en-US" sz="800" dirty="0" err="1" smtClean="0"/>
              <a:t>во</a:t>
            </a:r>
            <a:r>
              <a:rPr lang="en-US" sz="800" dirty="0" smtClean="0"/>
              <a:t> </a:t>
            </a:r>
            <a:r>
              <a:rPr lang="en-US" sz="800" dirty="0" err="1" smtClean="0"/>
              <a:t>минатото</a:t>
            </a:r>
            <a:r>
              <a:rPr lang="en-US" sz="800" dirty="0" smtClean="0"/>
              <a:t>. </a:t>
            </a:r>
          </a:p>
          <a:p>
            <a:pPr algn="just">
              <a:lnSpc>
                <a:spcPct val="80000"/>
              </a:lnSpc>
            </a:pPr>
            <a:r>
              <a:rPr lang="en-US" sz="800" dirty="0" smtClean="0"/>
              <a:t> </a:t>
            </a:r>
          </a:p>
          <a:p>
            <a:pPr algn="just">
              <a:lnSpc>
                <a:spcPct val="80000"/>
              </a:lnSpc>
            </a:pPr>
            <a:r>
              <a:rPr lang="en-US" sz="800" dirty="0" err="1" smtClean="0"/>
              <a:t>Каква</a:t>
            </a:r>
            <a:r>
              <a:rPr lang="en-US" sz="800" dirty="0" smtClean="0"/>
              <a:t> </a:t>
            </a:r>
            <a:r>
              <a:rPr lang="en-US" sz="800" dirty="0" err="1" smtClean="0"/>
              <a:t>би</a:t>
            </a:r>
            <a:r>
              <a:rPr lang="en-US" sz="800" dirty="0" smtClean="0"/>
              <a:t> </a:t>
            </a:r>
            <a:r>
              <a:rPr lang="en-US" sz="800" dirty="0" err="1" smtClean="0"/>
              <a:t>била</a:t>
            </a:r>
            <a:r>
              <a:rPr lang="en-US" sz="800" dirty="0" smtClean="0"/>
              <a:t> </a:t>
            </a:r>
            <a:r>
              <a:rPr lang="en-US" sz="800" dirty="0" err="1" smtClean="0"/>
              <a:t>состојбата</a:t>
            </a:r>
            <a:r>
              <a:rPr lang="en-US" sz="800" dirty="0" smtClean="0"/>
              <a:t> </a:t>
            </a:r>
            <a:r>
              <a:rPr lang="en-US" sz="800" dirty="0" err="1" smtClean="0"/>
              <a:t>со</a:t>
            </a:r>
            <a:r>
              <a:rPr lang="en-US" sz="800" dirty="0" smtClean="0"/>
              <a:t> </a:t>
            </a:r>
            <a:r>
              <a:rPr lang="en-US" sz="800" dirty="0" err="1" smtClean="0"/>
              <a:t>сликите</a:t>
            </a:r>
            <a:r>
              <a:rPr lang="en-US" sz="800" dirty="0" smtClean="0"/>
              <a:t> </a:t>
            </a:r>
            <a:r>
              <a:rPr lang="en-US" sz="800" dirty="0" err="1" smtClean="0"/>
              <a:t>ако</a:t>
            </a:r>
            <a:r>
              <a:rPr lang="en-US" sz="800" dirty="0" smtClean="0"/>
              <a:t> </a:t>
            </a:r>
            <a:r>
              <a:rPr lang="en-US" sz="800" dirty="0" err="1" smtClean="0"/>
              <a:t>тие</a:t>
            </a:r>
            <a:r>
              <a:rPr lang="en-US" sz="800" dirty="0" smtClean="0"/>
              <a:t> </a:t>
            </a:r>
            <a:r>
              <a:rPr lang="en-US" sz="800" dirty="0" err="1" smtClean="0"/>
              <a:t>прикажувале</a:t>
            </a:r>
            <a:r>
              <a:rPr lang="en-US" sz="800" dirty="0" smtClean="0"/>
              <a:t> </a:t>
            </a:r>
            <a:r>
              <a:rPr lang="en-US" sz="800" dirty="0" err="1" smtClean="0"/>
              <a:t>голи</a:t>
            </a:r>
            <a:r>
              <a:rPr lang="en-US" sz="800" dirty="0" smtClean="0"/>
              <a:t> </a:t>
            </a:r>
            <a:r>
              <a:rPr lang="en-US" sz="800" dirty="0" err="1" smtClean="0"/>
              <a:t>деца</a:t>
            </a:r>
            <a:r>
              <a:rPr lang="en-US" sz="800" dirty="0" smtClean="0"/>
              <a:t> </a:t>
            </a:r>
            <a:r>
              <a:rPr lang="en-US" sz="800" dirty="0" err="1" smtClean="0"/>
              <a:t>на</a:t>
            </a:r>
            <a:r>
              <a:rPr lang="en-US" sz="800" dirty="0" smtClean="0"/>
              <a:t> </a:t>
            </a:r>
            <a:r>
              <a:rPr lang="en-US" sz="800" dirty="0" err="1" smtClean="0"/>
              <a:t>возраст</a:t>
            </a:r>
            <a:r>
              <a:rPr lang="en-US" sz="800" dirty="0" smtClean="0"/>
              <a:t> </a:t>
            </a:r>
            <a:r>
              <a:rPr lang="en-US" sz="800" dirty="0" err="1" smtClean="0"/>
              <a:t>од</a:t>
            </a:r>
            <a:r>
              <a:rPr lang="en-US" sz="800" dirty="0" smtClean="0"/>
              <a:t> </a:t>
            </a:r>
            <a:r>
              <a:rPr lang="en-US" sz="800" dirty="0" err="1" smtClean="0"/>
              <a:t>три</a:t>
            </a:r>
            <a:r>
              <a:rPr lang="en-US" sz="800" dirty="0" smtClean="0"/>
              <a:t> </a:t>
            </a:r>
            <a:r>
              <a:rPr lang="en-US" sz="800" dirty="0" err="1" smtClean="0"/>
              <a:t>до</a:t>
            </a:r>
            <a:r>
              <a:rPr lang="en-US" sz="800" dirty="0" smtClean="0"/>
              <a:t> </a:t>
            </a:r>
            <a:r>
              <a:rPr lang="en-US" sz="800" dirty="0" err="1" smtClean="0"/>
              <a:t>седум</a:t>
            </a:r>
            <a:r>
              <a:rPr lang="en-US" sz="800" dirty="0" smtClean="0"/>
              <a:t> </a:t>
            </a:r>
            <a:r>
              <a:rPr lang="en-US" sz="800" dirty="0" err="1" smtClean="0"/>
              <a:t>години</a:t>
            </a:r>
            <a:r>
              <a:rPr lang="en-US" sz="800" dirty="0" smtClean="0"/>
              <a:t> </a:t>
            </a:r>
            <a:r>
              <a:rPr lang="en-US" sz="800" dirty="0" err="1" smtClean="0"/>
              <a:t>како</a:t>
            </a:r>
            <a:r>
              <a:rPr lang="en-US" sz="800" dirty="0" smtClean="0"/>
              <a:t> </a:t>
            </a:r>
            <a:r>
              <a:rPr lang="en-US" sz="800" dirty="0" err="1" smtClean="0"/>
              <a:t>си</a:t>
            </a:r>
            <a:r>
              <a:rPr lang="en-US" sz="800" dirty="0" smtClean="0"/>
              <a:t> </a:t>
            </a:r>
            <a:r>
              <a:rPr lang="en-US" sz="800" dirty="0" err="1" smtClean="0"/>
              <a:t>играат</a:t>
            </a:r>
            <a:r>
              <a:rPr lang="en-US" sz="800" dirty="0" smtClean="0"/>
              <a:t> </a:t>
            </a:r>
            <a:r>
              <a:rPr lang="en-US" sz="800" dirty="0" err="1" smtClean="0"/>
              <a:t>на</a:t>
            </a:r>
            <a:r>
              <a:rPr lang="en-US" sz="800" dirty="0" smtClean="0"/>
              <a:t> </a:t>
            </a:r>
            <a:r>
              <a:rPr lang="en-US" sz="800" dirty="0" err="1" smtClean="0"/>
              <a:t>плажа</a:t>
            </a:r>
            <a:r>
              <a:rPr lang="en-US" sz="800" dirty="0" smtClean="0"/>
              <a:t>, а </a:t>
            </a:r>
            <a:r>
              <a:rPr lang="en-US" sz="800" dirty="0" err="1" smtClean="0"/>
              <a:t>Бил</a:t>
            </a:r>
            <a:r>
              <a:rPr lang="en-US" sz="800" dirty="0" smtClean="0"/>
              <a:t> </a:t>
            </a:r>
            <a:r>
              <a:rPr lang="en-US" sz="800" dirty="0" err="1" smtClean="0"/>
              <a:t>објаснува</a:t>
            </a:r>
            <a:r>
              <a:rPr lang="en-US" sz="800" dirty="0" smtClean="0"/>
              <a:t> </a:t>
            </a:r>
            <a:r>
              <a:rPr lang="en-US" sz="800" dirty="0" err="1" smtClean="0"/>
              <a:t>дека</a:t>
            </a:r>
            <a:r>
              <a:rPr lang="en-US" sz="800" dirty="0" smtClean="0"/>
              <a:t> </a:t>
            </a:r>
            <a:r>
              <a:rPr lang="en-US" sz="800" dirty="0" err="1" smtClean="0"/>
              <a:t>тој</a:t>
            </a:r>
            <a:r>
              <a:rPr lang="en-US" sz="800" dirty="0" smtClean="0"/>
              <a:t> е </a:t>
            </a:r>
            <a:r>
              <a:rPr lang="en-US" sz="800" dirty="0" err="1" smtClean="0"/>
              <a:t>натурист</a:t>
            </a:r>
            <a:r>
              <a:rPr lang="en-US" sz="800" dirty="0" smtClean="0"/>
              <a:t>, </a:t>
            </a:r>
            <a:r>
              <a:rPr lang="en-US" sz="800" dirty="0" err="1" smtClean="0"/>
              <a:t>но</a:t>
            </a:r>
            <a:r>
              <a:rPr lang="en-US" sz="800" dirty="0" smtClean="0"/>
              <a:t> </a:t>
            </a:r>
            <a:r>
              <a:rPr lang="en-US" sz="800" dirty="0" err="1" smtClean="0"/>
              <a:t>прифаќа</a:t>
            </a:r>
            <a:r>
              <a:rPr lang="en-US" sz="800" dirty="0" smtClean="0"/>
              <a:t> </a:t>
            </a:r>
            <a:r>
              <a:rPr lang="en-US" sz="800" dirty="0" err="1" smtClean="0"/>
              <a:t>дека</a:t>
            </a:r>
            <a:r>
              <a:rPr lang="en-US" sz="800" dirty="0" smtClean="0"/>
              <a:t> </a:t>
            </a:r>
            <a:r>
              <a:rPr lang="en-US" sz="800" dirty="0" err="1" smtClean="0"/>
              <a:t>сексуално</a:t>
            </a:r>
            <a:r>
              <a:rPr lang="en-US" sz="800" dirty="0" smtClean="0"/>
              <a:t> </a:t>
            </a:r>
            <a:r>
              <a:rPr lang="en-US" sz="800" dirty="0" err="1" smtClean="0"/>
              <a:t>се</a:t>
            </a:r>
            <a:r>
              <a:rPr lang="en-US" sz="800" dirty="0" smtClean="0"/>
              <a:t> </a:t>
            </a:r>
            <a:r>
              <a:rPr lang="en-US" sz="800" dirty="0" err="1" smtClean="0"/>
              <a:t>задоволува</a:t>
            </a:r>
            <a:r>
              <a:rPr lang="en-US" sz="800" dirty="0" smtClean="0"/>
              <a:t> </a:t>
            </a:r>
            <a:r>
              <a:rPr lang="en-US" sz="800" dirty="0" err="1" smtClean="0"/>
              <a:t>гледајќи</a:t>
            </a:r>
            <a:r>
              <a:rPr lang="en-US" sz="800" dirty="0" smtClean="0"/>
              <a:t> </a:t>
            </a:r>
            <a:r>
              <a:rPr lang="en-US" sz="800" dirty="0" err="1" smtClean="0"/>
              <a:t>ги</a:t>
            </a:r>
            <a:r>
              <a:rPr lang="en-US" sz="800" dirty="0" smtClean="0"/>
              <a:t> </a:t>
            </a:r>
            <a:r>
              <a:rPr lang="en-US" sz="800" dirty="0" err="1" smtClean="0"/>
              <a:t>сликите</a:t>
            </a:r>
            <a:r>
              <a:rPr lang="en-US" sz="800" dirty="0" smtClean="0"/>
              <a:t>?</a:t>
            </a:r>
          </a:p>
          <a:p>
            <a:pPr algn="just">
              <a:lnSpc>
                <a:spcPct val="80000"/>
              </a:lnSpc>
            </a:pPr>
            <a:r>
              <a:rPr lang="en-US" sz="800" dirty="0" smtClean="0"/>
              <a:t> </a:t>
            </a:r>
          </a:p>
          <a:p>
            <a:pPr algn="just">
              <a:lnSpc>
                <a:spcPct val="80000"/>
              </a:lnSpc>
            </a:pPr>
            <a:r>
              <a:rPr lang="en-US" sz="800" dirty="0" err="1" smtClean="0"/>
              <a:t>Дали</a:t>
            </a:r>
            <a:r>
              <a:rPr lang="en-US" sz="800" dirty="0" smtClean="0"/>
              <a:t> </a:t>
            </a:r>
            <a:r>
              <a:rPr lang="en-US" sz="800" dirty="0" err="1" smtClean="0"/>
              <a:t>ваквите</a:t>
            </a:r>
            <a:r>
              <a:rPr lang="en-US" sz="800" dirty="0" smtClean="0"/>
              <a:t> </a:t>
            </a:r>
            <a:r>
              <a:rPr lang="en-US" sz="800" dirty="0" err="1" smtClean="0"/>
              <a:t>слики</a:t>
            </a:r>
            <a:r>
              <a:rPr lang="en-US" sz="800" dirty="0" smtClean="0"/>
              <a:t> </a:t>
            </a:r>
            <a:r>
              <a:rPr lang="en-US" sz="800" dirty="0" err="1" smtClean="0"/>
              <a:t>се</a:t>
            </a:r>
            <a:r>
              <a:rPr lang="en-US" sz="800" dirty="0" smtClean="0"/>
              <a:t> </a:t>
            </a:r>
            <a:r>
              <a:rPr lang="en-US" sz="800" dirty="0" err="1" smtClean="0"/>
              <a:t>нелегални</a:t>
            </a:r>
            <a:r>
              <a:rPr lang="en-US" sz="800" dirty="0" smtClean="0"/>
              <a:t> е </a:t>
            </a:r>
            <a:r>
              <a:rPr lang="en-US" sz="800" dirty="0" err="1" smtClean="0"/>
              <a:t>прашање</a:t>
            </a:r>
            <a:r>
              <a:rPr lang="en-US" sz="800" dirty="0" smtClean="0"/>
              <a:t> </a:t>
            </a:r>
            <a:r>
              <a:rPr lang="en-US" sz="800" dirty="0" err="1" smtClean="0"/>
              <a:t>на</a:t>
            </a:r>
            <a:r>
              <a:rPr lang="en-US" sz="800" dirty="0" smtClean="0"/>
              <a:t> </a:t>
            </a:r>
            <a:r>
              <a:rPr lang="en-US" sz="800" dirty="0" err="1" smtClean="0"/>
              <a:t>локалното</a:t>
            </a:r>
            <a:r>
              <a:rPr lang="en-US" sz="800" dirty="0" smtClean="0"/>
              <a:t> </a:t>
            </a:r>
            <a:r>
              <a:rPr lang="en-US" sz="800" dirty="0" err="1" smtClean="0"/>
              <a:t>толкување</a:t>
            </a:r>
            <a:r>
              <a:rPr lang="en-US" sz="800" dirty="0" smtClean="0"/>
              <a:t>. </a:t>
            </a:r>
            <a:r>
              <a:rPr lang="en-US" sz="800" dirty="0" err="1" smtClean="0"/>
              <a:t>Во</a:t>
            </a:r>
            <a:r>
              <a:rPr lang="en-US" sz="800" dirty="0" smtClean="0"/>
              <a:t> </a:t>
            </a:r>
            <a:r>
              <a:rPr lang="en-US" sz="800" dirty="0" err="1" smtClean="0"/>
              <a:t>Обединетото</a:t>
            </a:r>
            <a:r>
              <a:rPr lang="en-US" sz="800" dirty="0" smtClean="0"/>
              <a:t> </a:t>
            </a:r>
            <a:r>
              <a:rPr lang="en-US" sz="800" dirty="0" err="1" smtClean="0"/>
              <a:t>Кралство</a:t>
            </a:r>
            <a:r>
              <a:rPr lang="en-US" sz="800" dirty="0" smtClean="0"/>
              <a:t>, </a:t>
            </a:r>
            <a:r>
              <a:rPr lang="en-US" sz="800" dirty="0" err="1" smtClean="0"/>
              <a:t>генерално</a:t>
            </a:r>
            <a:r>
              <a:rPr lang="en-US" sz="800" dirty="0" smtClean="0"/>
              <a:t>, </a:t>
            </a:r>
            <a:r>
              <a:rPr lang="en-US" sz="800" dirty="0" err="1" smtClean="0"/>
              <a:t>се</a:t>
            </a:r>
            <a:r>
              <a:rPr lang="en-US" sz="800" dirty="0" smtClean="0"/>
              <a:t> </a:t>
            </a:r>
            <a:r>
              <a:rPr lang="en-US" sz="800" dirty="0" err="1" smtClean="0"/>
              <a:t>бара</a:t>
            </a:r>
            <a:r>
              <a:rPr lang="en-US" sz="800" dirty="0" smtClean="0"/>
              <a:t> </a:t>
            </a:r>
            <a:r>
              <a:rPr lang="en-US" sz="800" dirty="0" err="1" smtClean="0"/>
              <a:t>сликите</a:t>
            </a:r>
            <a:r>
              <a:rPr lang="en-US" sz="800" dirty="0" smtClean="0"/>
              <a:t> </a:t>
            </a:r>
            <a:r>
              <a:rPr lang="en-US" sz="800" dirty="0" err="1" smtClean="0"/>
              <a:t>да</a:t>
            </a:r>
            <a:r>
              <a:rPr lang="en-US" sz="800" dirty="0" smtClean="0"/>
              <a:t> </a:t>
            </a:r>
            <a:r>
              <a:rPr lang="en-US" sz="800" dirty="0" err="1" smtClean="0"/>
              <a:t>имаат</a:t>
            </a:r>
            <a:r>
              <a:rPr lang="en-US" sz="800" dirty="0" smtClean="0"/>
              <a:t> </a:t>
            </a:r>
            <a:r>
              <a:rPr lang="en-US" sz="800" dirty="0" err="1" smtClean="0"/>
              <a:t>сексуален</a:t>
            </a:r>
            <a:r>
              <a:rPr lang="en-US" sz="800" dirty="0" smtClean="0"/>
              <a:t> </a:t>
            </a:r>
            <a:r>
              <a:rPr lang="en-US" sz="800" dirty="0" err="1" smtClean="0"/>
              <a:t>елемент</a:t>
            </a:r>
            <a:r>
              <a:rPr lang="en-US" sz="800" dirty="0" smtClean="0"/>
              <a:t>, а </a:t>
            </a:r>
            <a:r>
              <a:rPr lang="en-US" sz="800" dirty="0" err="1" smtClean="0"/>
              <a:t>ние</a:t>
            </a:r>
            <a:r>
              <a:rPr lang="en-US" sz="800" dirty="0" smtClean="0"/>
              <a:t> </a:t>
            </a:r>
            <a:r>
              <a:rPr lang="en-US" sz="800" dirty="0" err="1" smtClean="0"/>
              <a:t>би</a:t>
            </a:r>
            <a:r>
              <a:rPr lang="en-US" sz="800" dirty="0" smtClean="0"/>
              <a:t> </a:t>
            </a:r>
            <a:r>
              <a:rPr lang="en-US" sz="800" dirty="0" err="1" smtClean="0"/>
              <a:t>го</a:t>
            </a:r>
            <a:r>
              <a:rPr lang="en-US" sz="800" dirty="0" smtClean="0"/>
              <a:t> </a:t>
            </a:r>
            <a:r>
              <a:rPr lang="en-US" sz="800" dirty="0" err="1" smtClean="0"/>
              <a:t>сметале</a:t>
            </a:r>
            <a:r>
              <a:rPr lang="en-US" sz="800" dirty="0" smtClean="0"/>
              <a:t> </a:t>
            </a:r>
            <a:r>
              <a:rPr lang="en-US" sz="800" dirty="0" err="1" smtClean="0"/>
              <a:t>мотивот</a:t>
            </a:r>
            <a:r>
              <a:rPr lang="en-US" sz="800" dirty="0" smtClean="0"/>
              <a:t> </a:t>
            </a:r>
            <a:r>
              <a:rPr lang="en-US" sz="800" dirty="0" err="1" smtClean="0"/>
              <a:t>на</a:t>
            </a:r>
            <a:r>
              <a:rPr lang="en-US" sz="800" dirty="0" smtClean="0"/>
              <a:t> </a:t>
            </a:r>
            <a:r>
              <a:rPr lang="en-US" sz="800" dirty="0" err="1" smtClean="0"/>
              <a:t>снимателот</a:t>
            </a:r>
            <a:r>
              <a:rPr lang="en-US" sz="800" dirty="0" smtClean="0"/>
              <a:t> </a:t>
            </a:r>
            <a:r>
              <a:rPr lang="en-US" sz="800" dirty="0" err="1" smtClean="0"/>
              <a:t>за</a:t>
            </a:r>
            <a:r>
              <a:rPr lang="en-US" sz="800" dirty="0" smtClean="0"/>
              <a:t> </a:t>
            </a:r>
            <a:r>
              <a:rPr lang="en-US" sz="800" dirty="0" err="1" smtClean="0"/>
              <a:t>ирелевантен</a:t>
            </a:r>
            <a:r>
              <a:rPr lang="en-US" sz="800" dirty="0" smtClean="0"/>
              <a:t>. </a:t>
            </a:r>
          </a:p>
          <a:p>
            <a:pPr algn="just">
              <a:lnSpc>
                <a:spcPct val="80000"/>
              </a:lnSpc>
            </a:pPr>
            <a:r>
              <a:rPr lang="en-US" sz="800" dirty="0" smtClean="0"/>
              <a:t> </a:t>
            </a:r>
          </a:p>
          <a:p>
            <a:pPr algn="just">
              <a:lnSpc>
                <a:spcPct val="80000"/>
              </a:lnSpc>
            </a:pPr>
            <a:r>
              <a:rPr lang="en-US" sz="800" i="1" dirty="0" err="1" smtClean="0"/>
              <a:t>Кој</a:t>
            </a:r>
            <a:r>
              <a:rPr lang="en-US" sz="800" i="1" dirty="0" smtClean="0"/>
              <a:t> </a:t>
            </a:r>
            <a:r>
              <a:rPr lang="en-US" sz="800" i="1" dirty="0" err="1" smtClean="0"/>
              <a:t>одлучува</a:t>
            </a:r>
            <a:r>
              <a:rPr lang="en-US" sz="800" i="1" dirty="0" smtClean="0"/>
              <a:t> </a:t>
            </a:r>
            <a:r>
              <a:rPr lang="en-US" sz="800" i="1" dirty="0" err="1" smtClean="0"/>
              <a:t>која</a:t>
            </a:r>
            <a:r>
              <a:rPr lang="en-US" sz="800" i="1" dirty="0" smtClean="0"/>
              <a:t> </a:t>
            </a:r>
            <a:r>
              <a:rPr lang="en-US" sz="800" i="1" dirty="0" err="1" smtClean="0"/>
              <a:t>слика</a:t>
            </a:r>
            <a:r>
              <a:rPr lang="en-US" sz="800" i="1" dirty="0" smtClean="0"/>
              <a:t> е </a:t>
            </a:r>
            <a:r>
              <a:rPr lang="en-US" sz="800" i="1" dirty="0" err="1" smtClean="0"/>
              <a:t>нелегална</a:t>
            </a:r>
            <a:r>
              <a:rPr lang="en-US" sz="800" i="1" dirty="0" smtClean="0"/>
              <a:t>?</a:t>
            </a:r>
            <a:r>
              <a:rPr lang="en-US" sz="800" dirty="0" smtClean="0"/>
              <a:t> </a:t>
            </a:r>
            <a:r>
              <a:rPr lang="en-US" sz="800" i="1" dirty="0" err="1" smtClean="0"/>
              <a:t>Дали</a:t>
            </a:r>
            <a:r>
              <a:rPr lang="en-US" sz="800" i="1" dirty="0" smtClean="0"/>
              <a:t> </a:t>
            </a:r>
            <a:r>
              <a:rPr lang="en-US" sz="800" i="1" dirty="0" err="1" smtClean="0"/>
              <a:t>обемот</a:t>
            </a:r>
            <a:r>
              <a:rPr lang="en-US" sz="800" i="1" dirty="0" smtClean="0"/>
              <a:t> </a:t>
            </a:r>
            <a:r>
              <a:rPr lang="en-US" sz="800" i="1" dirty="0" err="1" smtClean="0"/>
              <a:t>на</a:t>
            </a:r>
            <a:r>
              <a:rPr lang="en-US" sz="800" i="1" dirty="0" smtClean="0"/>
              <a:t> </a:t>
            </a:r>
            <a:r>
              <a:rPr lang="en-US" sz="800" i="1" dirty="0" err="1" smtClean="0"/>
              <a:t>кривичното</a:t>
            </a:r>
            <a:r>
              <a:rPr lang="en-US" sz="800" i="1" dirty="0" smtClean="0"/>
              <a:t> </a:t>
            </a:r>
            <a:r>
              <a:rPr lang="en-US" sz="800" i="1" dirty="0" err="1" smtClean="0"/>
              <a:t>дело</a:t>
            </a:r>
            <a:r>
              <a:rPr lang="en-US" sz="800" i="1" dirty="0" smtClean="0"/>
              <a:t> е </a:t>
            </a:r>
            <a:r>
              <a:rPr lang="en-US" sz="800" i="1" dirty="0" err="1" smtClean="0"/>
              <a:t>доволно</a:t>
            </a:r>
            <a:r>
              <a:rPr lang="en-US" sz="800" i="1" dirty="0" smtClean="0"/>
              <a:t> </a:t>
            </a:r>
            <a:r>
              <a:rPr lang="en-US" sz="800" i="1" dirty="0" err="1" smtClean="0"/>
              <a:t>јасен</a:t>
            </a:r>
            <a:r>
              <a:rPr lang="en-US" sz="800" i="1" dirty="0" smtClean="0"/>
              <a:t>?</a:t>
            </a:r>
            <a:r>
              <a:rPr lang="en-US" sz="800" dirty="0" smtClean="0"/>
              <a:t> </a:t>
            </a:r>
            <a:endParaRPr lang="en-US" altLang="en-US" sz="800"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2</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389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sz="1100" b="1" dirty="0" err="1" smtClean="0"/>
              <a:t>Прашања</a:t>
            </a:r>
            <a:r>
              <a:rPr lang="en-US" sz="1100" dirty="0" smtClean="0"/>
              <a:t> </a:t>
            </a:r>
            <a:endParaRPr lang="en-US" altLang="en-US" sz="1100" dirty="0" smtClean="0"/>
          </a:p>
          <a:p>
            <a:pPr algn="just"/>
            <a:r>
              <a:rPr lang="en-US" sz="1100" dirty="0" smtClean="0"/>
              <a:t> </a:t>
            </a:r>
          </a:p>
          <a:p>
            <a:pPr algn="just"/>
            <a:r>
              <a:rPr lang="en-US" sz="1100" dirty="0" err="1" smtClean="0"/>
              <a:t>Како</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докаже</a:t>
            </a:r>
            <a:r>
              <a:rPr lang="en-US" sz="1100" dirty="0" smtClean="0"/>
              <a:t> </a:t>
            </a:r>
            <a:r>
              <a:rPr lang="en-US" sz="1100" dirty="0" err="1" smtClean="0"/>
              <a:t>дека</a:t>
            </a:r>
            <a:r>
              <a:rPr lang="en-US" sz="1100" dirty="0" smtClean="0"/>
              <a:t> </a:t>
            </a:r>
            <a:r>
              <a:rPr lang="en-US" sz="1100" dirty="0" err="1" smtClean="0"/>
              <a:t>Џон</a:t>
            </a:r>
            <a:r>
              <a:rPr lang="en-US" sz="1100" dirty="0" smtClean="0"/>
              <a:t> е </a:t>
            </a:r>
            <a:r>
              <a:rPr lang="en-US" sz="1100" dirty="0" err="1" smtClean="0"/>
              <a:t>одговорен</a:t>
            </a:r>
            <a:r>
              <a:rPr lang="en-US" sz="1100" dirty="0" smtClean="0"/>
              <a:t> </a:t>
            </a:r>
            <a:r>
              <a:rPr lang="en-US" sz="1100" dirty="0" err="1" smtClean="0"/>
              <a:t>за</a:t>
            </a:r>
            <a:r>
              <a:rPr lang="en-US" sz="1100" dirty="0" smtClean="0"/>
              <a:t> </a:t>
            </a:r>
            <a:r>
              <a:rPr lang="en-US" sz="1100" dirty="0" err="1" smtClean="0"/>
              <a:t>сликите</a:t>
            </a:r>
            <a:r>
              <a:rPr lang="en-US" sz="1100" dirty="0" smtClean="0"/>
              <a:t>? </a:t>
            </a:r>
          </a:p>
          <a:p>
            <a:pPr algn="just"/>
            <a:r>
              <a:rPr lang="en-US" sz="1100" dirty="0" err="1" smtClean="0"/>
              <a:t>Влијание</a:t>
            </a:r>
            <a:r>
              <a:rPr lang="en-US" sz="1100" dirty="0" smtClean="0"/>
              <a:t> </a:t>
            </a:r>
            <a:r>
              <a:rPr lang="en-US" sz="1100" dirty="0" err="1" smtClean="0"/>
              <a:t>врз</a:t>
            </a:r>
            <a:r>
              <a:rPr lang="en-US" sz="1100" dirty="0" smtClean="0"/>
              <a:t> </a:t>
            </a:r>
            <a:r>
              <a:rPr lang="en-US" sz="1100" dirty="0" err="1" smtClean="0"/>
              <a:t>осомничени</a:t>
            </a:r>
            <a:r>
              <a:rPr lang="en-US" sz="1100" dirty="0" smtClean="0"/>
              <a:t> </a:t>
            </a:r>
            <a:r>
              <a:rPr lang="en-US" sz="1100" dirty="0" err="1" smtClean="0"/>
              <a:t>обвинети</a:t>
            </a:r>
            <a:r>
              <a:rPr lang="en-US" sz="1100" dirty="0" smtClean="0"/>
              <a:t> </a:t>
            </a:r>
            <a:r>
              <a:rPr lang="en-US" sz="1100" dirty="0" err="1" smtClean="0"/>
              <a:t>за</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a:t>
            </a:r>
            <a:r>
              <a:rPr lang="en-US" sz="1100" dirty="0" err="1" smtClean="0"/>
              <a:t>педофилија</a:t>
            </a:r>
            <a:r>
              <a:rPr lang="en-US" sz="1100" dirty="0" smtClean="0"/>
              <a:t>. </a:t>
            </a:r>
            <a:endParaRPr lang="en-US" altLang="en-US" sz="1100" dirty="0" smtClean="0"/>
          </a:p>
          <a:p>
            <a:pPr algn="just"/>
            <a:r>
              <a:rPr lang="en-US" sz="1100" dirty="0" smtClean="0"/>
              <a:t> </a:t>
            </a:r>
            <a:endParaRPr lang="en-US" altLang="en-US" sz="1100" dirty="0" smtClean="0"/>
          </a:p>
          <a:p>
            <a:pPr algn="just"/>
            <a:r>
              <a:rPr lang="en-US" sz="1100" b="1" dirty="0" err="1" smtClean="0"/>
              <a:t>Прашања</a:t>
            </a:r>
            <a:r>
              <a:rPr lang="en-US" sz="1100" b="1" dirty="0" smtClean="0"/>
              <a:t> </a:t>
            </a:r>
            <a:r>
              <a:rPr lang="en-US" sz="1100" b="1" dirty="0" err="1" smtClean="0"/>
              <a:t>за</a:t>
            </a:r>
            <a:r>
              <a:rPr lang="en-US" sz="1100" b="1" dirty="0" smtClean="0"/>
              <a:t> </a:t>
            </a:r>
            <a:r>
              <a:rPr lang="en-US" sz="1100" b="1" dirty="0" err="1" smtClean="0"/>
              <a:t>дискусија</a:t>
            </a:r>
            <a:r>
              <a:rPr lang="en-US" sz="1100" dirty="0" smtClean="0"/>
              <a:t> </a:t>
            </a:r>
            <a:endParaRPr lang="en-US" altLang="en-US" sz="1100" dirty="0" smtClean="0"/>
          </a:p>
          <a:p>
            <a:pPr algn="just"/>
            <a:r>
              <a:rPr lang="en-US" sz="1100" dirty="0" smtClean="0"/>
              <a:t> </a:t>
            </a:r>
          </a:p>
          <a:p>
            <a:pPr algn="just"/>
            <a:r>
              <a:rPr lang="en-US" sz="1100" dirty="0" err="1" smtClean="0"/>
              <a:t>Овој</a:t>
            </a:r>
            <a:r>
              <a:rPr lang="en-US" sz="1100" dirty="0" smtClean="0"/>
              <a:t> </a:t>
            </a:r>
            <a:r>
              <a:rPr lang="en-US" sz="1100" dirty="0" err="1" smtClean="0"/>
              <a:t>метод</a:t>
            </a:r>
            <a:r>
              <a:rPr lang="en-US" sz="1100" dirty="0" smtClean="0"/>
              <a:t> </a:t>
            </a:r>
            <a:r>
              <a:rPr lang="en-US" sz="1100" dirty="0" err="1" smtClean="0"/>
              <a:t>на</a:t>
            </a:r>
            <a:r>
              <a:rPr lang="en-US" sz="1100" dirty="0" smtClean="0"/>
              <a:t> </a:t>
            </a:r>
            <a:r>
              <a:rPr lang="en-US" sz="1100" dirty="0" err="1" smtClean="0"/>
              <a:t>криење</a:t>
            </a:r>
            <a:r>
              <a:rPr lang="en-US" sz="1100" dirty="0" smtClean="0"/>
              <a:t> </a:t>
            </a:r>
            <a:r>
              <a:rPr lang="en-US" sz="1100" dirty="0" err="1" smtClean="0"/>
              <a:t>на</a:t>
            </a:r>
            <a:r>
              <a:rPr lang="en-US" sz="1100" dirty="0" smtClean="0"/>
              <a:t> </a:t>
            </a:r>
            <a:r>
              <a:rPr lang="en-US" sz="1100" dirty="0" err="1" smtClean="0"/>
              <a:t>сликите</a:t>
            </a:r>
            <a:r>
              <a:rPr lang="en-US" sz="1100" dirty="0" smtClean="0"/>
              <a:t> </a:t>
            </a:r>
            <a:r>
              <a:rPr lang="en-US" sz="1100" dirty="0" err="1" smtClean="0"/>
              <a:t>не</a:t>
            </a:r>
            <a:r>
              <a:rPr lang="en-US" sz="1100" dirty="0" smtClean="0"/>
              <a:t> е </a:t>
            </a:r>
            <a:r>
              <a:rPr lang="en-US" sz="1100" dirty="0" err="1" smtClean="0"/>
              <a:t>невообичаен</a:t>
            </a:r>
            <a:r>
              <a:rPr lang="en-US" sz="1100" dirty="0" smtClean="0"/>
              <a:t>. </a:t>
            </a:r>
            <a:r>
              <a:rPr lang="en-US" sz="1100" dirty="0" err="1" smtClean="0"/>
              <a:t>Групите</a:t>
            </a:r>
            <a:r>
              <a:rPr lang="en-US" sz="1100" dirty="0" smtClean="0"/>
              <a:t> </a:t>
            </a:r>
            <a:r>
              <a:rPr lang="en-US" sz="1100" dirty="0" err="1" smtClean="0"/>
              <a:t>ќе</a:t>
            </a:r>
            <a:r>
              <a:rPr lang="en-US" sz="1100" dirty="0" smtClean="0"/>
              <a:t> </a:t>
            </a:r>
            <a:r>
              <a:rPr lang="en-US" sz="1100" dirty="0" err="1" smtClean="0"/>
              <a:t>постираат</a:t>
            </a:r>
            <a:r>
              <a:rPr lang="en-US" sz="1100" dirty="0" smtClean="0"/>
              <a:t> </a:t>
            </a:r>
            <a:r>
              <a:rPr lang="en-US" sz="1100" dirty="0" err="1" smtClean="0"/>
              <a:t>линкови</a:t>
            </a:r>
            <a:r>
              <a:rPr lang="en-US" sz="1100" dirty="0" smtClean="0"/>
              <a:t> </a:t>
            </a:r>
            <a:r>
              <a:rPr lang="en-US" sz="1100" dirty="0" err="1" smtClean="0"/>
              <a:t>до</a:t>
            </a:r>
            <a:r>
              <a:rPr lang="en-US" sz="1100" dirty="0" smtClean="0"/>
              <a:t> </a:t>
            </a:r>
            <a:r>
              <a:rPr lang="en-US" sz="1100" dirty="0" err="1" smtClean="0"/>
              <a:t>сликите</a:t>
            </a:r>
            <a:r>
              <a:rPr lang="en-US" sz="1100" dirty="0" smtClean="0"/>
              <a:t>. </a:t>
            </a:r>
            <a:r>
              <a:rPr lang="en-US" sz="1100" dirty="0" err="1" smtClean="0"/>
              <a:t>Меѓутоа</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биде</a:t>
            </a:r>
            <a:r>
              <a:rPr lang="en-US" sz="1100" dirty="0" smtClean="0"/>
              <a:t> </a:t>
            </a:r>
            <a:r>
              <a:rPr lang="en-US" sz="1100" dirty="0" err="1" smtClean="0"/>
              <a:t>опасно</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потпрете</a:t>
            </a:r>
            <a:r>
              <a:rPr lang="en-US" sz="1100" dirty="0" smtClean="0"/>
              <a:t> </a:t>
            </a:r>
            <a:r>
              <a:rPr lang="en-US" sz="1100" dirty="0" err="1" smtClean="0"/>
              <a:t>само</a:t>
            </a:r>
            <a:r>
              <a:rPr lang="en-US" sz="1100" dirty="0" smtClean="0"/>
              <a:t> </a:t>
            </a:r>
            <a:r>
              <a:rPr lang="en-US" sz="1100" dirty="0" err="1" smtClean="0"/>
              <a:t>на</a:t>
            </a:r>
            <a:r>
              <a:rPr lang="en-US" sz="1100" dirty="0" smtClean="0"/>
              <a:t> IP-</a:t>
            </a:r>
            <a:r>
              <a:rPr lang="en-US" sz="1100" dirty="0" err="1" smtClean="0"/>
              <a:t>адресата</a:t>
            </a:r>
            <a:r>
              <a:rPr lang="en-US" sz="1100" dirty="0" smtClean="0"/>
              <a:t> </a:t>
            </a:r>
            <a:r>
              <a:rPr lang="en-US" sz="1100" dirty="0" err="1" smtClean="0"/>
              <a:t>за</a:t>
            </a:r>
            <a:r>
              <a:rPr lang="en-US" sz="1100" dirty="0" smtClean="0"/>
              <a:t> </a:t>
            </a:r>
            <a:r>
              <a:rPr lang="en-US" sz="1100" dirty="0" err="1" smtClean="0"/>
              <a:t>да</a:t>
            </a:r>
            <a:r>
              <a:rPr lang="en-US" sz="1100" dirty="0" smtClean="0"/>
              <a:t> </a:t>
            </a:r>
            <a:r>
              <a:rPr lang="en-US" sz="1100" dirty="0" err="1" smtClean="0"/>
              <a:t>добиете</a:t>
            </a:r>
            <a:r>
              <a:rPr lang="en-US" sz="1100" dirty="0" smtClean="0"/>
              <a:t> </a:t>
            </a:r>
            <a:r>
              <a:rPr lang="en-US" sz="1100" dirty="0" err="1" smtClean="0"/>
              <a:t>налог</a:t>
            </a:r>
            <a:r>
              <a:rPr lang="en-US" sz="1100" dirty="0" smtClean="0"/>
              <a:t> </a:t>
            </a:r>
            <a:r>
              <a:rPr lang="en-US" sz="1100" dirty="0" err="1" smtClean="0"/>
              <a:t>за</a:t>
            </a:r>
            <a:r>
              <a:rPr lang="en-US" sz="1100" dirty="0" smtClean="0"/>
              <a:t> </a:t>
            </a:r>
            <a:r>
              <a:rPr lang="en-US" sz="1100" dirty="0" err="1" smtClean="0"/>
              <a:t>претрес</a:t>
            </a:r>
            <a:r>
              <a:rPr lang="en-US" sz="1100" dirty="0" smtClean="0"/>
              <a:t>, </a:t>
            </a:r>
            <a:r>
              <a:rPr lang="en-US" sz="1100" dirty="0" err="1" smtClean="0"/>
              <a:t>без</a:t>
            </a:r>
            <a:r>
              <a:rPr lang="en-US" sz="1100" dirty="0" smtClean="0"/>
              <a:t> </a:t>
            </a:r>
            <a:r>
              <a:rPr lang="en-US" sz="1100" dirty="0" err="1" smtClean="0"/>
              <a:t>притоа</a:t>
            </a:r>
            <a:r>
              <a:rPr lang="en-US" sz="1100" dirty="0" smtClean="0"/>
              <a:t> </a:t>
            </a:r>
            <a:r>
              <a:rPr lang="en-US" sz="1100" dirty="0" err="1" smtClean="0"/>
              <a:t>да</a:t>
            </a:r>
            <a:r>
              <a:rPr lang="en-US" sz="1100" dirty="0" smtClean="0"/>
              <a:t> </a:t>
            </a:r>
            <a:r>
              <a:rPr lang="en-US" sz="1100" dirty="0" err="1" smtClean="0"/>
              <a:t>разберете</a:t>
            </a:r>
            <a:r>
              <a:rPr lang="en-US" sz="1100" dirty="0" smtClean="0"/>
              <a:t> </a:t>
            </a:r>
            <a:r>
              <a:rPr lang="en-US" sz="1100" dirty="0" err="1" smtClean="0"/>
              <a:t>како</a:t>
            </a:r>
            <a:r>
              <a:rPr lang="en-US" sz="1100" dirty="0" smtClean="0"/>
              <a:t> IP-</a:t>
            </a:r>
            <a:r>
              <a:rPr lang="en-US" sz="1100" dirty="0" err="1" smtClean="0"/>
              <a:t>адресата</a:t>
            </a:r>
            <a:r>
              <a:rPr lang="en-US" sz="1100" dirty="0" smtClean="0"/>
              <a:t> </a:t>
            </a:r>
            <a:r>
              <a:rPr lang="en-US" sz="1100" dirty="0" err="1" smtClean="0"/>
              <a:t>била</a:t>
            </a:r>
            <a:r>
              <a:rPr lang="en-US" sz="1100" dirty="0" smtClean="0"/>
              <a:t> </a:t>
            </a:r>
            <a:r>
              <a:rPr lang="en-US" sz="1100" dirty="0" err="1" smtClean="0"/>
              <a:t>пријавена</a:t>
            </a:r>
            <a:r>
              <a:rPr lang="en-US" sz="1100" dirty="0" smtClean="0"/>
              <a:t> </a:t>
            </a:r>
            <a:r>
              <a:rPr lang="en-US" sz="1100" dirty="0" err="1" smtClean="0"/>
              <a:t>на</a:t>
            </a:r>
            <a:r>
              <a:rPr lang="en-US" sz="1100" dirty="0" smtClean="0"/>
              <a:t> </a:t>
            </a:r>
            <a:r>
              <a:rPr lang="en-US" sz="1100" dirty="0" err="1" smtClean="0"/>
              <a:t>страницата</a:t>
            </a:r>
            <a:r>
              <a:rPr lang="en-US" sz="1100" dirty="0" smtClean="0"/>
              <a:t>, </a:t>
            </a:r>
            <a:r>
              <a:rPr lang="en-US" sz="1100" dirty="0" err="1" smtClean="0"/>
              <a:t>тие</a:t>
            </a:r>
            <a:r>
              <a:rPr lang="en-US" sz="1100" dirty="0" smtClean="0"/>
              <a:t> </a:t>
            </a:r>
            <a:r>
              <a:rPr lang="en-US" sz="1100" dirty="0" err="1" smtClean="0"/>
              <a:t>можеле</a:t>
            </a:r>
            <a:r>
              <a:rPr lang="en-US" sz="1100" dirty="0" smtClean="0"/>
              <a:t> </a:t>
            </a:r>
            <a:r>
              <a:rPr lang="en-US" sz="1100" dirty="0" err="1" smtClean="0"/>
              <a:t>да</a:t>
            </a:r>
            <a:r>
              <a:rPr lang="en-US" sz="1100" dirty="0" smtClean="0"/>
              <a:t> </a:t>
            </a:r>
            <a:r>
              <a:rPr lang="en-US" sz="1100" dirty="0" err="1" smtClean="0"/>
              <a:t>бидат</a:t>
            </a:r>
            <a:r>
              <a:rPr lang="en-US" sz="1100" dirty="0" smtClean="0"/>
              <a:t> </a:t>
            </a:r>
            <a:r>
              <a:rPr lang="en-US" sz="1100" dirty="0" err="1" smtClean="0"/>
              <a:t>сосема</a:t>
            </a:r>
            <a:r>
              <a:rPr lang="en-US" sz="1100" dirty="0" smtClean="0"/>
              <a:t> </a:t>
            </a:r>
            <a:r>
              <a:rPr lang="en-US" sz="1100" dirty="0" err="1" smtClean="0"/>
              <a:t>невини</a:t>
            </a:r>
            <a:r>
              <a:rPr lang="en-US" sz="1100" dirty="0" smtClean="0"/>
              <a:t> </a:t>
            </a:r>
            <a:r>
              <a:rPr lang="en-US" sz="1100" dirty="0" err="1" smtClean="0"/>
              <a:t>бидејќи</a:t>
            </a:r>
            <a:r>
              <a:rPr lang="en-US" sz="1100" dirty="0" smtClean="0"/>
              <a:t> </a:t>
            </a:r>
            <a:r>
              <a:rPr lang="en-US" sz="1100" dirty="0" err="1" smtClean="0"/>
              <a:t>биле</a:t>
            </a:r>
            <a:r>
              <a:rPr lang="en-US" sz="1100" dirty="0" smtClean="0"/>
              <a:t> </a:t>
            </a:r>
            <a:r>
              <a:rPr lang="en-US" sz="1100" dirty="0" err="1" smtClean="0"/>
              <a:t>упатени</a:t>
            </a:r>
            <a:r>
              <a:rPr lang="en-US" sz="1100" dirty="0" smtClean="0"/>
              <a:t> </a:t>
            </a:r>
            <a:r>
              <a:rPr lang="en-US" sz="1100" dirty="0" err="1" smtClean="0"/>
              <a:t>од</a:t>
            </a:r>
            <a:r>
              <a:rPr lang="en-US" sz="1100" dirty="0" smtClean="0"/>
              <a:t> </a:t>
            </a:r>
            <a:r>
              <a:rPr lang="en-US" sz="1100" dirty="0" err="1" smtClean="0"/>
              <a:t>друга</a:t>
            </a:r>
            <a:r>
              <a:rPr lang="en-US" sz="1100" dirty="0" smtClean="0"/>
              <a:t> </a:t>
            </a:r>
            <a:r>
              <a:rPr lang="en-US" sz="1100" dirty="0" err="1" smtClean="0"/>
              <a:t>страница</a:t>
            </a:r>
            <a:r>
              <a:rPr lang="en-US" sz="1100" dirty="0" smtClean="0"/>
              <a:t> и </a:t>
            </a:r>
            <a:r>
              <a:rPr lang="en-US" sz="1100" dirty="0" err="1" smtClean="0"/>
              <a:t>не</a:t>
            </a:r>
            <a:r>
              <a:rPr lang="en-US" sz="1100" dirty="0" smtClean="0"/>
              <a:t> </a:t>
            </a:r>
            <a:r>
              <a:rPr lang="en-US" sz="1100" dirty="0" err="1" smtClean="0"/>
              <a:t>пристапиле</a:t>
            </a:r>
            <a:r>
              <a:rPr lang="en-US" sz="1100" dirty="0" smtClean="0"/>
              <a:t> </a:t>
            </a:r>
            <a:r>
              <a:rPr lang="en-US" sz="1100" dirty="0" err="1" smtClean="0"/>
              <a:t>до</a:t>
            </a:r>
            <a:r>
              <a:rPr lang="en-US" sz="1100" dirty="0" smtClean="0"/>
              <a:t> </a:t>
            </a:r>
            <a:r>
              <a:rPr lang="en-US" sz="1100" dirty="0" err="1" smtClean="0"/>
              <a:t>ниедна</a:t>
            </a:r>
            <a:r>
              <a:rPr lang="en-US" sz="1100" dirty="0" smtClean="0"/>
              <a:t> </a:t>
            </a:r>
            <a:r>
              <a:rPr lang="en-US" sz="1100" dirty="0" err="1" smtClean="0"/>
              <a:t>слика</a:t>
            </a:r>
            <a:r>
              <a:rPr lang="en-US" sz="1100" dirty="0" smtClean="0"/>
              <a:t> </a:t>
            </a:r>
            <a:r>
              <a:rPr lang="en-US" sz="1100" dirty="0" err="1" smtClean="0"/>
              <a:t>откако</a:t>
            </a:r>
            <a:r>
              <a:rPr lang="en-US" sz="1100" dirty="0" smtClean="0"/>
              <a:t> </a:t>
            </a:r>
            <a:r>
              <a:rPr lang="en-US" sz="1100" dirty="0" err="1" smtClean="0"/>
              <a:t>сфатиле</a:t>
            </a:r>
            <a:r>
              <a:rPr lang="en-US" sz="1100" dirty="0" smtClean="0"/>
              <a:t> </a:t>
            </a:r>
            <a:r>
              <a:rPr lang="en-US" sz="1100" dirty="0" err="1" smtClean="0"/>
              <a:t>што</a:t>
            </a:r>
            <a:r>
              <a:rPr lang="en-US" sz="1100" dirty="0" smtClean="0"/>
              <a:t> </a:t>
            </a:r>
            <a:r>
              <a:rPr lang="en-US" sz="1100" dirty="0" err="1" smtClean="0"/>
              <a:t>претставуваат</a:t>
            </a:r>
            <a:r>
              <a:rPr lang="en-US" sz="1100" dirty="0" smtClean="0"/>
              <a:t>. </a:t>
            </a:r>
            <a:r>
              <a:rPr lang="en-US" sz="1100" dirty="0" err="1" smtClean="0"/>
              <a:t>Секако</a:t>
            </a:r>
            <a:r>
              <a:rPr lang="en-US" sz="1100" dirty="0" smtClean="0"/>
              <a:t>, </a:t>
            </a:r>
            <a:r>
              <a:rPr lang="en-US" sz="1100" dirty="0" err="1" smtClean="0"/>
              <a:t>тие</a:t>
            </a:r>
            <a:r>
              <a:rPr lang="en-US" sz="1100" dirty="0" smtClean="0"/>
              <a:t> </a:t>
            </a:r>
            <a:r>
              <a:rPr lang="en-US" sz="1100" dirty="0" err="1" smtClean="0"/>
              <a:t>можеби</a:t>
            </a:r>
            <a:r>
              <a:rPr lang="en-US" sz="1100" dirty="0" smtClean="0"/>
              <a:t> </a:t>
            </a:r>
            <a:r>
              <a:rPr lang="en-US" sz="1100" dirty="0" err="1" smtClean="0"/>
              <a:t>ги</a:t>
            </a:r>
            <a:r>
              <a:rPr lang="en-US" sz="1100" dirty="0" smtClean="0"/>
              <a:t> </a:t>
            </a:r>
            <a:r>
              <a:rPr lang="en-US" sz="1100" dirty="0" err="1" smtClean="0"/>
              <a:t>посетиле</a:t>
            </a:r>
            <a:r>
              <a:rPr lang="en-US" sz="1100" dirty="0" smtClean="0"/>
              <a:t> </a:t>
            </a:r>
            <a:r>
              <a:rPr lang="en-US" sz="1100" dirty="0" err="1" smtClean="0"/>
              <a:t>повеќе</a:t>
            </a:r>
            <a:r>
              <a:rPr lang="en-US" sz="1100" dirty="0" smtClean="0"/>
              <a:t> </a:t>
            </a:r>
            <a:r>
              <a:rPr lang="en-US" sz="1100" dirty="0" err="1" smtClean="0"/>
              <a:t>од</a:t>
            </a:r>
            <a:r>
              <a:rPr lang="en-US" sz="1100" dirty="0" smtClean="0"/>
              <a:t> </a:t>
            </a:r>
            <a:r>
              <a:rPr lang="en-US" sz="1100" dirty="0" err="1" smtClean="0"/>
              <a:t>еднаш</a:t>
            </a:r>
            <a:r>
              <a:rPr lang="en-US" sz="1100" dirty="0" smtClean="0"/>
              <a:t> </a:t>
            </a:r>
            <a:r>
              <a:rPr lang="en-US" sz="1100" dirty="0" err="1" smtClean="0"/>
              <a:t>или</a:t>
            </a:r>
            <a:r>
              <a:rPr lang="en-US" sz="1100" dirty="0" smtClean="0"/>
              <a:t> </a:t>
            </a:r>
            <a:r>
              <a:rPr lang="en-US" sz="1100" dirty="0" err="1" smtClean="0"/>
              <a:t>пристапиле</a:t>
            </a:r>
            <a:r>
              <a:rPr lang="en-US" sz="1100" dirty="0" smtClean="0"/>
              <a:t> </a:t>
            </a:r>
            <a:r>
              <a:rPr lang="en-US" sz="1100" dirty="0" err="1" smtClean="0"/>
              <a:t>до</a:t>
            </a:r>
            <a:r>
              <a:rPr lang="en-US" sz="1100" dirty="0" smtClean="0"/>
              <a:t> </a:t>
            </a:r>
            <a:r>
              <a:rPr lang="en-US" sz="1100" dirty="0" err="1" smtClean="0"/>
              <a:t>голем</a:t>
            </a:r>
            <a:r>
              <a:rPr lang="en-US" sz="1100" dirty="0" smtClean="0"/>
              <a:t> </a:t>
            </a:r>
            <a:r>
              <a:rPr lang="en-US" sz="1100" dirty="0" err="1" smtClean="0"/>
              <a:t>број</a:t>
            </a:r>
            <a:r>
              <a:rPr lang="en-US" sz="1100" dirty="0" smtClean="0"/>
              <a:t> </a:t>
            </a:r>
            <a:r>
              <a:rPr lang="en-US" sz="1100" dirty="0" err="1" smtClean="0"/>
              <a:t>слики</a:t>
            </a:r>
            <a:r>
              <a:rPr lang="en-US" sz="1100" dirty="0" smtClean="0"/>
              <a:t>. </a:t>
            </a:r>
          </a:p>
          <a:p>
            <a:pPr algn="just"/>
            <a:r>
              <a:rPr lang="en-US" sz="1100" dirty="0" smtClean="0"/>
              <a:t> </a:t>
            </a:r>
          </a:p>
          <a:p>
            <a:pPr algn="just"/>
            <a:r>
              <a:rPr lang="en-US" sz="1100" dirty="0" smtClean="0"/>
              <a:t> </a:t>
            </a:r>
            <a:r>
              <a:rPr lang="en-US" sz="1100" dirty="0" err="1" smtClean="0"/>
              <a:t>Можете</a:t>
            </a:r>
            <a:r>
              <a:rPr lang="en-US" sz="1100" dirty="0" smtClean="0"/>
              <a:t> </a:t>
            </a:r>
            <a:r>
              <a:rPr lang="en-US" sz="1100" dirty="0" err="1" smtClean="0"/>
              <a:t>да</a:t>
            </a:r>
            <a:r>
              <a:rPr lang="en-US" sz="1100" dirty="0" smtClean="0"/>
              <a:t> </a:t>
            </a:r>
            <a:r>
              <a:rPr lang="en-US" sz="1100" dirty="0" err="1" smtClean="0"/>
              <a:t>го</a:t>
            </a:r>
            <a:r>
              <a:rPr lang="en-US" sz="1100" dirty="0" smtClean="0"/>
              <a:t> </a:t>
            </a:r>
            <a:r>
              <a:rPr lang="en-US" sz="1100" dirty="0" err="1" smtClean="0"/>
              <a:t>користите</a:t>
            </a:r>
            <a:r>
              <a:rPr lang="en-US" sz="1100" dirty="0" smtClean="0"/>
              <a:t> </a:t>
            </a:r>
            <a:r>
              <a:rPr lang="en-US" sz="1100" dirty="0" err="1" smtClean="0"/>
              <a:t>ова</a:t>
            </a:r>
            <a:r>
              <a:rPr lang="en-US" sz="1100" dirty="0" smtClean="0"/>
              <a:t> </a:t>
            </a:r>
            <a:r>
              <a:rPr lang="en-US" sz="1100" dirty="0" err="1" smtClean="0"/>
              <a:t>за</a:t>
            </a:r>
            <a:r>
              <a:rPr lang="en-US" sz="1100" dirty="0" smtClean="0"/>
              <a:t> </a:t>
            </a:r>
            <a:r>
              <a:rPr lang="en-US" sz="1100" dirty="0" err="1" smtClean="0"/>
              <a:t>да</a:t>
            </a:r>
            <a:r>
              <a:rPr lang="en-US" sz="1100" dirty="0" smtClean="0"/>
              <a:t> </a:t>
            </a:r>
            <a:r>
              <a:rPr lang="en-US" sz="1100" dirty="0" err="1" smtClean="0"/>
              <a:t>дискутирате</a:t>
            </a:r>
            <a:r>
              <a:rPr lang="en-US" sz="1100" dirty="0" smtClean="0"/>
              <a:t> </a:t>
            </a:r>
            <a:r>
              <a:rPr lang="en-US" sz="1100" dirty="0" err="1" smtClean="0"/>
              <a:t>за</a:t>
            </a:r>
            <a:r>
              <a:rPr lang="en-US" sz="1100" dirty="0" smtClean="0"/>
              <a:t> </a:t>
            </a:r>
            <a:r>
              <a:rPr lang="en-US" sz="1100" dirty="0" err="1" smtClean="0"/>
              <a:t>вниманието</a:t>
            </a:r>
            <a:r>
              <a:rPr lang="en-US" sz="1100" dirty="0" smtClean="0"/>
              <a:t> </a:t>
            </a:r>
            <a:r>
              <a:rPr lang="en-US" sz="1100" dirty="0" err="1" smtClean="0"/>
              <a:t>што</a:t>
            </a:r>
            <a:r>
              <a:rPr lang="en-US" sz="1100" dirty="0" smtClean="0"/>
              <a:t> е </a:t>
            </a:r>
            <a:r>
              <a:rPr lang="en-US" sz="1100" dirty="0" err="1" smtClean="0"/>
              <a:t>потребно</a:t>
            </a:r>
            <a:r>
              <a:rPr lang="en-US" sz="1100" dirty="0" smtClean="0"/>
              <a:t> </a:t>
            </a:r>
            <a:r>
              <a:rPr lang="en-US" sz="1100" dirty="0" err="1" smtClean="0"/>
              <a:t>пред</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обвини</a:t>
            </a:r>
            <a:r>
              <a:rPr lang="en-US" sz="1100" dirty="0" smtClean="0"/>
              <a:t> </a:t>
            </a:r>
            <a:r>
              <a:rPr lang="en-US" sz="1100" dirty="0" err="1" smtClean="0"/>
              <a:t>лице</a:t>
            </a:r>
            <a:r>
              <a:rPr lang="en-US" sz="1100" dirty="0" smtClean="0"/>
              <a:t> </a:t>
            </a:r>
            <a:r>
              <a:rPr lang="en-US" sz="1100" dirty="0" err="1" smtClean="0"/>
              <a:t>дека</a:t>
            </a:r>
            <a:r>
              <a:rPr lang="en-US" sz="1100" dirty="0" smtClean="0"/>
              <a:t> е </a:t>
            </a:r>
            <a:r>
              <a:rPr lang="en-US" sz="1100" dirty="0" err="1" smtClean="0"/>
              <a:t>педофил</a:t>
            </a:r>
            <a:r>
              <a:rPr lang="en-US" sz="1100" dirty="0" smtClean="0"/>
              <a:t>. </a:t>
            </a:r>
            <a:r>
              <a:rPr lang="en-US" sz="1100" dirty="0" err="1" smtClean="0"/>
              <a:t>Постои</a:t>
            </a:r>
            <a:r>
              <a:rPr lang="en-US" sz="1100" dirty="0" smtClean="0"/>
              <a:t> </a:t>
            </a:r>
            <a:r>
              <a:rPr lang="en-US" sz="1100" dirty="0" err="1" smtClean="0"/>
              <a:t>висока</a:t>
            </a:r>
            <a:r>
              <a:rPr lang="en-US" sz="1100" dirty="0" smtClean="0"/>
              <a:t> </a:t>
            </a:r>
            <a:r>
              <a:rPr lang="en-US" sz="1100" dirty="0" err="1" smtClean="0"/>
              <a:t>стапка</a:t>
            </a:r>
            <a:r>
              <a:rPr lang="en-US" sz="1100" dirty="0" smtClean="0"/>
              <a:t> </a:t>
            </a:r>
            <a:r>
              <a:rPr lang="en-US" sz="1100" dirty="0" err="1" smtClean="0"/>
              <a:t>на</a:t>
            </a:r>
            <a:r>
              <a:rPr lang="en-US" sz="1100" dirty="0" smtClean="0"/>
              <a:t> </a:t>
            </a:r>
            <a:r>
              <a:rPr lang="en-US" sz="1100" dirty="0" err="1" smtClean="0"/>
              <a:t>самоубиства</a:t>
            </a:r>
            <a:r>
              <a:rPr lang="en-US" sz="1100" dirty="0" smtClean="0"/>
              <a:t> </a:t>
            </a:r>
            <a:r>
              <a:rPr lang="en-US" sz="1100" dirty="0" err="1" smtClean="0"/>
              <a:t>меѓу</a:t>
            </a:r>
            <a:r>
              <a:rPr lang="en-US" sz="1100" dirty="0" smtClean="0"/>
              <a:t> </a:t>
            </a:r>
            <a:r>
              <a:rPr lang="en-US" sz="1100" dirty="0" err="1" smtClean="0"/>
              <a:t>лицата</a:t>
            </a:r>
            <a:r>
              <a:rPr lang="en-US" sz="1100" dirty="0" smtClean="0"/>
              <a:t> </a:t>
            </a:r>
            <a:r>
              <a:rPr lang="en-US" sz="1100" dirty="0" err="1" smtClean="0"/>
              <a:t>што</a:t>
            </a:r>
            <a:r>
              <a:rPr lang="en-US" sz="1100" dirty="0" smtClean="0"/>
              <a:t> </a:t>
            </a:r>
            <a:r>
              <a:rPr lang="en-US" sz="1100" dirty="0" err="1" smtClean="0"/>
              <a:t>се</a:t>
            </a:r>
            <a:r>
              <a:rPr lang="en-US" sz="1100" dirty="0" smtClean="0"/>
              <a:t> </a:t>
            </a:r>
            <a:r>
              <a:rPr lang="en-US" sz="1100" dirty="0" err="1" smtClean="0"/>
              <a:t>обвинети</a:t>
            </a:r>
            <a:r>
              <a:rPr lang="en-US" sz="1100" dirty="0" smtClean="0"/>
              <a:t> </a:t>
            </a:r>
            <a:r>
              <a:rPr lang="en-US" sz="1100" dirty="0" err="1" smtClean="0"/>
              <a:t>за</a:t>
            </a:r>
            <a:r>
              <a:rPr lang="en-US" sz="1100" dirty="0" smtClean="0"/>
              <a:t> </a:t>
            </a:r>
            <a:r>
              <a:rPr lang="en-US" sz="1100" dirty="0" err="1" smtClean="0"/>
              <a:t>ова</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a:t>
            </a:r>
            <a:r>
              <a:rPr lang="en-US" sz="1100" dirty="0" err="1" smtClean="0"/>
              <a:t>Како</a:t>
            </a:r>
            <a:r>
              <a:rPr lang="en-US" sz="1100" dirty="0" smtClean="0"/>
              <a:t> и </a:t>
            </a:r>
            <a:r>
              <a:rPr lang="en-US" sz="1100" dirty="0" err="1" smtClean="0"/>
              <a:t>кај</a:t>
            </a:r>
            <a:r>
              <a:rPr lang="en-US" sz="1100" dirty="0" smtClean="0"/>
              <a:t> </a:t>
            </a:r>
            <a:r>
              <a:rPr lang="en-US" sz="1100" dirty="0" err="1" smtClean="0"/>
              <a:t>сите</a:t>
            </a:r>
            <a:r>
              <a:rPr lang="en-US" sz="1100" dirty="0" smtClean="0"/>
              <a:t> </a:t>
            </a:r>
            <a:r>
              <a:rPr lang="en-US" sz="1100" dirty="0" err="1" smtClean="0"/>
              <a:t>случаи</a:t>
            </a:r>
            <a:r>
              <a:rPr lang="en-US" sz="1100" dirty="0" smtClean="0"/>
              <a:t> </a:t>
            </a:r>
            <a:r>
              <a:rPr lang="en-US" sz="1100" dirty="0" err="1" smtClean="0"/>
              <a:t>поврзани</a:t>
            </a:r>
            <a:r>
              <a:rPr lang="en-US" sz="1100" dirty="0" smtClean="0"/>
              <a:t> </a:t>
            </a:r>
            <a:r>
              <a:rPr lang="en-US" sz="1100" dirty="0" err="1" smtClean="0"/>
              <a:t>со</a:t>
            </a:r>
            <a:r>
              <a:rPr lang="en-US" sz="1100" dirty="0" smtClean="0"/>
              <a:t> </a:t>
            </a:r>
            <a:r>
              <a:rPr lang="en-US" sz="1100" dirty="0" err="1" smtClean="0"/>
              <a:t>компјутерскиот</a:t>
            </a:r>
            <a:r>
              <a:rPr lang="en-US" sz="1100" dirty="0" smtClean="0"/>
              <a:t> </a:t>
            </a:r>
            <a:r>
              <a:rPr lang="en-US" sz="1100" dirty="0" err="1" smtClean="0"/>
              <a:t>криминал</a:t>
            </a:r>
            <a:r>
              <a:rPr lang="en-US" sz="1100" dirty="0" smtClean="0"/>
              <a:t>, </a:t>
            </a:r>
            <a:r>
              <a:rPr lang="en-US" sz="1100" dirty="0" err="1" smtClean="0"/>
              <a:t>треба</a:t>
            </a:r>
            <a:r>
              <a:rPr lang="en-US" sz="1100" dirty="0" smtClean="0"/>
              <a:t> </a:t>
            </a:r>
            <a:r>
              <a:rPr lang="en-US" sz="1100" dirty="0" err="1" smtClean="0"/>
              <a:t>да</a:t>
            </a:r>
            <a:r>
              <a:rPr lang="en-US" sz="1100" dirty="0" smtClean="0"/>
              <a:t> </a:t>
            </a:r>
            <a:r>
              <a:rPr lang="en-US" sz="1100" dirty="0" err="1" smtClean="0"/>
              <a:t>бидете</a:t>
            </a:r>
            <a:r>
              <a:rPr lang="en-US" sz="1100" dirty="0" smtClean="0"/>
              <a:t> </a:t>
            </a:r>
            <a:r>
              <a:rPr lang="en-US" sz="1100" dirty="0" err="1" smtClean="0"/>
              <a:t>во</a:t>
            </a:r>
            <a:r>
              <a:rPr lang="en-US" sz="1100" dirty="0" smtClean="0"/>
              <a:t> </a:t>
            </a:r>
            <a:r>
              <a:rPr lang="en-US" sz="1100" dirty="0" err="1" smtClean="0"/>
              <a:t>можност</a:t>
            </a:r>
            <a:r>
              <a:rPr lang="en-US" sz="1100" dirty="0" smtClean="0"/>
              <a:t> </a:t>
            </a:r>
            <a:r>
              <a:rPr lang="en-US" sz="1100" dirty="0" err="1" smtClean="0"/>
              <a:t>да</a:t>
            </a:r>
            <a:r>
              <a:rPr lang="en-US" sz="1100" dirty="0" smtClean="0"/>
              <a:t> </a:t>
            </a:r>
            <a:r>
              <a:rPr lang="en-US" sz="1100" dirty="0" err="1" smtClean="0"/>
              <a:t>го</a:t>
            </a:r>
            <a:r>
              <a:rPr lang="en-US" sz="1100" dirty="0" smtClean="0"/>
              <a:t> </a:t>
            </a:r>
            <a:r>
              <a:rPr lang="en-US" sz="1100" dirty="0" err="1" smtClean="0"/>
              <a:t>ставите</a:t>
            </a:r>
            <a:r>
              <a:rPr lang="en-US" sz="1100" dirty="0" smtClean="0"/>
              <a:t> </a:t>
            </a:r>
            <a:r>
              <a:rPr lang="en-US" sz="1100" dirty="0" err="1" smtClean="0"/>
              <a:t>осомничениот</a:t>
            </a:r>
            <a:r>
              <a:rPr lang="en-US" sz="1100" dirty="0" smtClean="0"/>
              <a:t> </a:t>
            </a:r>
            <a:r>
              <a:rPr lang="en-US" sz="1100" dirty="0" err="1" smtClean="0"/>
              <a:t>на</a:t>
            </a:r>
            <a:r>
              <a:rPr lang="en-US" sz="1100" dirty="0" smtClean="0"/>
              <a:t> „</a:t>
            </a:r>
            <a:r>
              <a:rPr lang="en-US" sz="1100" dirty="0" err="1" smtClean="0"/>
              <a:t>тастатурата</a:t>
            </a:r>
            <a:r>
              <a:rPr lang="en-US" sz="1100" dirty="0" smtClean="0"/>
              <a:t>“ </a:t>
            </a:r>
            <a:r>
              <a:rPr lang="en-US" sz="1100" dirty="0" err="1" smtClean="0"/>
              <a:t>во</a:t>
            </a:r>
            <a:r>
              <a:rPr lang="en-US" sz="1100" dirty="0" smtClean="0"/>
              <a:t> </a:t>
            </a:r>
            <a:r>
              <a:rPr lang="en-US" sz="1100" dirty="0" err="1" smtClean="0"/>
              <a:t>релевантното</a:t>
            </a:r>
            <a:r>
              <a:rPr lang="en-US" sz="1100" dirty="0" smtClean="0"/>
              <a:t> </a:t>
            </a:r>
            <a:r>
              <a:rPr lang="en-US" sz="1100" dirty="0" err="1" smtClean="0"/>
              <a:t>време</a:t>
            </a:r>
            <a:r>
              <a:rPr lang="en-US" sz="1100" dirty="0" smtClean="0"/>
              <a:t>, IP-</a:t>
            </a:r>
            <a:r>
              <a:rPr lang="en-US" sz="1100" dirty="0" err="1" smtClean="0"/>
              <a:t>адресата</a:t>
            </a:r>
            <a:r>
              <a:rPr lang="en-US" sz="1100" dirty="0" smtClean="0"/>
              <a:t> </a:t>
            </a:r>
            <a:r>
              <a:rPr lang="en-US" sz="1100" dirty="0" err="1" smtClean="0"/>
              <a:t>можеби</a:t>
            </a:r>
            <a:r>
              <a:rPr lang="en-US" sz="1100" dirty="0" smtClean="0"/>
              <a:t> </a:t>
            </a:r>
            <a:r>
              <a:rPr lang="en-US" sz="1100" dirty="0" err="1" smtClean="0"/>
              <a:t>била</a:t>
            </a:r>
            <a:r>
              <a:rPr lang="en-US" sz="1100" dirty="0" smtClean="0"/>
              <a:t> </a:t>
            </a:r>
            <a:r>
              <a:rPr lang="en-US" sz="1100" dirty="0" err="1" smtClean="0"/>
              <a:t>користена</a:t>
            </a:r>
            <a:r>
              <a:rPr lang="en-US" sz="1100" dirty="0" smtClean="0"/>
              <a:t> </a:t>
            </a:r>
            <a:r>
              <a:rPr lang="en-US" sz="1100" dirty="0" err="1" smtClean="0"/>
              <a:t>од</a:t>
            </a:r>
            <a:r>
              <a:rPr lang="en-US" sz="1100" dirty="0" smtClean="0"/>
              <a:t> </a:t>
            </a:r>
            <a:r>
              <a:rPr lang="en-US" sz="1100" dirty="0" err="1" smtClean="0"/>
              <a:t>многубројни</a:t>
            </a:r>
            <a:r>
              <a:rPr lang="en-US" sz="1100" dirty="0" smtClean="0"/>
              <a:t> </a:t>
            </a:r>
            <a:r>
              <a:rPr lang="en-US" sz="1100" dirty="0" err="1" smtClean="0"/>
              <a:t>лица</a:t>
            </a:r>
            <a:r>
              <a:rPr lang="en-US" sz="1100" dirty="0" smtClean="0"/>
              <a:t> </a:t>
            </a:r>
            <a:r>
              <a:rPr lang="en-US" sz="1100" dirty="0" err="1" smtClean="0"/>
              <a:t>на</a:t>
            </a:r>
            <a:r>
              <a:rPr lang="en-US" sz="1100" dirty="0" smtClean="0"/>
              <a:t> </a:t>
            </a:r>
            <a:r>
              <a:rPr lang="en-US" sz="1100" dirty="0" err="1" smtClean="0"/>
              <a:t>истата</a:t>
            </a:r>
            <a:r>
              <a:rPr lang="en-US" sz="1100" dirty="0" smtClean="0"/>
              <a:t> </a:t>
            </a:r>
            <a:r>
              <a:rPr lang="en-US" sz="1100" dirty="0" err="1" smtClean="0"/>
              <a:t>адреса</a:t>
            </a:r>
            <a:r>
              <a:rPr lang="en-US" sz="1100" dirty="0" smtClean="0"/>
              <a:t> </a:t>
            </a:r>
            <a:r>
              <a:rPr lang="en-US" sz="1100" dirty="0" err="1" smtClean="0"/>
              <a:t>или</a:t>
            </a:r>
            <a:r>
              <a:rPr lang="en-US" sz="1100" dirty="0" smtClean="0"/>
              <a:t> </a:t>
            </a:r>
            <a:r>
              <a:rPr lang="en-US" sz="1100" dirty="0" err="1" smtClean="0"/>
              <a:t>безжична</a:t>
            </a:r>
            <a:r>
              <a:rPr lang="en-US" sz="1100" dirty="0" smtClean="0"/>
              <a:t> </a:t>
            </a:r>
            <a:r>
              <a:rPr lang="en-US" sz="1100" dirty="0" err="1" smtClean="0"/>
              <a:t>мрежа</a:t>
            </a:r>
            <a:r>
              <a:rPr lang="en-US" sz="1100" dirty="0" smtClean="0"/>
              <a:t> </a:t>
            </a:r>
            <a:r>
              <a:rPr lang="en-US" sz="1100" dirty="0" err="1" smtClean="0"/>
              <a:t>можеби</a:t>
            </a:r>
            <a:r>
              <a:rPr lang="en-US" sz="1100" dirty="0" smtClean="0"/>
              <a:t> </a:t>
            </a:r>
            <a:r>
              <a:rPr lang="en-US" sz="1100" dirty="0" err="1" smtClean="0"/>
              <a:t>била</a:t>
            </a:r>
            <a:r>
              <a:rPr lang="en-US" sz="1100" dirty="0" smtClean="0"/>
              <a:t> </a:t>
            </a:r>
            <a:r>
              <a:rPr lang="en-US" sz="1100" dirty="0" err="1" smtClean="0"/>
              <a:t>грабната</a:t>
            </a:r>
            <a:r>
              <a:rPr lang="en-US" sz="1100" dirty="0" smtClean="0"/>
              <a:t> </a:t>
            </a:r>
            <a:r>
              <a:rPr lang="en-US" sz="1100" dirty="0" err="1" smtClean="0"/>
              <a:t>од</a:t>
            </a:r>
            <a:r>
              <a:rPr lang="en-US" sz="1100" dirty="0" smtClean="0"/>
              <a:t> </a:t>
            </a:r>
            <a:r>
              <a:rPr lang="en-US" sz="1100" dirty="0" err="1" smtClean="0"/>
              <a:t>некој</a:t>
            </a:r>
            <a:r>
              <a:rPr lang="en-US" sz="1100" dirty="0" smtClean="0"/>
              <a:t> </a:t>
            </a:r>
            <a:r>
              <a:rPr lang="en-US" sz="1100" dirty="0" err="1" smtClean="0"/>
              <a:t>друг</a:t>
            </a:r>
            <a:r>
              <a:rPr lang="en-US" sz="1100" dirty="0" smtClean="0"/>
              <a:t>. </a:t>
            </a:r>
            <a:r>
              <a:rPr lang="en-US" sz="1100" dirty="0" err="1" smtClean="0"/>
              <a:t>Обвинувањата</a:t>
            </a:r>
            <a:r>
              <a:rPr lang="en-US" sz="1100" dirty="0" smtClean="0"/>
              <a:t> </a:t>
            </a:r>
            <a:r>
              <a:rPr lang="en-US" sz="1100" dirty="0" err="1" smtClean="0"/>
              <a:t>од</a:t>
            </a:r>
            <a:r>
              <a:rPr lang="en-US" sz="1100" dirty="0" smtClean="0"/>
              <a:t> </a:t>
            </a:r>
            <a:r>
              <a:rPr lang="en-US" sz="1100" dirty="0" err="1" smtClean="0"/>
              <a:t>ваков</a:t>
            </a:r>
            <a:r>
              <a:rPr lang="en-US" sz="1100" dirty="0" smtClean="0"/>
              <a:t> </a:t>
            </a:r>
            <a:r>
              <a:rPr lang="en-US" sz="1100" dirty="0" err="1" smtClean="0"/>
              <a:t>вид</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имаат</a:t>
            </a:r>
            <a:r>
              <a:rPr lang="en-US" sz="1100" dirty="0" smtClean="0"/>
              <a:t> </a:t>
            </a:r>
            <a:r>
              <a:rPr lang="en-US" sz="1100" dirty="0" err="1" smtClean="0"/>
              <a:t>уништувачки</a:t>
            </a:r>
            <a:r>
              <a:rPr lang="en-US" sz="1100" dirty="0" smtClean="0"/>
              <a:t> </a:t>
            </a:r>
            <a:r>
              <a:rPr lang="en-US" sz="1100" dirty="0" err="1" smtClean="0"/>
              <a:t>ефект</a:t>
            </a:r>
            <a:r>
              <a:rPr lang="en-US" sz="1100" dirty="0" smtClean="0"/>
              <a:t> </a:t>
            </a:r>
            <a:r>
              <a:rPr lang="en-US" sz="1100" dirty="0" err="1" smtClean="0"/>
              <a:t>врз</a:t>
            </a:r>
            <a:r>
              <a:rPr lang="en-US" sz="1100" dirty="0" smtClean="0"/>
              <a:t> </a:t>
            </a:r>
            <a:r>
              <a:rPr lang="en-US" sz="1100" dirty="0" err="1" smtClean="0"/>
              <a:t>невино</a:t>
            </a:r>
            <a:r>
              <a:rPr lang="en-US" sz="1100" dirty="0" smtClean="0"/>
              <a:t> </a:t>
            </a:r>
            <a:r>
              <a:rPr lang="en-US" sz="1100" dirty="0" err="1" smtClean="0"/>
              <a:t>лице</a:t>
            </a:r>
            <a:r>
              <a:rPr lang="en-US" sz="1100" dirty="0" smtClean="0"/>
              <a:t>. </a:t>
            </a:r>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491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US" sz="900" i="1" dirty="0" err="1" smtClean="0"/>
              <a:t>Дали</a:t>
            </a:r>
            <a:r>
              <a:rPr lang="en-US" sz="900" i="1" dirty="0" smtClean="0"/>
              <a:t> </a:t>
            </a:r>
            <a:r>
              <a:rPr lang="en-US" sz="900" i="1" dirty="0" err="1" smtClean="0"/>
              <a:t>Освалд</a:t>
            </a:r>
            <a:r>
              <a:rPr lang="en-US" sz="900" i="1" dirty="0" smtClean="0"/>
              <a:t> </a:t>
            </a:r>
            <a:r>
              <a:rPr lang="en-US" sz="900" i="1" dirty="0" err="1" smtClean="0"/>
              <a:t>извршил</a:t>
            </a:r>
            <a:r>
              <a:rPr lang="en-US" sz="900" i="1" dirty="0" smtClean="0"/>
              <a:t> </a:t>
            </a:r>
            <a:r>
              <a:rPr lang="en-US" sz="900" i="1" dirty="0" err="1" smtClean="0"/>
              <a:t>кривично</a:t>
            </a:r>
            <a:r>
              <a:rPr lang="en-US" sz="900" i="1" dirty="0" smtClean="0"/>
              <a:t> </a:t>
            </a:r>
            <a:r>
              <a:rPr lang="en-US" sz="900" i="1" dirty="0" err="1" smtClean="0"/>
              <a:t>дело</a:t>
            </a:r>
            <a:r>
              <a:rPr lang="en-US" sz="900" i="1" dirty="0" smtClean="0"/>
              <a:t>?</a:t>
            </a:r>
            <a:r>
              <a:rPr lang="en-US" sz="900" dirty="0" smtClean="0"/>
              <a:t> </a:t>
            </a:r>
            <a:endParaRPr lang="en-US" altLang="en-US" sz="900" dirty="0" smtClean="0"/>
          </a:p>
          <a:p>
            <a:pPr algn="just">
              <a:lnSpc>
                <a:spcPct val="80000"/>
              </a:lnSpc>
            </a:pPr>
            <a:r>
              <a:rPr lang="en-US" sz="900" dirty="0" smtClean="0"/>
              <a:t> </a:t>
            </a:r>
            <a:endParaRPr lang="en-US" altLang="en-US" sz="900" dirty="0" smtClean="0"/>
          </a:p>
          <a:p>
            <a:pPr algn="just">
              <a:lnSpc>
                <a:spcPct val="80000"/>
              </a:lnSpc>
            </a:pPr>
            <a:r>
              <a:rPr lang="en-US" sz="900" b="1" dirty="0" err="1" smtClean="0"/>
              <a:t>Прашања</a:t>
            </a:r>
            <a:r>
              <a:rPr lang="en-US" sz="900" dirty="0" smtClean="0"/>
              <a:t> </a:t>
            </a:r>
            <a:endParaRPr lang="en-US" altLang="en-US" sz="900" dirty="0" smtClean="0"/>
          </a:p>
          <a:p>
            <a:pPr algn="just">
              <a:lnSpc>
                <a:spcPct val="80000"/>
              </a:lnSpc>
            </a:pPr>
            <a:r>
              <a:rPr lang="en-US" sz="900" dirty="0" smtClean="0"/>
              <a:t> </a:t>
            </a:r>
          </a:p>
          <a:p>
            <a:pPr algn="just">
              <a:lnSpc>
                <a:spcPct val="80000"/>
              </a:lnSpc>
            </a:pPr>
            <a:r>
              <a:rPr lang="en-US" sz="900" dirty="0" err="1" smtClean="0"/>
              <a:t>Дали</a:t>
            </a:r>
            <a:r>
              <a:rPr lang="en-US" sz="900" dirty="0" smtClean="0"/>
              <a:t> </a:t>
            </a:r>
            <a:r>
              <a:rPr lang="en-US" sz="900" dirty="0" err="1" smtClean="0"/>
              <a:t>Освалд</a:t>
            </a:r>
            <a:r>
              <a:rPr lang="en-US" sz="900" dirty="0" smtClean="0"/>
              <a:t> </a:t>
            </a:r>
            <a:r>
              <a:rPr lang="en-US" sz="900" dirty="0" err="1" smtClean="0"/>
              <a:t>извршил</a:t>
            </a:r>
            <a:r>
              <a:rPr lang="en-US" sz="900" dirty="0" smtClean="0"/>
              <a:t> </a:t>
            </a:r>
            <a:r>
              <a:rPr lang="en-US" sz="900" dirty="0" err="1" smtClean="0"/>
              <a:t>материјално</a:t>
            </a:r>
            <a:r>
              <a:rPr lang="en-US" sz="900" dirty="0" smtClean="0"/>
              <a:t> </a:t>
            </a:r>
            <a:r>
              <a:rPr lang="en-US" sz="900" dirty="0" err="1" smtClean="0"/>
              <a:t>кривично</a:t>
            </a:r>
            <a:r>
              <a:rPr lang="en-US" sz="900" dirty="0" smtClean="0"/>
              <a:t> </a:t>
            </a:r>
            <a:r>
              <a:rPr lang="en-US" sz="900" dirty="0" err="1" smtClean="0"/>
              <a:t>дело</a:t>
            </a:r>
            <a:r>
              <a:rPr lang="en-US" sz="900" dirty="0" smtClean="0"/>
              <a:t> </a:t>
            </a:r>
            <a:r>
              <a:rPr lang="en-US" sz="900" dirty="0" err="1" smtClean="0"/>
              <a:t>или</a:t>
            </a:r>
            <a:r>
              <a:rPr lang="en-US" sz="900" dirty="0" smtClean="0"/>
              <a:t> </a:t>
            </a:r>
            <a:r>
              <a:rPr lang="en-US" sz="900" dirty="0" err="1" smtClean="0"/>
              <a:t>дело</a:t>
            </a:r>
            <a:r>
              <a:rPr lang="en-US" sz="900" dirty="0" smtClean="0"/>
              <a:t> </a:t>
            </a:r>
            <a:r>
              <a:rPr lang="en-US" sz="900" dirty="0" err="1" smtClean="0"/>
              <a:t>со</a:t>
            </a:r>
            <a:r>
              <a:rPr lang="en-US" sz="900" dirty="0" smtClean="0"/>
              <a:t> </a:t>
            </a:r>
            <a:r>
              <a:rPr lang="en-US" sz="900" dirty="0" err="1" smtClean="0"/>
              <a:t>секундарна</a:t>
            </a:r>
            <a:r>
              <a:rPr lang="en-US" sz="900" dirty="0" smtClean="0"/>
              <a:t> </a:t>
            </a:r>
            <a:r>
              <a:rPr lang="en-US" sz="900" dirty="0" err="1" smtClean="0"/>
              <a:t>одговорност</a:t>
            </a:r>
            <a:r>
              <a:rPr lang="en-US" sz="900" dirty="0" smtClean="0"/>
              <a:t>? </a:t>
            </a:r>
          </a:p>
          <a:p>
            <a:pPr algn="just">
              <a:lnSpc>
                <a:spcPct val="80000"/>
              </a:lnSpc>
            </a:pPr>
            <a:r>
              <a:rPr lang="en-US" sz="900" dirty="0" err="1" smtClean="0"/>
              <a:t>Дали</a:t>
            </a:r>
            <a:r>
              <a:rPr lang="en-US" sz="900" dirty="0" smtClean="0"/>
              <a:t> </a:t>
            </a:r>
            <a:r>
              <a:rPr lang="en-US" sz="900" dirty="0" err="1" smtClean="0"/>
              <a:t>овде</a:t>
            </a:r>
            <a:r>
              <a:rPr lang="en-US" sz="900" dirty="0" smtClean="0"/>
              <a:t> </a:t>
            </a:r>
            <a:r>
              <a:rPr lang="en-US" sz="900" dirty="0" err="1" smtClean="0"/>
              <a:t>има</a:t>
            </a:r>
            <a:r>
              <a:rPr lang="en-US" sz="900" dirty="0" smtClean="0"/>
              <a:t> </a:t>
            </a:r>
            <a:r>
              <a:rPr lang="en-US" sz="900" dirty="0" err="1" smtClean="0"/>
              <a:t>прашања</a:t>
            </a:r>
            <a:r>
              <a:rPr lang="en-US" sz="900" dirty="0" smtClean="0"/>
              <a:t> </a:t>
            </a:r>
            <a:r>
              <a:rPr lang="en-US" sz="900" dirty="0" err="1" smtClean="0"/>
              <a:t>за</a:t>
            </a:r>
            <a:r>
              <a:rPr lang="en-US" sz="900" dirty="0" smtClean="0"/>
              <a:t> </a:t>
            </a:r>
            <a:r>
              <a:rPr lang="en-US" sz="900" dirty="0" err="1" smtClean="0"/>
              <a:t>јурисдикцијата</a:t>
            </a:r>
            <a:r>
              <a:rPr lang="en-US" sz="900" dirty="0" smtClean="0"/>
              <a:t>? </a:t>
            </a:r>
          </a:p>
          <a:p>
            <a:pPr algn="just">
              <a:lnSpc>
                <a:spcPct val="80000"/>
              </a:lnSpc>
            </a:pPr>
            <a:r>
              <a:rPr lang="en-US" sz="900" dirty="0" smtClean="0"/>
              <a:t> </a:t>
            </a:r>
          </a:p>
          <a:p>
            <a:pPr algn="just">
              <a:lnSpc>
                <a:spcPct val="80000"/>
              </a:lnSpc>
            </a:pPr>
            <a:r>
              <a:rPr lang="en-US" sz="900" dirty="0" err="1" smtClean="0"/>
              <a:t>Дали</a:t>
            </a:r>
            <a:r>
              <a:rPr lang="en-US" sz="900" dirty="0" smtClean="0"/>
              <a:t> е </a:t>
            </a:r>
            <a:r>
              <a:rPr lang="en-US" sz="900" dirty="0" err="1" smtClean="0"/>
              <a:t>битно</a:t>
            </a:r>
            <a:r>
              <a:rPr lang="en-US" sz="900" dirty="0" smtClean="0"/>
              <a:t> </a:t>
            </a:r>
            <a:r>
              <a:rPr lang="en-US" sz="900" dirty="0" err="1" smtClean="0"/>
              <a:t>што</a:t>
            </a:r>
            <a:r>
              <a:rPr lang="en-US" sz="900" dirty="0" smtClean="0"/>
              <a:t> </a:t>
            </a:r>
            <a:r>
              <a:rPr lang="en-US" sz="900" dirty="0" err="1" smtClean="0"/>
              <a:t>веб-страницата</a:t>
            </a:r>
            <a:r>
              <a:rPr lang="en-US" sz="900" dirty="0" smtClean="0"/>
              <a:t> </a:t>
            </a:r>
            <a:r>
              <a:rPr lang="en-US" sz="900" dirty="0" err="1" smtClean="0"/>
              <a:t>во</a:t>
            </a:r>
            <a:r>
              <a:rPr lang="en-US" sz="900" dirty="0" smtClean="0"/>
              <a:t> САД </a:t>
            </a:r>
            <a:r>
              <a:rPr lang="en-US" sz="900" dirty="0" err="1" smtClean="0"/>
              <a:t>била</a:t>
            </a:r>
            <a:r>
              <a:rPr lang="en-US" sz="900" dirty="0" smtClean="0"/>
              <a:t> </a:t>
            </a:r>
            <a:r>
              <a:rPr lang="en-US" sz="900" dirty="0" err="1" smtClean="0"/>
              <a:t>сосема</a:t>
            </a:r>
            <a:r>
              <a:rPr lang="en-US" sz="900" dirty="0" smtClean="0"/>
              <a:t> </a:t>
            </a:r>
            <a:r>
              <a:rPr lang="en-US" sz="900" dirty="0" err="1" smtClean="0"/>
              <a:t>автоматизирана</a:t>
            </a:r>
            <a:r>
              <a:rPr lang="en-US" sz="900" dirty="0" smtClean="0"/>
              <a:t>? </a:t>
            </a:r>
          </a:p>
          <a:p>
            <a:pPr algn="just">
              <a:lnSpc>
                <a:spcPct val="80000"/>
              </a:lnSpc>
            </a:pPr>
            <a:r>
              <a:rPr lang="en-US" sz="900" dirty="0" smtClean="0"/>
              <a:t> </a:t>
            </a:r>
          </a:p>
          <a:p>
            <a:pPr algn="just">
              <a:lnSpc>
                <a:spcPct val="80000"/>
              </a:lnSpc>
            </a:pPr>
            <a:r>
              <a:rPr lang="en-US" sz="900" dirty="0" err="1" smtClean="0"/>
              <a:t>Што</a:t>
            </a:r>
            <a:r>
              <a:rPr lang="en-US" sz="900" dirty="0" smtClean="0"/>
              <a:t> </a:t>
            </a:r>
            <a:r>
              <a:rPr lang="en-US" sz="900" dirty="0" err="1" smtClean="0"/>
              <a:t>можеме</a:t>
            </a:r>
            <a:r>
              <a:rPr lang="en-US" sz="900" dirty="0" smtClean="0"/>
              <a:t> </a:t>
            </a:r>
            <a:r>
              <a:rPr lang="en-US" sz="900" dirty="0" err="1" smtClean="0"/>
              <a:t>да</a:t>
            </a:r>
            <a:r>
              <a:rPr lang="en-US" sz="900" dirty="0" smtClean="0"/>
              <a:t> </a:t>
            </a:r>
            <a:r>
              <a:rPr lang="en-US" sz="900" dirty="0" err="1" smtClean="0"/>
              <a:t>кажеме</a:t>
            </a:r>
            <a:r>
              <a:rPr lang="en-US" sz="900" dirty="0" smtClean="0"/>
              <a:t> </a:t>
            </a:r>
            <a:r>
              <a:rPr lang="en-US" sz="900" dirty="0" err="1" smtClean="0"/>
              <a:t>за</a:t>
            </a:r>
            <a:r>
              <a:rPr lang="en-US" sz="900" dirty="0" smtClean="0"/>
              <a:t> </a:t>
            </a:r>
            <a:r>
              <a:rPr lang="en-US" sz="900" dirty="0" err="1" smtClean="0"/>
              <a:t>користењето</a:t>
            </a:r>
            <a:r>
              <a:rPr lang="en-US" sz="900" dirty="0" smtClean="0"/>
              <a:t> </a:t>
            </a:r>
            <a:r>
              <a:rPr lang="en-US" sz="900" dirty="0" err="1" smtClean="0"/>
              <a:t>на</a:t>
            </a:r>
            <a:r>
              <a:rPr lang="en-US" sz="900" dirty="0" smtClean="0"/>
              <a:t> </a:t>
            </a:r>
            <a:r>
              <a:rPr lang="en-US" sz="900" dirty="0" err="1" smtClean="0"/>
              <a:t>програмата</a:t>
            </a:r>
            <a:r>
              <a:rPr lang="en-US" sz="900" dirty="0" smtClean="0"/>
              <a:t> </a:t>
            </a:r>
            <a:r>
              <a:rPr lang="en-US" sz="900" dirty="0" err="1" smtClean="0"/>
              <a:t>за</a:t>
            </a:r>
            <a:r>
              <a:rPr lang="en-US" sz="900" dirty="0" smtClean="0"/>
              <a:t> </a:t>
            </a:r>
            <a:r>
              <a:rPr lang="en-US" sz="900" dirty="0" err="1" smtClean="0"/>
              <a:t>елиминирање</a:t>
            </a:r>
            <a:r>
              <a:rPr lang="en-US" sz="900" dirty="0" smtClean="0"/>
              <a:t> </a:t>
            </a:r>
            <a:r>
              <a:rPr lang="en-US" sz="900" dirty="0" err="1" smtClean="0"/>
              <a:t>на</a:t>
            </a:r>
            <a:r>
              <a:rPr lang="en-US" sz="900" dirty="0" smtClean="0"/>
              <a:t> </a:t>
            </a:r>
            <a:r>
              <a:rPr lang="en-US" sz="900" dirty="0" err="1" smtClean="0"/>
              <a:t>докази</a:t>
            </a:r>
            <a:r>
              <a:rPr lang="en-US" sz="900" dirty="0" smtClean="0"/>
              <a:t>? </a:t>
            </a:r>
          </a:p>
          <a:p>
            <a:pPr algn="just">
              <a:lnSpc>
                <a:spcPct val="80000"/>
              </a:lnSpc>
            </a:pPr>
            <a:r>
              <a:rPr lang="en-US" sz="900" dirty="0" smtClean="0"/>
              <a:t> </a:t>
            </a:r>
            <a:endParaRPr lang="en-US" altLang="en-US" sz="900" dirty="0" smtClean="0"/>
          </a:p>
          <a:p>
            <a:pPr algn="just">
              <a:lnSpc>
                <a:spcPct val="80000"/>
              </a:lnSpc>
            </a:pPr>
            <a:r>
              <a:rPr lang="en-US" sz="900" b="1" dirty="0" err="1" smtClean="0"/>
              <a:t>Прашања</a:t>
            </a:r>
            <a:r>
              <a:rPr lang="en-US" sz="900" b="1" dirty="0" smtClean="0"/>
              <a:t> </a:t>
            </a:r>
            <a:r>
              <a:rPr lang="en-US" sz="900" b="1" dirty="0" err="1" smtClean="0"/>
              <a:t>за</a:t>
            </a:r>
            <a:r>
              <a:rPr lang="en-US" sz="900" b="1" dirty="0" smtClean="0"/>
              <a:t> </a:t>
            </a:r>
            <a:r>
              <a:rPr lang="en-US" sz="900" b="1" dirty="0" err="1" smtClean="0"/>
              <a:t>дискусија</a:t>
            </a:r>
            <a:r>
              <a:rPr lang="en-US" sz="900" dirty="0" smtClean="0"/>
              <a:t> </a:t>
            </a:r>
            <a:endParaRPr lang="en-US" altLang="en-US" sz="900" dirty="0" smtClean="0"/>
          </a:p>
          <a:p>
            <a:pPr algn="just">
              <a:lnSpc>
                <a:spcPct val="80000"/>
              </a:lnSpc>
            </a:pPr>
            <a:r>
              <a:rPr lang="en-US" sz="900" dirty="0" smtClean="0"/>
              <a:t> </a:t>
            </a:r>
          </a:p>
          <a:p>
            <a:pPr algn="just">
              <a:lnSpc>
                <a:spcPct val="80000"/>
              </a:lnSpc>
            </a:pPr>
            <a:r>
              <a:rPr lang="en-US" sz="900" dirty="0" err="1" smtClean="0"/>
              <a:t>Освалд</a:t>
            </a:r>
            <a:r>
              <a:rPr lang="en-US" sz="900" dirty="0" smtClean="0"/>
              <a:t> </a:t>
            </a:r>
            <a:r>
              <a:rPr lang="en-US" sz="900" dirty="0" err="1" smtClean="0"/>
              <a:t>не</a:t>
            </a:r>
            <a:r>
              <a:rPr lang="en-US" sz="900" dirty="0" smtClean="0"/>
              <a:t> </a:t>
            </a:r>
            <a:r>
              <a:rPr lang="en-US" sz="900" dirty="0" err="1" smtClean="0"/>
              <a:t>поседува</a:t>
            </a:r>
            <a:r>
              <a:rPr lang="en-US" sz="900" dirty="0" smtClean="0"/>
              <a:t> </a:t>
            </a:r>
            <a:r>
              <a:rPr lang="en-US" sz="900" dirty="0" err="1" smtClean="0"/>
              <a:t>ниедна</a:t>
            </a:r>
            <a:r>
              <a:rPr lang="en-US" sz="900" dirty="0" smtClean="0"/>
              <a:t> </a:t>
            </a:r>
            <a:r>
              <a:rPr lang="en-US" sz="900" dirty="0" err="1" smtClean="0"/>
              <a:t>слика</a:t>
            </a:r>
            <a:r>
              <a:rPr lang="en-US" sz="900" dirty="0" smtClean="0"/>
              <a:t> и </a:t>
            </a:r>
            <a:r>
              <a:rPr lang="en-US" sz="900" dirty="0" err="1" smtClean="0"/>
              <a:t>не</a:t>
            </a:r>
            <a:r>
              <a:rPr lang="en-US" sz="900" dirty="0" smtClean="0"/>
              <a:t> </a:t>
            </a:r>
            <a:r>
              <a:rPr lang="en-US" sz="900" dirty="0" err="1" smtClean="0"/>
              <a:t>можеме</a:t>
            </a:r>
            <a:r>
              <a:rPr lang="en-US" sz="900" dirty="0" smtClean="0"/>
              <a:t> </a:t>
            </a:r>
            <a:r>
              <a:rPr lang="en-US" sz="900" dirty="0" err="1" smtClean="0"/>
              <a:t>да</a:t>
            </a:r>
            <a:r>
              <a:rPr lang="en-US" sz="900" dirty="0" smtClean="0"/>
              <a:t> </a:t>
            </a:r>
            <a:r>
              <a:rPr lang="en-US" sz="900" dirty="0" err="1" smtClean="0"/>
              <a:t>докажеме</a:t>
            </a:r>
            <a:r>
              <a:rPr lang="en-US" sz="900" dirty="0" smtClean="0"/>
              <a:t> </a:t>
            </a:r>
            <a:r>
              <a:rPr lang="en-US" sz="900" dirty="0" err="1" smtClean="0"/>
              <a:t>дека</a:t>
            </a:r>
            <a:r>
              <a:rPr lang="en-US" sz="900" dirty="0" smtClean="0"/>
              <a:t> </a:t>
            </a:r>
            <a:r>
              <a:rPr lang="en-US" sz="900" dirty="0" err="1" smtClean="0"/>
              <a:t>некогаш</a:t>
            </a:r>
            <a:r>
              <a:rPr lang="en-US" sz="900" dirty="0" smtClean="0"/>
              <a:t> ѝ </a:t>
            </a:r>
            <a:r>
              <a:rPr lang="en-US" sz="900" dirty="0" err="1" smtClean="0"/>
              <a:t>пристапил</a:t>
            </a:r>
            <a:r>
              <a:rPr lang="en-US" sz="900" dirty="0" smtClean="0"/>
              <a:t> </a:t>
            </a:r>
            <a:r>
              <a:rPr lang="en-US" sz="900" dirty="0" err="1" smtClean="0"/>
              <a:t>на</a:t>
            </a:r>
            <a:r>
              <a:rPr lang="en-US" sz="900" dirty="0" smtClean="0"/>
              <a:t> </a:t>
            </a:r>
            <a:r>
              <a:rPr lang="en-US" sz="900" dirty="0" err="1" smtClean="0"/>
              <a:t>веб-страницата</a:t>
            </a:r>
            <a:r>
              <a:rPr lang="en-US" sz="900" dirty="0" smtClean="0"/>
              <a:t> </a:t>
            </a:r>
            <a:r>
              <a:rPr lang="en-US" sz="900" dirty="0" err="1" smtClean="0"/>
              <a:t>за</a:t>
            </a:r>
            <a:r>
              <a:rPr lang="en-US" sz="900" dirty="0" smtClean="0"/>
              <a:t> </a:t>
            </a:r>
            <a:r>
              <a:rPr lang="en-US" sz="900" dirty="0" err="1" smtClean="0"/>
              <a:t>да</a:t>
            </a:r>
            <a:r>
              <a:rPr lang="en-US" sz="900" dirty="0" smtClean="0"/>
              <a:t> </a:t>
            </a:r>
            <a:r>
              <a:rPr lang="en-US" sz="900" dirty="0" err="1" smtClean="0"/>
              <a:t>ги</a:t>
            </a:r>
            <a:r>
              <a:rPr lang="en-US" sz="900" dirty="0" smtClean="0"/>
              <a:t> </a:t>
            </a:r>
            <a:r>
              <a:rPr lang="en-US" sz="900" dirty="0" err="1" smtClean="0"/>
              <a:t>гледа</a:t>
            </a:r>
            <a:r>
              <a:rPr lang="en-US" sz="900" dirty="0" smtClean="0"/>
              <a:t> </a:t>
            </a:r>
            <a:r>
              <a:rPr lang="en-US" sz="900" dirty="0" err="1" smtClean="0"/>
              <a:t>ваквите</a:t>
            </a:r>
            <a:r>
              <a:rPr lang="en-US" sz="900" dirty="0" smtClean="0"/>
              <a:t> </a:t>
            </a:r>
            <a:r>
              <a:rPr lang="en-US" sz="900" dirty="0" err="1" smtClean="0"/>
              <a:t>слики</a:t>
            </a:r>
            <a:r>
              <a:rPr lang="en-US" sz="900" dirty="0" smtClean="0"/>
              <a:t> </a:t>
            </a:r>
            <a:r>
              <a:rPr lang="en-US" sz="900" dirty="0" err="1" smtClean="0"/>
              <a:t>иако</a:t>
            </a:r>
            <a:r>
              <a:rPr lang="en-US" sz="900" dirty="0" smtClean="0"/>
              <a:t> </a:t>
            </a:r>
            <a:r>
              <a:rPr lang="en-US" sz="900" dirty="0" err="1" smtClean="0"/>
              <a:t>може</a:t>
            </a:r>
            <a:r>
              <a:rPr lang="en-US" sz="900" dirty="0" smtClean="0"/>
              <a:t> </a:t>
            </a:r>
            <a:r>
              <a:rPr lang="en-US" sz="900" dirty="0" err="1" smtClean="0"/>
              <a:t>да</a:t>
            </a:r>
            <a:r>
              <a:rPr lang="en-US" sz="900" dirty="0" smtClean="0"/>
              <a:t> </a:t>
            </a:r>
            <a:r>
              <a:rPr lang="en-US" sz="900" dirty="0" err="1" smtClean="0"/>
              <a:t>докажеме</a:t>
            </a:r>
            <a:r>
              <a:rPr lang="en-US" sz="900" dirty="0" smtClean="0"/>
              <a:t> </a:t>
            </a:r>
            <a:r>
              <a:rPr lang="en-US" sz="900" dirty="0" err="1" smtClean="0"/>
              <a:t>дека</a:t>
            </a:r>
            <a:r>
              <a:rPr lang="en-US" sz="900" dirty="0" smtClean="0"/>
              <a:t> </a:t>
            </a:r>
            <a:r>
              <a:rPr lang="en-US" sz="900" dirty="0" err="1" smtClean="0"/>
              <a:t>плаќал</a:t>
            </a:r>
            <a:r>
              <a:rPr lang="en-US" sz="900" dirty="0" smtClean="0"/>
              <a:t> </a:t>
            </a:r>
            <a:r>
              <a:rPr lang="en-US" sz="900" dirty="0" err="1" smtClean="0"/>
              <a:t>претплата</a:t>
            </a:r>
            <a:r>
              <a:rPr lang="en-US" sz="900" dirty="0" smtClean="0"/>
              <a:t> </a:t>
            </a:r>
            <a:r>
              <a:rPr lang="en-US" sz="900" dirty="0" err="1" smtClean="0"/>
              <a:t>за</a:t>
            </a:r>
            <a:r>
              <a:rPr lang="en-US" sz="900" dirty="0" smtClean="0"/>
              <a:t> </a:t>
            </a:r>
            <a:r>
              <a:rPr lang="en-US" sz="900" dirty="0" err="1" smtClean="0"/>
              <a:t>да</a:t>
            </a:r>
            <a:r>
              <a:rPr lang="en-US" sz="900" dirty="0" smtClean="0"/>
              <a:t> </a:t>
            </a:r>
            <a:r>
              <a:rPr lang="en-US" sz="900" dirty="0" err="1" smtClean="0"/>
              <a:t>го</a:t>
            </a:r>
            <a:r>
              <a:rPr lang="en-US" sz="900" dirty="0" smtClean="0"/>
              <a:t> </a:t>
            </a:r>
            <a:r>
              <a:rPr lang="en-US" sz="900" dirty="0" err="1" smtClean="0"/>
              <a:t>прави</a:t>
            </a:r>
            <a:r>
              <a:rPr lang="en-US" sz="900" dirty="0" smtClean="0"/>
              <a:t> </a:t>
            </a:r>
            <a:r>
              <a:rPr lang="en-US" sz="900" dirty="0" err="1" smtClean="0"/>
              <a:t>тоа</a:t>
            </a:r>
            <a:r>
              <a:rPr lang="en-US" sz="900" dirty="0" smtClean="0"/>
              <a:t>. </a:t>
            </a:r>
            <a:r>
              <a:rPr lang="en-US" sz="900" dirty="0" err="1" smtClean="0"/>
              <a:t>Меѓутоа</a:t>
            </a:r>
            <a:r>
              <a:rPr lang="en-US" sz="900" dirty="0" smtClean="0"/>
              <a:t>, </a:t>
            </a:r>
            <a:r>
              <a:rPr lang="en-US" sz="900" dirty="0" err="1" smtClean="0"/>
              <a:t>Освалд</a:t>
            </a:r>
            <a:r>
              <a:rPr lang="en-US" sz="900" dirty="0" smtClean="0"/>
              <a:t> </a:t>
            </a:r>
            <a:r>
              <a:rPr lang="en-US" sz="900" dirty="0" err="1" smtClean="0"/>
              <a:t>платил</a:t>
            </a:r>
            <a:r>
              <a:rPr lang="en-US" sz="900" dirty="0" smtClean="0"/>
              <a:t> </a:t>
            </a:r>
            <a:r>
              <a:rPr lang="en-US" sz="900" dirty="0" err="1" smtClean="0"/>
              <a:t>пари</a:t>
            </a:r>
            <a:r>
              <a:rPr lang="en-US" sz="900" dirty="0" smtClean="0"/>
              <a:t> </a:t>
            </a:r>
            <a:r>
              <a:rPr lang="en-US" sz="900" dirty="0" err="1" smtClean="0"/>
              <a:t>за</a:t>
            </a:r>
            <a:r>
              <a:rPr lang="en-US" sz="900" dirty="0" smtClean="0"/>
              <a:t> </a:t>
            </a:r>
            <a:r>
              <a:rPr lang="en-US" sz="900" dirty="0" err="1" smtClean="0"/>
              <a:t>да</a:t>
            </a:r>
            <a:r>
              <a:rPr lang="en-US" sz="900" dirty="0" smtClean="0"/>
              <a:t> </a:t>
            </a:r>
            <a:r>
              <a:rPr lang="en-US" sz="900" dirty="0" err="1" smtClean="0"/>
              <a:t>убеди</a:t>
            </a:r>
            <a:r>
              <a:rPr lang="en-US" sz="900" dirty="0" smtClean="0"/>
              <a:t> </a:t>
            </a:r>
            <a:r>
              <a:rPr lang="en-US" sz="900" dirty="0" err="1" smtClean="0"/>
              <a:t>друго</a:t>
            </a:r>
            <a:r>
              <a:rPr lang="en-US" sz="900" dirty="0" smtClean="0"/>
              <a:t> </a:t>
            </a:r>
            <a:r>
              <a:rPr lang="en-US" sz="900" dirty="0" err="1" smtClean="0"/>
              <a:t>лице</a:t>
            </a:r>
            <a:r>
              <a:rPr lang="en-US" sz="900" dirty="0" smtClean="0"/>
              <a:t>, </a:t>
            </a:r>
            <a:r>
              <a:rPr lang="en-US" sz="900" dirty="0" err="1" smtClean="0"/>
              <a:t>сопственикот</a:t>
            </a:r>
            <a:r>
              <a:rPr lang="en-US" sz="900" dirty="0" smtClean="0"/>
              <a:t> </a:t>
            </a:r>
            <a:r>
              <a:rPr lang="en-US" sz="900" dirty="0" err="1" smtClean="0"/>
              <a:t>на</a:t>
            </a:r>
            <a:r>
              <a:rPr lang="en-US" sz="900" dirty="0" smtClean="0"/>
              <a:t> </a:t>
            </a:r>
            <a:r>
              <a:rPr lang="en-US" sz="900" dirty="0" err="1" smtClean="0"/>
              <a:t>веб-страницата</a:t>
            </a:r>
            <a:r>
              <a:rPr lang="en-US" sz="900" dirty="0" smtClean="0"/>
              <a:t> </a:t>
            </a:r>
            <a:r>
              <a:rPr lang="en-US" sz="900" dirty="0" err="1" smtClean="0"/>
              <a:t>во</a:t>
            </a:r>
            <a:r>
              <a:rPr lang="en-US" sz="900" dirty="0" smtClean="0"/>
              <a:t> САД, </a:t>
            </a:r>
            <a:r>
              <a:rPr lang="en-US" sz="900" dirty="0" err="1" smtClean="0"/>
              <a:t>да</a:t>
            </a:r>
            <a:r>
              <a:rPr lang="en-US" sz="900" dirty="0" smtClean="0"/>
              <a:t> </a:t>
            </a:r>
            <a:r>
              <a:rPr lang="en-US" sz="900" dirty="0" err="1" smtClean="0"/>
              <a:t>ги</a:t>
            </a:r>
            <a:r>
              <a:rPr lang="en-US" sz="900" dirty="0" smtClean="0"/>
              <a:t> </a:t>
            </a:r>
            <a:r>
              <a:rPr lang="en-US" sz="900" dirty="0" err="1" smtClean="0"/>
              <a:t>дистрибуира</a:t>
            </a:r>
            <a:r>
              <a:rPr lang="en-US" sz="900" dirty="0" smtClean="0"/>
              <a:t> </a:t>
            </a:r>
            <a:r>
              <a:rPr lang="en-US" sz="900" dirty="0" err="1" smtClean="0"/>
              <a:t>или</a:t>
            </a:r>
            <a:r>
              <a:rPr lang="en-US" sz="900" dirty="0" smtClean="0"/>
              <a:t> </a:t>
            </a:r>
            <a:r>
              <a:rPr lang="en-US" sz="900" dirty="0" err="1" smtClean="0"/>
              <a:t>да</a:t>
            </a:r>
            <a:r>
              <a:rPr lang="en-US" sz="900" dirty="0" smtClean="0"/>
              <a:t> </a:t>
            </a:r>
            <a:r>
              <a:rPr lang="en-US" sz="900" dirty="0" err="1" smtClean="0"/>
              <a:t>ги</a:t>
            </a:r>
            <a:r>
              <a:rPr lang="en-US" sz="900" dirty="0" smtClean="0"/>
              <a:t> </a:t>
            </a:r>
            <a:r>
              <a:rPr lang="en-US" sz="900" dirty="0" err="1" smtClean="0"/>
              <a:t>стави</a:t>
            </a:r>
            <a:r>
              <a:rPr lang="en-US" sz="900" dirty="0" smtClean="0"/>
              <a:t> </a:t>
            </a:r>
            <a:r>
              <a:rPr lang="en-US" sz="900" dirty="0" err="1" smtClean="0"/>
              <a:t>на</a:t>
            </a:r>
            <a:r>
              <a:rPr lang="en-US" sz="900" dirty="0" smtClean="0"/>
              <a:t> </a:t>
            </a:r>
            <a:r>
              <a:rPr lang="en-US" sz="900" dirty="0" err="1" smtClean="0"/>
              <a:t>располагање</a:t>
            </a:r>
            <a:r>
              <a:rPr lang="en-US" sz="900" dirty="0" smtClean="0"/>
              <a:t> </a:t>
            </a:r>
            <a:r>
              <a:rPr lang="en-US" sz="900" dirty="0" err="1" smtClean="0"/>
              <a:t>сликите</a:t>
            </a:r>
            <a:r>
              <a:rPr lang="en-US" sz="900" dirty="0" smtClean="0"/>
              <a:t> </a:t>
            </a:r>
            <a:r>
              <a:rPr lang="en-US" sz="900" dirty="0" err="1" smtClean="0"/>
              <a:t>од</a:t>
            </a:r>
            <a:r>
              <a:rPr lang="en-US" sz="900" dirty="0" smtClean="0"/>
              <a:t> </a:t>
            </a:r>
            <a:r>
              <a:rPr lang="en-US" sz="900" dirty="0" err="1" smtClean="0"/>
              <a:t>злоупотреба</a:t>
            </a:r>
            <a:r>
              <a:rPr lang="en-US" sz="900" dirty="0" smtClean="0"/>
              <a:t> </a:t>
            </a:r>
            <a:r>
              <a:rPr lang="en-US" sz="900" dirty="0" err="1" smtClean="0"/>
              <a:t>на</a:t>
            </a:r>
            <a:r>
              <a:rPr lang="en-US" sz="900" dirty="0" smtClean="0"/>
              <a:t> </a:t>
            </a:r>
            <a:r>
              <a:rPr lang="en-US" sz="900" dirty="0" err="1" smtClean="0"/>
              <a:t>деца</a:t>
            </a:r>
            <a:r>
              <a:rPr lang="en-US" sz="900" dirty="0" smtClean="0"/>
              <a:t> </a:t>
            </a:r>
            <a:r>
              <a:rPr lang="en-US" sz="900" dirty="0" err="1" smtClean="0"/>
              <a:t>за</a:t>
            </a:r>
            <a:r>
              <a:rPr lang="en-US" sz="900" dirty="0" smtClean="0"/>
              <a:t> </a:t>
            </a:r>
            <a:r>
              <a:rPr lang="en-US" sz="900" dirty="0" err="1" smtClean="0"/>
              <a:t>дистрибуција</a:t>
            </a:r>
            <a:r>
              <a:rPr lang="en-US" sz="900" dirty="0" smtClean="0"/>
              <a:t>. </a:t>
            </a:r>
            <a:r>
              <a:rPr lang="en-US" sz="900" dirty="0" err="1" smtClean="0"/>
              <a:t>Значи</a:t>
            </a:r>
            <a:r>
              <a:rPr lang="en-US" sz="900" dirty="0" smtClean="0"/>
              <a:t>, </a:t>
            </a:r>
            <a:r>
              <a:rPr lang="en-US" sz="900" dirty="0" err="1" smtClean="0"/>
              <a:t>дали</a:t>
            </a:r>
            <a:r>
              <a:rPr lang="en-US" sz="900" dirty="0" smtClean="0"/>
              <a:t> </a:t>
            </a:r>
            <a:r>
              <a:rPr lang="en-US" sz="900" dirty="0" err="1" smtClean="0"/>
              <a:t>ова</a:t>
            </a:r>
            <a:r>
              <a:rPr lang="en-US" sz="900" dirty="0" smtClean="0"/>
              <a:t> </a:t>
            </a:r>
            <a:r>
              <a:rPr lang="en-US" sz="900" dirty="0" err="1" smtClean="0"/>
              <a:t>претставува</a:t>
            </a:r>
            <a:r>
              <a:rPr lang="en-US" sz="900" dirty="0" smtClean="0"/>
              <a:t> </a:t>
            </a:r>
            <a:r>
              <a:rPr lang="en-US" sz="900" dirty="0" err="1" smtClean="0"/>
              <a:t>кривично</a:t>
            </a:r>
            <a:r>
              <a:rPr lang="en-US" sz="900" dirty="0" smtClean="0"/>
              <a:t> </a:t>
            </a:r>
            <a:r>
              <a:rPr lang="en-US" sz="900" dirty="0" err="1" smtClean="0"/>
              <a:t>дело</a:t>
            </a:r>
            <a:r>
              <a:rPr lang="en-US" sz="900" dirty="0" smtClean="0"/>
              <a:t>? </a:t>
            </a:r>
          </a:p>
          <a:p>
            <a:pPr algn="just">
              <a:lnSpc>
                <a:spcPct val="80000"/>
              </a:lnSpc>
            </a:pPr>
            <a:r>
              <a:rPr lang="en-US" sz="900" dirty="0" smtClean="0"/>
              <a:t> </a:t>
            </a:r>
          </a:p>
          <a:p>
            <a:pPr algn="just">
              <a:lnSpc>
                <a:spcPct val="80000"/>
              </a:lnSpc>
            </a:pPr>
            <a:r>
              <a:rPr lang="en-US" sz="900" dirty="0" err="1" smtClean="0"/>
              <a:t>Дека</a:t>
            </a:r>
            <a:r>
              <a:rPr lang="en-US" sz="900" dirty="0" smtClean="0"/>
              <a:t> </a:t>
            </a:r>
            <a:r>
              <a:rPr lang="en-US" sz="900" dirty="0" err="1" smtClean="0"/>
              <a:t>страницата</a:t>
            </a:r>
            <a:r>
              <a:rPr lang="en-US" sz="900" dirty="0" smtClean="0"/>
              <a:t> </a:t>
            </a:r>
            <a:r>
              <a:rPr lang="en-US" sz="900" dirty="0" err="1" smtClean="0"/>
              <a:t>во</a:t>
            </a:r>
            <a:r>
              <a:rPr lang="en-US" sz="900" dirty="0" smtClean="0"/>
              <a:t> САД е </a:t>
            </a:r>
            <a:r>
              <a:rPr lang="en-US" sz="900" dirty="0" err="1" smtClean="0"/>
              <a:t>сосема</a:t>
            </a:r>
            <a:r>
              <a:rPr lang="en-US" sz="900" dirty="0" smtClean="0"/>
              <a:t> </a:t>
            </a:r>
            <a:r>
              <a:rPr lang="en-US" sz="900" dirty="0" err="1" smtClean="0"/>
              <a:t>автоматизирана</a:t>
            </a:r>
            <a:r>
              <a:rPr lang="en-US" sz="900" dirty="0" smtClean="0"/>
              <a:t> </a:t>
            </a:r>
            <a:r>
              <a:rPr lang="en-US" sz="900" dirty="0" err="1" smtClean="0"/>
              <a:t>значи</a:t>
            </a:r>
            <a:r>
              <a:rPr lang="en-US" sz="900" dirty="0" smtClean="0"/>
              <a:t> </a:t>
            </a:r>
            <a:r>
              <a:rPr lang="en-US" sz="900" dirty="0" err="1" smtClean="0"/>
              <a:t>дека</a:t>
            </a:r>
            <a:r>
              <a:rPr lang="en-US" sz="900" dirty="0" smtClean="0"/>
              <a:t> </a:t>
            </a:r>
            <a:r>
              <a:rPr lang="en-US" sz="900" dirty="0" err="1" smtClean="0"/>
              <a:t>ниеден</a:t>
            </a:r>
            <a:r>
              <a:rPr lang="en-US" sz="900" dirty="0" smtClean="0"/>
              <a:t> </a:t>
            </a:r>
            <a:r>
              <a:rPr lang="en-US" sz="900" dirty="0" err="1" smtClean="0"/>
              <a:t>човек</a:t>
            </a:r>
            <a:r>
              <a:rPr lang="en-US" sz="900" dirty="0" smtClean="0"/>
              <a:t> </a:t>
            </a:r>
            <a:r>
              <a:rPr lang="en-US" sz="900" dirty="0" err="1" smtClean="0"/>
              <a:t>не</a:t>
            </a:r>
            <a:r>
              <a:rPr lang="en-US" sz="900" dirty="0" smtClean="0"/>
              <a:t> е </a:t>
            </a:r>
            <a:r>
              <a:rPr lang="en-US" sz="900" dirty="0" err="1" smtClean="0"/>
              <a:t>во</a:t>
            </a:r>
            <a:r>
              <a:rPr lang="en-US" sz="900" dirty="0" smtClean="0"/>
              <a:t> </a:t>
            </a:r>
            <a:r>
              <a:rPr lang="en-US" sz="900" dirty="0" err="1" smtClean="0"/>
              <a:t>фактички</a:t>
            </a:r>
            <a:r>
              <a:rPr lang="en-US" sz="900" dirty="0" smtClean="0"/>
              <a:t> </a:t>
            </a:r>
            <a:r>
              <a:rPr lang="en-US" sz="900" dirty="0" err="1" smtClean="0"/>
              <a:t>вклучен</a:t>
            </a:r>
            <a:r>
              <a:rPr lang="en-US" sz="900" dirty="0" smtClean="0"/>
              <a:t> </a:t>
            </a:r>
            <a:r>
              <a:rPr lang="en-US" sz="900" dirty="0" err="1" smtClean="0"/>
              <a:t>во</a:t>
            </a:r>
            <a:r>
              <a:rPr lang="en-US" sz="900" dirty="0" smtClean="0"/>
              <a:t> </a:t>
            </a:r>
            <a:r>
              <a:rPr lang="en-US" sz="900" dirty="0" err="1" smtClean="0"/>
              <a:t>обработката</a:t>
            </a:r>
            <a:r>
              <a:rPr lang="en-US" sz="900" dirty="0" smtClean="0"/>
              <a:t> </a:t>
            </a:r>
            <a:r>
              <a:rPr lang="en-US" sz="900" dirty="0" err="1" smtClean="0"/>
              <a:t>на</a:t>
            </a:r>
            <a:r>
              <a:rPr lang="en-US" sz="900" dirty="0" smtClean="0"/>
              <a:t> </a:t>
            </a:r>
            <a:r>
              <a:rPr lang="en-US" sz="900" dirty="0" err="1" smtClean="0"/>
              <a:t>податоците</a:t>
            </a:r>
            <a:r>
              <a:rPr lang="en-US" sz="900" dirty="0" smtClean="0"/>
              <a:t> </a:t>
            </a:r>
            <a:r>
              <a:rPr lang="en-US" sz="900" dirty="0" err="1" smtClean="0"/>
              <a:t>од</a:t>
            </a:r>
            <a:r>
              <a:rPr lang="en-US" sz="900" dirty="0" smtClean="0"/>
              <a:t> </a:t>
            </a:r>
            <a:r>
              <a:rPr lang="en-US" sz="900" dirty="0" err="1" smtClean="0"/>
              <a:t>кредитните</a:t>
            </a:r>
            <a:r>
              <a:rPr lang="en-US" sz="900" dirty="0" smtClean="0"/>
              <a:t> </a:t>
            </a:r>
            <a:r>
              <a:rPr lang="en-US" sz="900" dirty="0" err="1" smtClean="0"/>
              <a:t>картички</a:t>
            </a:r>
            <a:r>
              <a:rPr lang="en-US" sz="900" dirty="0" smtClean="0"/>
              <a:t>. </a:t>
            </a:r>
            <a:r>
              <a:rPr lang="en-US" sz="900" dirty="0" err="1" smtClean="0"/>
              <a:t>Дури</a:t>
            </a:r>
            <a:r>
              <a:rPr lang="en-US" sz="900" dirty="0" smtClean="0"/>
              <a:t> и </a:t>
            </a:r>
            <a:r>
              <a:rPr lang="en-US" sz="900" dirty="0" err="1" smtClean="0"/>
              <a:t>да</a:t>
            </a:r>
            <a:r>
              <a:rPr lang="en-US" sz="900" dirty="0" smtClean="0"/>
              <a:t> е </a:t>
            </a:r>
            <a:r>
              <a:rPr lang="en-US" sz="900" dirty="0" err="1" smtClean="0"/>
              <a:t>така</a:t>
            </a:r>
            <a:r>
              <a:rPr lang="en-US" sz="900" dirty="0" smtClean="0"/>
              <a:t>, </a:t>
            </a:r>
            <a:r>
              <a:rPr lang="en-US" sz="900" dirty="0" err="1" smtClean="0"/>
              <a:t>процесот</a:t>
            </a:r>
            <a:r>
              <a:rPr lang="en-US" sz="900" dirty="0" smtClean="0"/>
              <a:t> </a:t>
            </a:r>
            <a:r>
              <a:rPr lang="en-US" sz="900" dirty="0" err="1" smtClean="0"/>
              <a:t>бил</a:t>
            </a:r>
            <a:r>
              <a:rPr lang="en-US" sz="900" dirty="0" smtClean="0"/>
              <a:t> </a:t>
            </a:r>
            <a:r>
              <a:rPr lang="en-US" sz="900" dirty="0" err="1" smtClean="0"/>
              <a:t>креиран</a:t>
            </a:r>
            <a:r>
              <a:rPr lang="en-US" sz="900" dirty="0" smtClean="0"/>
              <a:t> </a:t>
            </a:r>
            <a:r>
              <a:rPr lang="en-US" sz="900" dirty="0" err="1" smtClean="0"/>
              <a:t>од</a:t>
            </a:r>
            <a:r>
              <a:rPr lang="en-US" sz="900" dirty="0" smtClean="0"/>
              <a:t> </a:t>
            </a:r>
            <a:r>
              <a:rPr lang="en-US" sz="900" dirty="0" err="1" smtClean="0"/>
              <a:t>лице</a:t>
            </a:r>
            <a:r>
              <a:rPr lang="en-US" sz="900" dirty="0" smtClean="0"/>
              <a:t> </a:t>
            </a:r>
            <a:r>
              <a:rPr lang="en-US" sz="900" dirty="0" err="1" smtClean="0"/>
              <a:t>што</a:t>
            </a:r>
            <a:r>
              <a:rPr lang="en-US" sz="900" dirty="0" smtClean="0"/>
              <a:t> </a:t>
            </a:r>
            <a:r>
              <a:rPr lang="en-US" sz="900" dirty="0" err="1" smtClean="0"/>
              <a:t>има</a:t>
            </a:r>
            <a:r>
              <a:rPr lang="en-US" sz="900" dirty="0" smtClean="0"/>
              <a:t> </a:t>
            </a:r>
            <a:r>
              <a:rPr lang="en-US" sz="900" dirty="0" err="1" smtClean="0"/>
              <a:t>финансиски</a:t>
            </a:r>
            <a:r>
              <a:rPr lang="en-US" sz="900" dirty="0" smtClean="0"/>
              <a:t> </a:t>
            </a:r>
            <a:r>
              <a:rPr lang="en-US" sz="900" dirty="0" err="1" smtClean="0"/>
              <a:t>профит</a:t>
            </a:r>
            <a:r>
              <a:rPr lang="en-US" sz="900" dirty="0" smtClean="0"/>
              <a:t> и </a:t>
            </a:r>
            <a:r>
              <a:rPr lang="en-US" sz="900" dirty="0" err="1" smtClean="0"/>
              <a:t>бил</a:t>
            </a:r>
            <a:r>
              <a:rPr lang="en-US" sz="900" dirty="0" smtClean="0"/>
              <a:t> </a:t>
            </a:r>
            <a:r>
              <a:rPr lang="en-US" sz="900" dirty="0" err="1" smtClean="0"/>
              <a:t>администриран</a:t>
            </a:r>
            <a:r>
              <a:rPr lang="en-US" sz="900" dirty="0" smtClean="0"/>
              <a:t> и </a:t>
            </a:r>
            <a:r>
              <a:rPr lang="en-US" sz="900" dirty="0" err="1" smtClean="0"/>
              <a:t>одржуван</a:t>
            </a:r>
            <a:r>
              <a:rPr lang="en-US" sz="900" dirty="0" smtClean="0"/>
              <a:t> </a:t>
            </a:r>
            <a:r>
              <a:rPr lang="en-US" sz="900" dirty="0" err="1" smtClean="0"/>
              <a:t>од</a:t>
            </a:r>
            <a:r>
              <a:rPr lang="en-US" sz="900" dirty="0" smtClean="0"/>
              <a:t> </a:t>
            </a:r>
            <a:r>
              <a:rPr lang="en-US" sz="900" dirty="0" err="1" smtClean="0"/>
              <a:t>тоа</a:t>
            </a:r>
            <a:r>
              <a:rPr lang="en-US" sz="900" dirty="0" smtClean="0"/>
              <a:t> </a:t>
            </a:r>
            <a:r>
              <a:rPr lang="en-US" sz="900" dirty="0" err="1" smtClean="0"/>
              <a:t>лице</a:t>
            </a:r>
            <a:r>
              <a:rPr lang="en-US" sz="900" dirty="0" smtClean="0"/>
              <a:t>.</a:t>
            </a:r>
          </a:p>
          <a:p>
            <a:pPr algn="just">
              <a:lnSpc>
                <a:spcPct val="80000"/>
              </a:lnSpc>
            </a:pPr>
            <a:r>
              <a:rPr lang="en-US" sz="900" dirty="0" smtClean="0"/>
              <a:t> </a:t>
            </a:r>
          </a:p>
          <a:p>
            <a:pPr algn="just">
              <a:lnSpc>
                <a:spcPct val="80000"/>
              </a:lnSpc>
            </a:pPr>
            <a:r>
              <a:rPr lang="en-US" sz="900" dirty="0" err="1" smtClean="0"/>
              <a:t>Користењето</a:t>
            </a:r>
            <a:r>
              <a:rPr lang="en-US" sz="900" dirty="0" smtClean="0"/>
              <a:t> </a:t>
            </a:r>
            <a:r>
              <a:rPr lang="en-US" sz="900" dirty="0" err="1" smtClean="0"/>
              <a:t>на</a:t>
            </a:r>
            <a:r>
              <a:rPr lang="en-US" sz="900" dirty="0" smtClean="0"/>
              <a:t> </a:t>
            </a:r>
            <a:r>
              <a:rPr lang="en-US" sz="900" dirty="0" err="1" smtClean="0"/>
              <a:t>програмата</a:t>
            </a:r>
            <a:r>
              <a:rPr lang="en-US" sz="900" dirty="0" smtClean="0"/>
              <a:t> </a:t>
            </a:r>
            <a:r>
              <a:rPr lang="en-US" sz="900" dirty="0" err="1" smtClean="0"/>
              <a:t>за</a:t>
            </a:r>
            <a:r>
              <a:rPr lang="en-US" sz="900" dirty="0" smtClean="0"/>
              <a:t> </a:t>
            </a:r>
            <a:r>
              <a:rPr lang="en-US" sz="900" dirty="0" err="1" smtClean="0"/>
              <a:t>елиминирање</a:t>
            </a:r>
            <a:r>
              <a:rPr lang="en-US" sz="900" dirty="0" smtClean="0"/>
              <a:t> </a:t>
            </a:r>
            <a:r>
              <a:rPr lang="en-US" sz="900" dirty="0" err="1" smtClean="0"/>
              <a:t>на</a:t>
            </a:r>
            <a:r>
              <a:rPr lang="en-US" sz="900" dirty="0" smtClean="0"/>
              <a:t> </a:t>
            </a:r>
            <a:r>
              <a:rPr lang="en-US" sz="900" dirty="0" err="1" smtClean="0"/>
              <a:t>докази</a:t>
            </a:r>
            <a:r>
              <a:rPr lang="en-US" sz="900" dirty="0" smtClean="0"/>
              <a:t>, </a:t>
            </a:r>
            <a:r>
              <a:rPr lang="en-US" sz="900" dirty="0" err="1" smtClean="0"/>
              <a:t>само</a:t>
            </a:r>
            <a:r>
              <a:rPr lang="en-US" sz="900" dirty="0" smtClean="0"/>
              <a:t> </a:t>
            </a:r>
            <a:r>
              <a:rPr lang="en-US" sz="900" dirty="0" err="1" smtClean="0"/>
              <a:t>по</a:t>
            </a:r>
            <a:r>
              <a:rPr lang="en-US" sz="900" dirty="0" smtClean="0"/>
              <a:t> </a:t>
            </a:r>
            <a:r>
              <a:rPr lang="en-US" sz="900" dirty="0" err="1" smtClean="0"/>
              <a:t>себе</a:t>
            </a:r>
            <a:r>
              <a:rPr lang="en-US" sz="900" dirty="0" smtClean="0"/>
              <a:t>, е </a:t>
            </a:r>
            <a:r>
              <a:rPr lang="en-US" sz="900" dirty="0" err="1" smtClean="0"/>
              <a:t>нелегално</a:t>
            </a:r>
            <a:r>
              <a:rPr lang="en-US" sz="900" dirty="0" smtClean="0"/>
              <a:t>. </a:t>
            </a:r>
            <a:r>
              <a:rPr lang="en-US" sz="900" dirty="0" err="1" smtClean="0"/>
              <a:t>Освен</a:t>
            </a:r>
            <a:r>
              <a:rPr lang="en-US" sz="900" dirty="0" smtClean="0"/>
              <a:t> </a:t>
            </a:r>
            <a:r>
              <a:rPr lang="en-US" sz="900" dirty="0" err="1" smtClean="0"/>
              <a:t>ако</a:t>
            </a:r>
            <a:r>
              <a:rPr lang="en-US" sz="900" dirty="0" smtClean="0"/>
              <a:t> </a:t>
            </a:r>
            <a:r>
              <a:rPr lang="en-US" sz="900" dirty="0" err="1" smtClean="0"/>
              <a:t>Освалд</a:t>
            </a:r>
            <a:r>
              <a:rPr lang="en-US" sz="900" dirty="0" smtClean="0"/>
              <a:t> </a:t>
            </a:r>
            <a:r>
              <a:rPr lang="en-US" sz="900" dirty="0" err="1" smtClean="0"/>
              <a:t>успеал</a:t>
            </a:r>
            <a:r>
              <a:rPr lang="en-US" sz="900" dirty="0" smtClean="0"/>
              <a:t> </a:t>
            </a:r>
            <a:r>
              <a:rPr lang="en-US" sz="900" dirty="0" err="1" smtClean="0"/>
              <a:t>да</a:t>
            </a:r>
            <a:r>
              <a:rPr lang="en-US" sz="900" dirty="0" smtClean="0"/>
              <a:t> </a:t>
            </a:r>
            <a:r>
              <a:rPr lang="en-US" sz="900" dirty="0" err="1" smtClean="0"/>
              <a:t>ја</a:t>
            </a:r>
            <a:r>
              <a:rPr lang="en-US" sz="900" dirty="0" smtClean="0"/>
              <a:t> </a:t>
            </a:r>
            <a:r>
              <a:rPr lang="en-US" sz="900" dirty="0" err="1" smtClean="0"/>
              <a:t>активира</a:t>
            </a:r>
            <a:r>
              <a:rPr lang="en-US" sz="900" dirty="0" smtClean="0"/>
              <a:t> </a:t>
            </a:r>
            <a:r>
              <a:rPr lang="en-US" sz="900" dirty="0" err="1" smtClean="0"/>
              <a:t>програмата</a:t>
            </a:r>
            <a:r>
              <a:rPr lang="en-US" sz="900" dirty="0" smtClean="0"/>
              <a:t> </a:t>
            </a:r>
            <a:r>
              <a:rPr lang="en-US" sz="900" dirty="0" err="1" smtClean="0"/>
              <a:t>во</a:t>
            </a:r>
            <a:r>
              <a:rPr lang="en-US" sz="900" dirty="0" smtClean="0"/>
              <a:t> </a:t>
            </a:r>
            <a:r>
              <a:rPr lang="en-US" sz="900" dirty="0" err="1" smtClean="0"/>
              <a:t>текот</a:t>
            </a:r>
            <a:r>
              <a:rPr lang="en-US" sz="900" dirty="0" smtClean="0"/>
              <a:t> </a:t>
            </a:r>
            <a:r>
              <a:rPr lang="en-US" sz="900" dirty="0" err="1" smtClean="0"/>
              <a:t>на</a:t>
            </a:r>
            <a:r>
              <a:rPr lang="en-US" sz="900" dirty="0" smtClean="0"/>
              <a:t> </a:t>
            </a:r>
            <a:r>
              <a:rPr lang="en-US" sz="900" dirty="0" err="1" smtClean="0"/>
              <a:t>полициската</a:t>
            </a:r>
            <a:r>
              <a:rPr lang="en-US" sz="900" dirty="0" smtClean="0"/>
              <a:t> </a:t>
            </a:r>
            <a:r>
              <a:rPr lang="en-US" sz="900" dirty="0" err="1" smtClean="0"/>
              <a:t>истрага</a:t>
            </a:r>
            <a:r>
              <a:rPr lang="en-US" sz="900" dirty="0" smtClean="0"/>
              <a:t>, </a:t>
            </a:r>
            <a:r>
              <a:rPr lang="en-US" sz="900" dirty="0" err="1" smtClean="0"/>
              <a:t>најверојатно</a:t>
            </a:r>
            <a:r>
              <a:rPr lang="en-US" sz="900" dirty="0" smtClean="0"/>
              <a:t> </a:t>
            </a:r>
            <a:r>
              <a:rPr lang="en-US" sz="900" dirty="0" err="1" smtClean="0"/>
              <a:t>тој</a:t>
            </a:r>
            <a:r>
              <a:rPr lang="en-US" sz="900" dirty="0" smtClean="0"/>
              <a:t> </a:t>
            </a:r>
            <a:r>
              <a:rPr lang="en-US" sz="900" dirty="0" err="1" smtClean="0"/>
              <a:t>не</a:t>
            </a:r>
            <a:r>
              <a:rPr lang="en-US" sz="900" dirty="0" smtClean="0"/>
              <a:t> </a:t>
            </a:r>
            <a:r>
              <a:rPr lang="en-US" sz="900" dirty="0" err="1" smtClean="0"/>
              <a:t>извршил</a:t>
            </a:r>
            <a:r>
              <a:rPr lang="en-US" sz="900" dirty="0" smtClean="0"/>
              <a:t> </a:t>
            </a:r>
            <a:r>
              <a:rPr lang="en-US" sz="900" dirty="0" err="1" smtClean="0"/>
              <a:t>кривично</a:t>
            </a:r>
            <a:r>
              <a:rPr lang="en-US" sz="900" dirty="0" smtClean="0"/>
              <a:t> </a:t>
            </a:r>
            <a:r>
              <a:rPr lang="en-US" sz="900" dirty="0" err="1" smtClean="0"/>
              <a:t>дело</a:t>
            </a:r>
            <a:r>
              <a:rPr lang="en-US" sz="900" dirty="0" smtClean="0"/>
              <a:t> </a:t>
            </a:r>
            <a:r>
              <a:rPr lang="en-US" sz="900" dirty="0" err="1" smtClean="0"/>
              <a:t>поврзано</a:t>
            </a:r>
            <a:r>
              <a:rPr lang="en-US" sz="900" dirty="0" smtClean="0"/>
              <a:t> </a:t>
            </a:r>
            <a:r>
              <a:rPr lang="en-US" sz="900" dirty="0" err="1" smtClean="0"/>
              <a:t>со</a:t>
            </a:r>
            <a:r>
              <a:rPr lang="en-US" sz="900" dirty="0" smtClean="0"/>
              <a:t> </a:t>
            </a:r>
            <a:r>
              <a:rPr lang="en-US" sz="900" dirty="0" err="1" smtClean="0"/>
              <a:t>спроведувањето</a:t>
            </a:r>
            <a:r>
              <a:rPr lang="en-US" sz="900" dirty="0" smtClean="0"/>
              <a:t> </a:t>
            </a:r>
            <a:r>
              <a:rPr lang="en-US" sz="900" dirty="0" err="1" smtClean="0"/>
              <a:t>на</a:t>
            </a:r>
            <a:r>
              <a:rPr lang="en-US" sz="900" dirty="0" smtClean="0"/>
              <a:t> </a:t>
            </a:r>
            <a:r>
              <a:rPr lang="en-US" sz="900" dirty="0" err="1" smtClean="0"/>
              <a:t>правдата</a:t>
            </a:r>
            <a:r>
              <a:rPr lang="en-US" sz="900" dirty="0" smtClean="0"/>
              <a:t>. </a:t>
            </a:r>
            <a:r>
              <a:rPr lang="en-US" sz="900" dirty="0" err="1" smtClean="0"/>
              <a:t>Меѓутоа</a:t>
            </a:r>
            <a:r>
              <a:rPr lang="en-US" sz="900" dirty="0" smtClean="0"/>
              <a:t>, </a:t>
            </a:r>
            <a:r>
              <a:rPr lang="en-US" sz="900" dirty="0" err="1" smtClean="0"/>
              <a:t>ако</a:t>
            </a:r>
            <a:r>
              <a:rPr lang="en-US" sz="900" dirty="0" smtClean="0"/>
              <a:t> </a:t>
            </a:r>
            <a:r>
              <a:rPr lang="en-US" sz="900" dirty="0" err="1" smtClean="0"/>
              <a:t>Освалд</a:t>
            </a:r>
            <a:r>
              <a:rPr lang="en-US" sz="900" dirty="0" smtClean="0"/>
              <a:t> </a:t>
            </a:r>
            <a:r>
              <a:rPr lang="en-US" sz="900" dirty="0" err="1" smtClean="0"/>
              <a:t>се</a:t>
            </a:r>
            <a:r>
              <a:rPr lang="en-US" sz="900" dirty="0" smtClean="0"/>
              <a:t> </a:t>
            </a:r>
            <a:r>
              <a:rPr lang="en-US" sz="900" dirty="0" err="1" smtClean="0"/>
              <a:t>гони</a:t>
            </a:r>
            <a:r>
              <a:rPr lang="en-US" sz="900" dirty="0" smtClean="0"/>
              <a:t>, </a:t>
            </a:r>
            <a:r>
              <a:rPr lang="en-US" sz="900" dirty="0" err="1" smtClean="0"/>
              <a:t>користењето</a:t>
            </a:r>
            <a:r>
              <a:rPr lang="en-US" sz="900" dirty="0" smtClean="0"/>
              <a:t> </a:t>
            </a:r>
            <a:r>
              <a:rPr lang="en-US" sz="900" dirty="0" err="1" smtClean="0"/>
              <a:t>на</a:t>
            </a:r>
            <a:r>
              <a:rPr lang="en-US" sz="900" dirty="0" smtClean="0"/>
              <a:t> </a:t>
            </a:r>
            <a:r>
              <a:rPr lang="en-US" sz="900" dirty="0" err="1" smtClean="0"/>
              <a:t>ваквите</a:t>
            </a:r>
            <a:r>
              <a:rPr lang="en-US" sz="900" dirty="0" smtClean="0"/>
              <a:t> </a:t>
            </a:r>
            <a:r>
              <a:rPr lang="en-US" sz="900" dirty="0" err="1" smtClean="0"/>
              <a:t>програми</a:t>
            </a:r>
            <a:r>
              <a:rPr lang="en-US" sz="900" dirty="0" smtClean="0"/>
              <a:t> </a:t>
            </a:r>
            <a:r>
              <a:rPr lang="en-US" sz="900" dirty="0" err="1" smtClean="0"/>
              <a:t>може</a:t>
            </a:r>
            <a:r>
              <a:rPr lang="en-US" sz="900" dirty="0" smtClean="0"/>
              <a:t> </a:t>
            </a:r>
            <a:r>
              <a:rPr lang="en-US" sz="900" dirty="0" err="1" smtClean="0"/>
              <a:t>да</a:t>
            </a:r>
            <a:r>
              <a:rPr lang="en-US" sz="900" dirty="0" smtClean="0"/>
              <a:t> </a:t>
            </a:r>
            <a:r>
              <a:rPr lang="en-US" sz="900" dirty="0" err="1" smtClean="0"/>
              <a:t>се</a:t>
            </a:r>
            <a:r>
              <a:rPr lang="en-US" sz="900" dirty="0" smtClean="0"/>
              <a:t> </a:t>
            </a:r>
            <a:r>
              <a:rPr lang="en-US" sz="900" dirty="0" err="1" smtClean="0"/>
              <a:t>смета</a:t>
            </a:r>
            <a:r>
              <a:rPr lang="en-US" sz="900" dirty="0" smtClean="0"/>
              <a:t> </a:t>
            </a:r>
            <a:r>
              <a:rPr lang="en-US" sz="900" dirty="0" err="1" smtClean="0"/>
              <a:t>како</a:t>
            </a:r>
            <a:r>
              <a:rPr lang="en-US" sz="900" dirty="0" smtClean="0"/>
              <a:t> </a:t>
            </a:r>
            <a:r>
              <a:rPr lang="en-US" sz="900" dirty="0" err="1" smtClean="0"/>
              <a:t>отежителна</a:t>
            </a:r>
            <a:r>
              <a:rPr lang="en-US" sz="900" dirty="0" smtClean="0"/>
              <a:t> </a:t>
            </a:r>
            <a:r>
              <a:rPr lang="en-US" sz="900" dirty="0" err="1" smtClean="0"/>
              <a:t>околност</a:t>
            </a:r>
            <a:r>
              <a:rPr lang="en-US" sz="900" dirty="0" smtClean="0"/>
              <a:t> </a:t>
            </a:r>
            <a:r>
              <a:rPr lang="en-US" sz="900" dirty="0" err="1" smtClean="0"/>
              <a:t>од</a:t>
            </a:r>
            <a:r>
              <a:rPr lang="en-US" sz="900" dirty="0" smtClean="0"/>
              <a:t> </a:t>
            </a:r>
            <a:r>
              <a:rPr lang="en-US" sz="900" dirty="0" err="1" smtClean="0"/>
              <a:t>судот</a:t>
            </a:r>
            <a:r>
              <a:rPr lang="en-US" sz="900" dirty="0" smtClean="0"/>
              <a:t>. </a:t>
            </a:r>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5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Инструкторот треба да им овозможи на учесниците да поставуваат прашања што можеби ги имаат во врска со третиот дел од часот.</a:t>
            </a:r>
          </a:p>
        </p:txBody>
      </p:sp>
      <p:sp>
        <p:nvSpPr>
          <p:cNvPr id="29594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F41A07B7-1DC1-43ED-A78D-E02C52CFC6D7}" type="slidenum">
              <a:rPr lang="en-US" sz="1200">
                <a:latin typeface="Calibri" pitchFamily="34" charset="0"/>
              </a:rPr>
              <a:pPr algn="r" eaLnBrk="1" hangingPunct="1"/>
              <a:t>142</a:t>
            </a:fld>
            <a:endParaRPr lang="en-US" altLang="en-US" sz="1200">
              <a:latin typeface="Calibri" pitchFamily="34" charset="0"/>
            </a:endParaRPr>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6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9696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4EB501C8-F5EC-46C5-B223-05624D8D9B88}" type="slidenum">
              <a:rPr lang="en-US" smtClean="0">
                <a:latin typeface="Calibri" pitchFamily="34" charset="0"/>
              </a:rPr>
              <a:pPr algn="l" eaLnBrk="1" hangingPunct="1"/>
              <a:t>143</a:t>
            </a:fld>
            <a:endParaRPr lang="en-US" altLang="en-US" smtClean="0">
              <a:latin typeface="Calibri" pitchFamily="34" charset="0"/>
            </a:endParaRPr>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9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smtClean="0"/>
              <a:t>Преглед / Рекапитулација</a:t>
            </a:r>
          </a:p>
          <a:p>
            <a:pPr algn="just"/>
            <a:r>
              <a:rPr lang="en-US" smtClean="0"/>
              <a:t> </a:t>
            </a:r>
          </a:p>
          <a:p>
            <a:pPr algn="just"/>
            <a:r>
              <a:rPr lang="en-US" smtClean="0"/>
              <a:t>Инструкторот треба да даде рекапитулација/да го тестира знаењето во однос на следниве прашања:</a:t>
            </a:r>
          </a:p>
          <a:p>
            <a:pPr algn="just"/>
            <a:r>
              <a:rPr lang="en-US" smtClean="0"/>
              <a:t> </a:t>
            </a:r>
          </a:p>
          <a:p>
            <a:pPr algn="just"/>
            <a:r>
              <a:rPr lang="en-US" smtClean="0"/>
              <a:t>Одредбите на материјалното кривично право и некои од клучните фактори што се користат за опишување на кривичните дела врз основа на Конвенцијата од Будимпешта.</a:t>
            </a:r>
          </a:p>
          <a:p>
            <a:pPr algn="just"/>
            <a:r>
              <a:rPr lang="en-US" smtClean="0"/>
              <a:t>Релевантните одредби од материјалното право од дискусијата за студиите на случај. </a:t>
            </a:r>
          </a:p>
        </p:txBody>
      </p:sp>
      <p:sp>
        <p:nvSpPr>
          <p:cNvPr id="2979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38FE9B92-F4CF-437A-8688-F5149B410A50}" type="slidenum">
              <a:rPr lang="en-US" smtClean="0">
                <a:latin typeface="Calibri" pitchFamily="34" charset="0"/>
              </a:rPr>
              <a:pPr algn="l" eaLnBrk="1" hangingPunct="1"/>
              <a:t>144</a:t>
            </a:fld>
            <a:endParaRPr lang="en-US" altLang="en-US" smtClean="0">
              <a:latin typeface="Calibri" pitchFamily="34" charset="0"/>
            </a:endParaRPr>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9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Инструкторот треба да им овозможи на учесниците да поставуваат прашања што можеби ги имаат во врска со овој дел од часот. </a:t>
            </a:r>
          </a:p>
          <a:p>
            <a:endParaRPr lang="en-US" altLang="en-US" b="1" smtClean="0"/>
          </a:p>
          <a:p>
            <a:r>
              <a:rPr lang="en-US" b="1" smtClean="0"/>
              <a:t>Практични вежби (ако е применливо)</a:t>
            </a:r>
            <a:endParaRPr lang="en-US" altLang="en-US" smtClean="0"/>
          </a:p>
          <a:p>
            <a:r>
              <a:rPr lang="en-US" smtClean="0"/>
              <a:t>За оваа сесија не се подготвени никакви други практични вежби.</a:t>
            </a:r>
          </a:p>
          <a:p>
            <a:r>
              <a:rPr lang="en-US" smtClean="0"/>
              <a:t> </a:t>
            </a:r>
          </a:p>
          <a:p>
            <a:r>
              <a:rPr lang="en-US" b="1" smtClean="0"/>
              <a:t>Проверка на знаењето</a:t>
            </a:r>
            <a:endParaRPr lang="en-US" altLang="en-US" smtClean="0"/>
          </a:p>
          <a:p>
            <a:r>
              <a:rPr lang="en-US" smtClean="0"/>
              <a:t>Инструкторот треба да го провери знаењето со поставување релевантни прашања од сите аспекти на сесијата. </a:t>
            </a:r>
          </a:p>
        </p:txBody>
      </p:sp>
      <p:sp>
        <p:nvSpPr>
          <p:cNvPr id="29901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962C9DD3-7866-41E2-8DD4-A4040C0BF684}" type="slidenum">
              <a:rPr lang="en-US" sz="1200">
                <a:latin typeface="Calibri" pitchFamily="34" charset="0"/>
              </a:rPr>
              <a:pPr algn="r" eaLnBrk="1" hangingPunct="1"/>
              <a:t>145</a:t>
            </a:fld>
            <a:endParaRPr lang="en-US" altLang="en-US" sz="120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За повеќето кривични дела од Конвенцијата услов е да бидат извршени „бесправно“, односно без одобрување од релевантното лице или субјект. Органот може да биде законодавен, административен, судски, договорен или консензуален во секој определен случај. Одобрено однесување не се криминализира; ниту пристап до компјутерски систем што дозволува бесплатен и отворен пристап од јавноста.</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2</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Страните може да го стеснат опсегот на член 2, во кој се предвидува генерална криминализација на недозволениот пристап, со одредени квалификациски елементи. На пример, страните може да бараат однесувањето на недозволен пристап да се врши со кршење на безбедносните мерки (на пример, лозинка или некоја друга шифра за пристап) или поинаку со нечесна намера или да се добијат компјутерски податоци од компјутерскиот систем на кој му се пристапува или од друг компјутерски систем.</a:t>
            </a:r>
          </a:p>
          <a:p>
            <a:pPr eaLnBrk="1" hangingPunct="1"/>
            <a:endParaRPr lang="en-US" altLang="en-US" smtClean="0"/>
          </a:p>
          <a:p>
            <a:pPr eaLnBrk="1" hangingPunct="1"/>
            <a:r>
              <a:rPr lang="en-US" smtClean="0"/>
              <a:t>На слајдот се наброени сите квалификациски елементи што страните може да сакаат да ги усвојат во своето домашно законодавство.</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896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Недозволеното пресретнување, опишано во член 3 од Конвенцијата од Будимпешта, исто така, е намерно кршење. Го извршуваат лица што бесправно пресретнуваат, со технички средства, пренос на компјутерски податоци што не се од јавен карактер до, од и во рамките на компјутерски систем, со технички средства.</a:t>
            </a:r>
          </a:p>
          <a:p>
            <a:pPr eaLnBrk="1" hangingPunct="1"/>
            <a:endParaRPr lang="en-US" altLang="en-US" smtClean="0"/>
          </a:p>
          <a:p>
            <a:r>
              <a:rPr lang="en-US" smtClean="0"/>
              <a:t>Оваа одредба го заштитува интегритетот на пренесот на компјутерските податоци што не се од јавен карактер и го криминализира нивното неовластено пресретнување.</a:t>
            </a:r>
          </a:p>
          <a:p>
            <a:r>
              <a:rPr lang="en-US" smtClean="0"/>
              <a:t> </a:t>
            </a:r>
          </a:p>
          <a:p>
            <a:r>
              <a:rPr lang="en-US" smtClean="0"/>
              <a:t>Пренесот на податоци до компјутерски систем или од тој систем или во рамките на ист систем е најважна реалност во денешниот живот на мрежите.</a:t>
            </a:r>
          </a:p>
          <a:p>
            <a:r>
              <a:rPr lang="en-US" smtClean="0"/>
              <a:t> </a:t>
            </a:r>
          </a:p>
          <a:p>
            <a:r>
              <a:rPr lang="en-US" smtClean="0"/>
              <a:t>Технички, пресретнувањето на комуникациите може да биде многу лесно ако мрежата и комуникацијата не се соодветно заштитени. Пресретнувањето на комуникациите може, на пример, да открие кои веб-страници некој ги посетил или електронските пораки што тој или таа ги пратиле или ги примиле.</a:t>
            </a:r>
          </a:p>
          <a:p>
            <a:r>
              <a:rPr lang="en-US" smtClean="0"/>
              <a:t> </a:t>
            </a:r>
          </a:p>
          <a:p>
            <a:r>
              <a:rPr lang="en-US" smtClean="0"/>
              <a:t>Според тоа, кривичното дело недозволено пресретнување има цел да се соочи со ранливоста на комуникациската технологија што ја штити тајноста на комуникацијата што не е од јавен карактер.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целиот текст од член 3</a:t>
            </a:r>
            <a:r>
              <a:rPr lang="en-US" smtClean="0">
                <a:solidFill>
                  <a:srgbClr val="FF0000"/>
                </a:solidFill>
              </a:rPr>
              <a:t>.</a:t>
            </a:r>
            <a:endParaRPr lang="en-US" altLang="en-US" smtClean="0"/>
          </a:p>
          <a:p>
            <a:endParaRPr lang="en-US" altLang="en-US" smtClean="0"/>
          </a:p>
          <a:p>
            <a:r>
              <a:rPr lang="en-US" smtClean="0"/>
              <a:t>Оваа одредба го заштитува интегритетот на пренесот на компјутерските податоци што не се од јавен карактер и го криминализира нивното неовластено пресретнување.</a:t>
            </a:r>
          </a:p>
          <a:p>
            <a:r>
              <a:rPr lang="en-US" smtClean="0"/>
              <a:t> </a:t>
            </a:r>
          </a:p>
          <a:p>
            <a:r>
              <a:rPr lang="en-US" smtClean="0"/>
              <a:t>Пренесот на податоци до компјутерски систем или од тој систем или во рамките на ист систем е најважна реалност во денешниот живот на мрежите.</a:t>
            </a:r>
          </a:p>
          <a:p>
            <a:r>
              <a:rPr lang="en-US" smtClean="0"/>
              <a:t> </a:t>
            </a:r>
          </a:p>
          <a:p>
            <a:r>
              <a:rPr lang="en-US" smtClean="0"/>
              <a:t>Технички, пресретнувањето на комуникациите може да биде многу лесно ако мрежата и комуникацијата не се соодветно заштитени. Пресретнувањето на комуникациите може, на пример, да открие кои веб-страници некој ги посетил или електронските пораки што тој или таа ги пратиле или ги примиле.</a:t>
            </a:r>
          </a:p>
          <a:p>
            <a:r>
              <a:rPr lang="en-US" smtClean="0"/>
              <a:t> </a:t>
            </a:r>
          </a:p>
          <a:p>
            <a:r>
              <a:rPr lang="en-US" smtClean="0"/>
              <a:t>Според тоа, кривичното дело недозволено пресретнување има цел да се соочи со ранливоста на комуникациската технологија што ја штити тајноста на комуникацијата што не е од јавен карактер.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Агенда</a:t>
            </a:r>
            <a:endParaRPr lang="en-US" altLang="en-US" smtClean="0"/>
          </a:p>
          <a:p>
            <a:r>
              <a:rPr lang="en-US" smtClean="0"/>
              <a:t>Оваа сесија има четири дела: </a:t>
            </a:r>
            <a:endParaRPr lang="en-US" altLang="en-US" smtClean="0"/>
          </a:p>
          <a:p>
            <a:r>
              <a:rPr lang="en-US" smtClean="0"/>
              <a:t> </a:t>
            </a:r>
            <a:endParaRPr lang="en-US" altLang="en-US" smtClean="0"/>
          </a:p>
          <a:p>
            <a:r>
              <a:rPr lang="en-US" smtClean="0"/>
              <a:t>Првиот дел се фокусира на материјалното кривично право на Конвенцијата од Будимпешта за компјутерски криминал. </a:t>
            </a:r>
            <a:endParaRPr lang="en-US" altLang="en-US" smtClean="0"/>
          </a:p>
          <a:p>
            <a:r>
              <a:rPr lang="en-US" smtClean="0"/>
              <a:t>Националното материјално кривично право е предмет на вториот дел. </a:t>
            </a:r>
            <a:endParaRPr lang="en-US" altLang="en-US" smtClean="0"/>
          </a:p>
          <a:p>
            <a:r>
              <a:rPr lang="en-US" smtClean="0"/>
              <a:t>Третиот дел се фокусира на студии на случај.</a:t>
            </a:r>
            <a:endParaRPr lang="en-US" altLang="en-US" smtClean="0"/>
          </a:p>
          <a:p>
            <a:r>
              <a:rPr lang="en-US" smtClean="0"/>
              <a:t>На крајот, во четвртиот дел се презентира преглед на сите делови. </a:t>
            </a:r>
            <a:endParaRPr lang="en-US" altLang="en-US" smtClean="0"/>
          </a:p>
        </p:txBody>
      </p:sp>
      <p:sp>
        <p:nvSpPr>
          <p:cNvPr id="152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720C9FBA-FA5E-4286-A810-C36462EF80B0}" type="slidenum">
              <a:rPr lang="en-US" smtClean="0">
                <a:latin typeface="Calibri" pitchFamily="34" charset="0"/>
              </a:rPr>
              <a:pPr algn="l" eaLnBrk="1" hangingPunct="1"/>
              <a:t>2</a:t>
            </a:fld>
            <a:endParaRPr lang="en-US" altLang="en-US" smtClean="0">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3</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a:p>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Пресретнување се однесувa на слушање, следење или на надзор над комуникациите. Пресретнувањето влијае врз приватноста на комуникацијата на податоците; а член 3 од Конвенцијата има цел заштита на пренесувањето на податоци што не се со јавен карактер од пресретнување.</a:t>
            </a:r>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3</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a:p>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r>
              <a:rPr lang="en-US" smtClean="0"/>
              <a:t>За повеќето кривични дела од Конвенцијата услов е да бидат извршени „бесправно“, односно без одобрување од релевантното лице или субјект. Во случај на пресретнување можно е делото да се врши без авторизација; веројатно од службеници на органот за спроведување законот или од лица што се овластени да го спроведат тестирањето или заштитните активности. Според тоа, законско пресретнување направено „со право“ не спаѓа во опсегот на член 3.</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510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3</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a:p>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Во</a:t>
            </a:r>
            <a:r>
              <a:rPr lang="en-US" dirty="0" smtClean="0"/>
              <a:t> </a:t>
            </a:r>
            <a:r>
              <a:rPr lang="en-US" dirty="0" err="1" smtClean="0"/>
              <a:t>член</a:t>
            </a:r>
            <a:r>
              <a:rPr lang="en-US" dirty="0" smtClean="0"/>
              <a:t> 3 </a:t>
            </a:r>
            <a:r>
              <a:rPr lang="en-US" dirty="0" err="1" smtClean="0"/>
              <a:t>не</a:t>
            </a:r>
            <a:r>
              <a:rPr lang="en-US" dirty="0" smtClean="0"/>
              <a:t> </a:t>
            </a:r>
            <a:r>
              <a:rPr lang="en-US" dirty="0" err="1" smtClean="0"/>
              <a:t>се</a:t>
            </a:r>
            <a:r>
              <a:rPr lang="en-US" dirty="0" smtClean="0"/>
              <a:t> </a:t>
            </a:r>
            <a:r>
              <a:rPr lang="en-US" dirty="0" err="1" smtClean="0"/>
              <a:t>предвидува</a:t>
            </a:r>
            <a:r>
              <a:rPr lang="en-US" dirty="0" smtClean="0"/>
              <a:t> </a:t>
            </a:r>
            <a:r>
              <a:rPr lang="en-US" dirty="0" err="1" smtClean="0"/>
              <a:t>криминализација</a:t>
            </a:r>
            <a:r>
              <a:rPr lang="en-US" dirty="0" smtClean="0"/>
              <a:t> </a:t>
            </a:r>
            <a:r>
              <a:rPr lang="en-US" dirty="0" err="1" smtClean="0"/>
              <a:t>на</a:t>
            </a:r>
            <a:r>
              <a:rPr lang="en-US" dirty="0" smtClean="0"/>
              <a:t> </a:t>
            </a:r>
            <a:r>
              <a:rPr lang="en-US" dirty="0" err="1" smtClean="0"/>
              <a:t>пресретнувањето</a:t>
            </a:r>
            <a:r>
              <a:rPr lang="en-US" dirty="0" smtClean="0"/>
              <a:t> </a:t>
            </a:r>
            <a:r>
              <a:rPr lang="en-US" dirty="0" err="1" smtClean="0"/>
              <a:t>на</a:t>
            </a:r>
            <a:r>
              <a:rPr lang="en-US" dirty="0" smtClean="0"/>
              <a:t> </a:t>
            </a:r>
            <a:r>
              <a:rPr lang="en-US" dirty="0" err="1" smtClean="0"/>
              <a:t>преноси</a:t>
            </a:r>
            <a:r>
              <a:rPr lang="en-US" dirty="0" smtClean="0"/>
              <a:t> </a:t>
            </a:r>
            <a:r>
              <a:rPr lang="en-US" dirty="0" err="1" smtClean="0"/>
              <a:t>без</a:t>
            </a:r>
            <a:r>
              <a:rPr lang="en-US" dirty="0" smtClean="0"/>
              <a:t> </a:t>
            </a:r>
            <a:r>
              <a:rPr lang="en-US" dirty="0" err="1" smtClean="0"/>
              <a:t>технички</a:t>
            </a:r>
            <a:r>
              <a:rPr lang="en-US" dirty="0" smtClean="0"/>
              <a:t> </a:t>
            </a:r>
            <a:r>
              <a:rPr lang="en-US" dirty="0" err="1" smtClean="0"/>
              <a:t>средства</a:t>
            </a:r>
            <a:r>
              <a:rPr lang="en-US" dirty="0" smtClean="0"/>
              <a:t> и </a:t>
            </a:r>
            <a:r>
              <a:rPr lang="en-US" dirty="0" err="1" smtClean="0"/>
              <a:t>се</a:t>
            </a:r>
            <a:r>
              <a:rPr lang="en-US" dirty="0" smtClean="0"/>
              <a:t> </a:t>
            </a:r>
            <a:r>
              <a:rPr lang="en-US" dirty="0" err="1" smtClean="0"/>
              <a:t>применува</a:t>
            </a:r>
            <a:r>
              <a:rPr lang="en-US" dirty="0" smtClean="0"/>
              <a:t> </a:t>
            </a:r>
            <a:r>
              <a:rPr lang="en-US" dirty="0" err="1" smtClean="0"/>
              <a:t>кога</a:t>
            </a:r>
            <a:r>
              <a:rPr lang="en-US" dirty="0" smtClean="0"/>
              <a:t> </a:t>
            </a:r>
            <a:r>
              <a:rPr lang="en-US" dirty="0" err="1" smtClean="0"/>
              <a:t>лицето</a:t>
            </a:r>
            <a:r>
              <a:rPr lang="en-US" dirty="0" smtClean="0"/>
              <a:t> </a:t>
            </a:r>
            <a:r>
              <a:rPr lang="en-US" dirty="0" err="1" smtClean="0"/>
              <a:t>му</a:t>
            </a:r>
            <a:r>
              <a:rPr lang="en-US" dirty="0" smtClean="0"/>
              <a:t> </a:t>
            </a:r>
            <a:r>
              <a:rPr lang="en-US" dirty="0" err="1" smtClean="0"/>
              <a:t>пристапува</a:t>
            </a:r>
            <a:r>
              <a:rPr lang="en-US" dirty="0" smtClean="0"/>
              <a:t> и </a:t>
            </a:r>
            <a:r>
              <a:rPr lang="en-US" dirty="0" err="1" smtClean="0"/>
              <a:t>го</a:t>
            </a:r>
            <a:r>
              <a:rPr lang="en-US" dirty="0" smtClean="0"/>
              <a:t> </a:t>
            </a:r>
            <a:r>
              <a:rPr lang="en-US" dirty="0" err="1" smtClean="0"/>
              <a:t>користи</a:t>
            </a:r>
            <a:r>
              <a:rPr lang="en-US" dirty="0" smtClean="0"/>
              <a:t> </a:t>
            </a:r>
            <a:r>
              <a:rPr lang="en-US" dirty="0" err="1" smtClean="0"/>
              <a:t>компјутерскиот</a:t>
            </a:r>
            <a:r>
              <a:rPr lang="en-US" dirty="0" smtClean="0"/>
              <a:t> </a:t>
            </a:r>
            <a:r>
              <a:rPr lang="en-US" dirty="0" err="1" smtClean="0"/>
              <a:t>систем</a:t>
            </a:r>
            <a:r>
              <a:rPr lang="en-US" dirty="0" smtClean="0"/>
              <a:t> </a:t>
            </a:r>
            <a:r>
              <a:rPr lang="en-US" dirty="0" err="1" smtClean="0"/>
              <a:t>за</a:t>
            </a:r>
            <a:r>
              <a:rPr lang="en-US" dirty="0" smtClean="0"/>
              <a:t> </a:t>
            </a:r>
            <a:r>
              <a:rPr lang="en-US" dirty="0" err="1" smtClean="0"/>
              <a:t>пресретнување</a:t>
            </a:r>
            <a:r>
              <a:rPr lang="en-US" dirty="0" smtClean="0"/>
              <a:t> </a:t>
            </a:r>
            <a:r>
              <a:rPr lang="en-US" dirty="0" err="1" smtClean="0"/>
              <a:t>на</a:t>
            </a:r>
            <a:r>
              <a:rPr lang="en-US" dirty="0" smtClean="0"/>
              <a:t> </a:t>
            </a:r>
            <a:r>
              <a:rPr lang="en-US" dirty="0" err="1" smtClean="0"/>
              <a:t>пренос</a:t>
            </a:r>
            <a:r>
              <a:rPr lang="en-US" dirty="0" smtClean="0"/>
              <a:t>, </a:t>
            </a:r>
            <a:r>
              <a:rPr lang="en-US" dirty="0" err="1" smtClean="0"/>
              <a:t>користи</a:t>
            </a:r>
            <a:r>
              <a:rPr lang="en-US" dirty="0" smtClean="0"/>
              <a:t> </a:t>
            </a:r>
            <a:r>
              <a:rPr lang="en-US" dirty="0" err="1" smtClean="0"/>
              <a:t>уред</a:t>
            </a:r>
            <a:r>
              <a:rPr lang="en-US" dirty="0" smtClean="0"/>
              <a:t> </a:t>
            </a:r>
            <a:r>
              <a:rPr lang="en-US" dirty="0" err="1" smtClean="0"/>
              <a:t>за</a:t>
            </a:r>
            <a:r>
              <a:rPr lang="en-US" dirty="0" smtClean="0"/>
              <a:t> </a:t>
            </a:r>
            <a:r>
              <a:rPr lang="en-US" dirty="0" err="1" smtClean="0"/>
              <a:t>прислушување</a:t>
            </a:r>
            <a:r>
              <a:rPr lang="en-US" dirty="0" smtClean="0"/>
              <a:t> </a:t>
            </a:r>
            <a:r>
              <a:rPr lang="en-US" dirty="0" err="1" smtClean="0"/>
              <a:t>или</a:t>
            </a:r>
            <a:r>
              <a:rPr lang="en-US" dirty="0" smtClean="0"/>
              <a:t> </a:t>
            </a:r>
            <a:r>
              <a:rPr lang="en-US" dirty="0" err="1" smtClean="0"/>
              <a:t>друго</a:t>
            </a:r>
            <a:r>
              <a:rPr lang="en-US" dirty="0" smtClean="0"/>
              <a:t> </a:t>
            </a:r>
            <a:r>
              <a:rPr lang="en-US" dirty="0" err="1" smtClean="0"/>
              <a:t>техничко</a:t>
            </a:r>
            <a:r>
              <a:rPr lang="en-US" dirty="0" smtClean="0"/>
              <a:t> </a:t>
            </a:r>
            <a:r>
              <a:rPr lang="en-US" dirty="0" err="1" smtClean="0"/>
              <a:t>средство</a:t>
            </a:r>
            <a:r>
              <a:rPr lang="en-US" dirty="0" smtClean="0"/>
              <a:t>. </a:t>
            </a:r>
            <a:r>
              <a:rPr lang="en-US" dirty="0" err="1" smtClean="0"/>
              <a:t>На</a:t>
            </a:r>
            <a:r>
              <a:rPr lang="en-US" dirty="0" smtClean="0"/>
              <a:t> </a:t>
            </a:r>
            <a:r>
              <a:rPr lang="en-US" dirty="0" err="1" smtClean="0"/>
              <a:t>овој</a:t>
            </a:r>
            <a:r>
              <a:rPr lang="en-US" dirty="0" smtClean="0"/>
              <a:t> </a:t>
            </a:r>
            <a:r>
              <a:rPr lang="en-US" dirty="0" err="1" smtClean="0"/>
              <a:t>слајд</a:t>
            </a:r>
            <a:r>
              <a:rPr lang="en-US" dirty="0" smtClean="0"/>
              <a:t> </a:t>
            </a:r>
            <a:r>
              <a:rPr lang="en-US" dirty="0" err="1" smtClean="0"/>
              <a:t>се</a:t>
            </a:r>
            <a:r>
              <a:rPr lang="en-US" dirty="0" smtClean="0"/>
              <a:t> </a:t>
            </a:r>
            <a:r>
              <a:rPr lang="en-US" dirty="0" err="1" smtClean="0"/>
              <a:t>дадени</a:t>
            </a:r>
            <a:r>
              <a:rPr lang="en-US" dirty="0" smtClean="0"/>
              <a:t> </a:t>
            </a:r>
            <a:r>
              <a:rPr lang="en-US" dirty="0" err="1" smtClean="0"/>
              <a:t>некои</a:t>
            </a:r>
            <a:r>
              <a:rPr lang="en-US" dirty="0" smtClean="0"/>
              <a:t> </a:t>
            </a:r>
            <a:r>
              <a:rPr lang="en-US" dirty="0" err="1" smtClean="0"/>
              <a:t>примери</a:t>
            </a:r>
            <a:r>
              <a:rPr lang="en-US" dirty="0" smtClean="0"/>
              <a:t> </a:t>
            </a:r>
            <a:r>
              <a:rPr lang="en-US" dirty="0" err="1" smtClean="0"/>
              <a:t>на</a:t>
            </a:r>
            <a:r>
              <a:rPr lang="en-US" dirty="0" smtClean="0"/>
              <a:t> </a:t>
            </a:r>
            <a:r>
              <a:rPr lang="en-US" dirty="0" err="1" smtClean="0"/>
              <a:t>формите</a:t>
            </a:r>
            <a:r>
              <a:rPr lang="en-US" dirty="0" smtClean="0"/>
              <a:t> </a:t>
            </a:r>
            <a:r>
              <a:rPr lang="en-US" dirty="0" err="1" smtClean="0"/>
              <a:t>на</a:t>
            </a:r>
            <a:r>
              <a:rPr lang="en-US" dirty="0" smtClean="0"/>
              <a:t> </a:t>
            </a:r>
            <a:r>
              <a:rPr lang="en-US" dirty="0" err="1" smtClean="0"/>
              <a:t>пресретнување</a:t>
            </a:r>
            <a:r>
              <a:rPr lang="en-US" dirty="0" smtClean="0"/>
              <a:t> </a:t>
            </a:r>
            <a:r>
              <a:rPr lang="en-US" dirty="0" err="1" smtClean="0"/>
              <a:t>што</a:t>
            </a:r>
            <a:r>
              <a:rPr lang="en-US" dirty="0" smtClean="0"/>
              <a:t> </a:t>
            </a:r>
            <a:r>
              <a:rPr lang="en-US" dirty="0" err="1" smtClean="0"/>
              <a:t>спаѓаат</a:t>
            </a:r>
            <a:r>
              <a:rPr lang="en-US" dirty="0" smtClean="0"/>
              <a:t> </a:t>
            </a:r>
            <a:r>
              <a:rPr lang="en-US" dirty="0" err="1" smtClean="0"/>
              <a:t>во</a:t>
            </a:r>
            <a:r>
              <a:rPr lang="en-US" dirty="0" smtClean="0"/>
              <a:t> </a:t>
            </a:r>
            <a:r>
              <a:rPr lang="en-US" dirty="0" err="1" smtClean="0"/>
              <a:t>опсегот</a:t>
            </a:r>
            <a:r>
              <a:rPr lang="en-US" dirty="0" smtClean="0"/>
              <a:t> </a:t>
            </a:r>
            <a:r>
              <a:rPr lang="en-US" dirty="0" err="1" smtClean="0"/>
              <a:t>на</a:t>
            </a:r>
            <a:r>
              <a:rPr lang="en-US" dirty="0" smtClean="0"/>
              <a:t> </a:t>
            </a:r>
            <a:r>
              <a:rPr lang="en-US" dirty="0" err="1" smtClean="0"/>
              <a:t>член</a:t>
            </a:r>
            <a:r>
              <a:rPr lang="en-US" dirty="0" smtClean="0"/>
              <a:t> 3.</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3</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7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Пресретнувањето на јавен пренос не претставува кривично дело од член 3, што дефинира дека опсегот на членот се однесува само на пренос што нема јавен карактер. Важно е да се направи разлика меѓу пренос што нема јавен карактер и податоци што немаат јавен карактер бидејќи во член 3 не се зема предвид природата на податоците; туку повеќе преносот. Оттука, пресретнувањето на доверливи информации пренесени преку јавно пристапен пренос на податоци нема да претставува кривично дело; додека пресретнувањето на јавно достапни информации пренесени преку пренос на податоци што нема јавен карактер ќе претставува кривично дело од член 3.</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3</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Пресретнување</a:t>
            </a:r>
            <a:r>
              <a:rPr lang="en-US" dirty="0" smtClean="0"/>
              <a:t> </a:t>
            </a:r>
            <a:r>
              <a:rPr lang="en-US" dirty="0" err="1" smtClean="0"/>
              <a:t>на</a:t>
            </a:r>
            <a:r>
              <a:rPr lang="en-US" dirty="0" smtClean="0"/>
              <a:t> </a:t>
            </a:r>
            <a:r>
              <a:rPr lang="en-US" dirty="0" err="1" smtClean="0"/>
              <a:t>пренос</a:t>
            </a:r>
            <a:r>
              <a:rPr lang="en-US" dirty="0" smtClean="0"/>
              <a:t> </a:t>
            </a:r>
            <a:r>
              <a:rPr lang="en-US" dirty="0" err="1" smtClean="0"/>
              <a:t>до</a:t>
            </a:r>
            <a:r>
              <a:rPr lang="en-US" dirty="0" smtClean="0"/>
              <a:t>, </a:t>
            </a:r>
            <a:r>
              <a:rPr lang="en-US" dirty="0" err="1" smtClean="0"/>
              <a:t>од</a:t>
            </a:r>
            <a:r>
              <a:rPr lang="en-US" dirty="0" smtClean="0"/>
              <a:t> </a:t>
            </a:r>
            <a:r>
              <a:rPr lang="en-US" dirty="0" err="1" smtClean="0"/>
              <a:t>или</a:t>
            </a:r>
            <a:r>
              <a:rPr lang="en-US" dirty="0" smtClean="0"/>
              <a:t> </a:t>
            </a:r>
            <a:r>
              <a:rPr lang="en-US" dirty="0" err="1" smtClean="0"/>
              <a:t>во</a:t>
            </a:r>
            <a:r>
              <a:rPr lang="en-US" dirty="0" smtClean="0"/>
              <a:t> </a:t>
            </a:r>
            <a:r>
              <a:rPr lang="en-US" dirty="0" err="1" smtClean="0"/>
              <a:t>рамките</a:t>
            </a:r>
            <a:r>
              <a:rPr lang="en-US" dirty="0" smtClean="0"/>
              <a:t> </a:t>
            </a:r>
            <a:r>
              <a:rPr lang="en-US" dirty="0" err="1" smtClean="0"/>
              <a:t>на</a:t>
            </a:r>
            <a:r>
              <a:rPr lang="en-US" dirty="0" smtClean="0"/>
              <a:t> </a:t>
            </a:r>
            <a:r>
              <a:rPr lang="en-US" dirty="0" err="1" smtClean="0"/>
              <a:t>компјутерски</a:t>
            </a:r>
            <a:r>
              <a:rPr lang="en-US" dirty="0" smtClean="0"/>
              <a:t> </a:t>
            </a:r>
            <a:r>
              <a:rPr lang="en-US" dirty="0" err="1" smtClean="0"/>
              <a:t>систем</a:t>
            </a:r>
            <a:r>
              <a:rPr lang="en-US" dirty="0" smtClean="0"/>
              <a:t> </a:t>
            </a:r>
            <a:r>
              <a:rPr lang="en-US" dirty="0" err="1" smtClean="0"/>
              <a:t>се</a:t>
            </a:r>
            <a:r>
              <a:rPr lang="en-US" dirty="0" smtClean="0"/>
              <a:t> </a:t>
            </a:r>
            <a:r>
              <a:rPr lang="en-US" dirty="0" err="1" smtClean="0"/>
              <a:t>криминализира</a:t>
            </a:r>
            <a:r>
              <a:rPr lang="en-US" dirty="0" smtClean="0"/>
              <a:t>. </a:t>
            </a:r>
            <a:r>
              <a:rPr lang="en-US" dirty="0" err="1" smtClean="0"/>
              <a:t>На</a:t>
            </a:r>
            <a:r>
              <a:rPr lang="en-US" dirty="0" smtClean="0"/>
              <a:t> </a:t>
            </a:r>
            <a:r>
              <a:rPr lang="en-US" dirty="0" err="1" smtClean="0"/>
              <a:t>овој</a:t>
            </a:r>
            <a:r>
              <a:rPr lang="en-US" dirty="0" smtClean="0"/>
              <a:t> </a:t>
            </a:r>
            <a:r>
              <a:rPr lang="en-US" dirty="0" err="1" smtClean="0"/>
              <a:t>слајд</a:t>
            </a:r>
            <a:r>
              <a:rPr lang="en-US" dirty="0" smtClean="0"/>
              <a:t> </a:t>
            </a:r>
            <a:r>
              <a:rPr lang="en-US" dirty="0" err="1" smtClean="0"/>
              <a:t>се</a:t>
            </a:r>
            <a:r>
              <a:rPr lang="en-US" dirty="0" smtClean="0"/>
              <a:t> </a:t>
            </a:r>
            <a:r>
              <a:rPr lang="en-US" dirty="0" err="1" smtClean="0"/>
              <a:t>дадени</a:t>
            </a:r>
            <a:r>
              <a:rPr lang="en-US" dirty="0" smtClean="0"/>
              <a:t> </a:t>
            </a:r>
            <a:r>
              <a:rPr lang="en-US" dirty="0" err="1" smtClean="0"/>
              <a:t>примери</a:t>
            </a:r>
            <a:r>
              <a:rPr lang="en-US" dirty="0" smtClean="0"/>
              <a:t> </a:t>
            </a:r>
            <a:r>
              <a:rPr lang="en-US" dirty="0" err="1" smtClean="0"/>
              <a:t>што</a:t>
            </a:r>
            <a:r>
              <a:rPr lang="en-US" dirty="0" smtClean="0"/>
              <a:t> </a:t>
            </a:r>
            <a:r>
              <a:rPr lang="en-US" dirty="0" err="1" smtClean="0"/>
              <a:t>го</a:t>
            </a:r>
            <a:r>
              <a:rPr lang="en-US" dirty="0" smtClean="0"/>
              <a:t> </a:t>
            </a:r>
            <a:r>
              <a:rPr lang="en-US" dirty="0" err="1" smtClean="0"/>
              <a:t>објаснуваат</a:t>
            </a:r>
            <a:r>
              <a:rPr lang="en-US" dirty="0" smtClean="0"/>
              <a:t> </a:t>
            </a:r>
            <a:r>
              <a:rPr lang="en-US" dirty="0" err="1" smtClean="0"/>
              <a:t>опсегот</a:t>
            </a:r>
            <a:r>
              <a:rPr lang="en-US" dirty="0" smtClean="0"/>
              <a:t> </a:t>
            </a:r>
            <a:r>
              <a:rPr lang="en-US" dirty="0" err="1" smtClean="0"/>
              <a:t>на</a:t>
            </a:r>
            <a:r>
              <a:rPr lang="en-US" dirty="0" smtClean="0"/>
              <a:t> </a:t>
            </a:r>
            <a:r>
              <a:rPr lang="en-US" dirty="0" err="1" smtClean="0"/>
              <a:t>член</a:t>
            </a:r>
            <a:r>
              <a:rPr lang="en-US" dirty="0" smtClean="0"/>
              <a:t> 3 </a:t>
            </a:r>
            <a:r>
              <a:rPr lang="en-US" dirty="0" err="1" smtClean="0"/>
              <a:t>во</a:t>
            </a:r>
            <a:r>
              <a:rPr lang="en-US" dirty="0" smtClean="0"/>
              <a:t> </a:t>
            </a:r>
            <a:r>
              <a:rPr lang="en-US" dirty="0" err="1" smtClean="0"/>
              <a:t>оваа</a:t>
            </a:r>
            <a:r>
              <a:rPr lang="en-US" dirty="0" smtClean="0"/>
              <a:t> </a:t>
            </a:r>
            <a:r>
              <a:rPr lang="en-US" dirty="0" err="1" smtClean="0"/>
              <a:t>смисла</a:t>
            </a:r>
            <a:r>
              <a:rPr lang="en-US" dirty="0" smtClean="0"/>
              <a:t>, </a:t>
            </a:r>
            <a:r>
              <a:rPr lang="en-US" dirty="0" err="1" smtClean="0"/>
              <a:t>како</a:t>
            </a:r>
            <a:r>
              <a:rPr lang="en-US" dirty="0" smtClean="0"/>
              <a:t> и </a:t>
            </a:r>
            <a:r>
              <a:rPr lang="en-US" dirty="0" err="1" smtClean="0"/>
              <a:t>разликата</a:t>
            </a:r>
            <a:r>
              <a:rPr lang="en-US" dirty="0" smtClean="0"/>
              <a:t> </a:t>
            </a:r>
            <a:r>
              <a:rPr lang="en-US" dirty="0" err="1" smtClean="0"/>
              <a:t>меѓу</a:t>
            </a:r>
            <a:r>
              <a:rPr lang="en-US" dirty="0" smtClean="0"/>
              <a:t> </a:t>
            </a:r>
            <a:r>
              <a:rPr lang="en-US" dirty="0" err="1" smtClean="0"/>
              <a:t>овие</a:t>
            </a:r>
            <a:r>
              <a:rPr lang="en-US" dirty="0" smtClean="0"/>
              <a:t> </a:t>
            </a:r>
            <a:r>
              <a:rPr lang="en-US" dirty="0" err="1" smtClean="0"/>
              <a:t>три</a:t>
            </a:r>
            <a:r>
              <a:rPr lang="en-US" dirty="0" smtClean="0"/>
              <a:t> </a:t>
            </a:r>
            <a:r>
              <a:rPr lang="en-US" dirty="0" err="1" smtClean="0"/>
              <a:t>елементи</a:t>
            </a:r>
            <a:r>
              <a:rPr lang="en-US" dirty="0" smtClean="0"/>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Инструкторот треба да ги опфати следниве точки:</a:t>
            </a:r>
            <a:endParaRPr lang="en-US" altLang="en-US" smtClean="0"/>
          </a:p>
          <a:p>
            <a:r>
              <a:rPr lang="en-US" smtClean="0"/>
              <a:t> </a:t>
            </a:r>
            <a:endParaRPr lang="en-US" altLang="en-US" smtClean="0"/>
          </a:p>
          <a:p>
            <a:r>
              <a:rPr lang="en-US" smtClean="0"/>
              <a:t>Одредбите од материјалното кривично право и некои од клучните фактори што се користат за опишување на кривичните дела, врз основа на Конвенцијата од Будимпешта. </a:t>
            </a:r>
            <a:endParaRPr lang="en-US" altLang="en-US" smtClean="0"/>
          </a:p>
          <a:p>
            <a:r>
              <a:rPr lang="en-US" smtClean="0"/>
              <a:t>Одредбите од материјалното кривично право и некои од клучните фактори што се користат за опишување на кривичните дела, врз основа на постојното национално право.</a:t>
            </a:r>
            <a:endParaRPr lang="en-US" altLang="en-US" smtClean="0"/>
          </a:p>
          <a:p>
            <a:r>
              <a:rPr lang="en-US" smtClean="0"/>
              <a:t>Потребите и предностите на хармонизацијата на домашното законодавство со меѓународните инструменти, особено со Конвенцијата од Будимпешта.</a:t>
            </a:r>
            <a:endParaRPr lang="en-US" altLang="en-US" smtClean="0"/>
          </a:p>
        </p:txBody>
      </p:sp>
      <p:sp>
        <p:nvSpPr>
          <p:cNvPr id="15360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FEC2E6A1-40A5-4255-A7A5-820F5BB8CDEF}" type="slidenum">
              <a:rPr lang="en-US" smtClean="0">
                <a:latin typeface="Calibri" pitchFamily="34" charset="0"/>
              </a:rPr>
              <a:pPr algn="l" eaLnBrk="1" hangingPunct="1"/>
              <a:t>3</a:t>
            </a:fld>
            <a:endParaRPr lang="en-US" altLang="en-US" smtClean="0">
              <a:latin typeface="Calibri"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3</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a:p>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227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Конвенцијата</a:t>
            </a:r>
            <a:r>
              <a:rPr lang="en-US" dirty="0" smtClean="0"/>
              <a:t> </a:t>
            </a:r>
            <a:r>
              <a:rPr lang="en-US" dirty="0" err="1" smtClean="0"/>
              <a:t>од</a:t>
            </a:r>
            <a:r>
              <a:rPr lang="en-US" dirty="0" smtClean="0"/>
              <a:t> </a:t>
            </a:r>
            <a:r>
              <a:rPr lang="en-US" dirty="0" err="1" smtClean="0"/>
              <a:t>Будимпешта</a:t>
            </a:r>
            <a:r>
              <a:rPr lang="en-US" dirty="0" smtClean="0"/>
              <a:t>, </a:t>
            </a:r>
            <a:r>
              <a:rPr lang="en-US" dirty="0" err="1" smtClean="0"/>
              <a:t>освен</a:t>
            </a:r>
            <a:r>
              <a:rPr lang="en-US" dirty="0" smtClean="0"/>
              <a:t> </a:t>
            </a:r>
            <a:r>
              <a:rPr lang="en-US" dirty="0" err="1" smtClean="0"/>
              <a:t>пресретнувањето</a:t>
            </a:r>
            <a:r>
              <a:rPr lang="en-US" dirty="0" smtClean="0"/>
              <a:t> </a:t>
            </a:r>
            <a:r>
              <a:rPr lang="en-US" dirty="0" err="1" smtClean="0"/>
              <a:t>на</a:t>
            </a:r>
            <a:r>
              <a:rPr lang="en-US" dirty="0" smtClean="0"/>
              <a:t> </a:t>
            </a:r>
            <a:r>
              <a:rPr lang="en-US" dirty="0" err="1" smtClean="0"/>
              <a:t>компјутерски</a:t>
            </a:r>
            <a:r>
              <a:rPr lang="en-US" dirty="0" smtClean="0"/>
              <a:t> </a:t>
            </a:r>
            <a:r>
              <a:rPr lang="en-US" dirty="0" err="1" smtClean="0"/>
              <a:t>податоци</a:t>
            </a:r>
            <a:r>
              <a:rPr lang="en-US" dirty="0" smtClean="0"/>
              <a:t>, </a:t>
            </a:r>
            <a:r>
              <a:rPr lang="en-US" dirty="0" err="1" smtClean="0"/>
              <a:t>го</a:t>
            </a:r>
            <a:r>
              <a:rPr lang="en-US" dirty="0" smtClean="0"/>
              <a:t> </a:t>
            </a:r>
            <a:r>
              <a:rPr lang="en-US" dirty="0" err="1" smtClean="0"/>
              <a:t>криминализира</a:t>
            </a:r>
            <a:r>
              <a:rPr lang="en-US" dirty="0" smtClean="0"/>
              <a:t> и </a:t>
            </a:r>
            <a:r>
              <a:rPr lang="en-US" dirty="0" err="1" smtClean="0"/>
              <a:t>пресретнувањето</a:t>
            </a:r>
            <a:r>
              <a:rPr lang="en-US" dirty="0" smtClean="0"/>
              <a:t> </a:t>
            </a:r>
            <a:r>
              <a:rPr lang="en-US" dirty="0" err="1" smtClean="0"/>
              <a:t>на</a:t>
            </a:r>
            <a:r>
              <a:rPr lang="en-US" dirty="0" smtClean="0"/>
              <a:t> </a:t>
            </a:r>
            <a:r>
              <a:rPr lang="en-US" dirty="0" err="1" smtClean="0"/>
              <a:t>пренос</a:t>
            </a:r>
            <a:r>
              <a:rPr lang="en-US" dirty="0" smtClean="0"/>
              <a:t> </a:t>
            </a:r>
            <a:r>
              <a:rPr lang="en-US" dirty="0" err="1" smtClean="0"/>
              <a:t>на</a:t>
            </a:r>
            <a:r>
              <a:rPr lang="en-US" dirty="0" smtClean="0"/>
              <a:t> </a:t>
            </a:r>
            <a:r>
              <a:rPr lang="en-US" dirty="0" err="1" smtClean="0"/>
              <a:t>електромагнетна</a:t>
            </a:r>
            <a:r>
              <a:rPr lang="en-US" dirty="0" smtClean="0"/>
              <a:t> </a:t>
            </a:r>
            <a:r>
              <a:rPr lang="en-US" dirty="0" err="1" smtClean="0"/>
              <a:t>емисија</a:t>
            </a:r>
            <a:r>
              <a:rPr lang="en-US" dirty="0" smtClean="0"/>
              <a:t>, </a:t>
            </a:r>
            <a:r>
              <a:rPr lang="en-US" dirty="0" err="1" smtClean="0"/>
              <a:t>која</a:t>
            </a:r>
            <a:r>
              <a:rPr lang="en-US" dirty="0" smtClean="0"/>
              <a:t> </a:t>
            </a:r>
            <a:r>
              <a:rPr lang="en-US" dirty="0" err="1" smtClean="0"/>
              <a:t>не</a:t>
            </a:r>
            <a:r>
              <a:rPr lang="en-US" dirty="0" smtClean="0"/>
              <a:t> </a:t>
            </a:r>
            <a:r>
              <a:rPr lang="en-US" dirty="0" err="1" smtClean="0"/>
              <a:t>спаѓа</a:t>
            </a:r>
            <a:r>
              <a:rPr lang="en-US" dirty="0" smtClean="0"/>
              <a:t> </a:t>
            </a:r>
            <a:r>
              <a:rPr lang="en-US" dirty="0" err="1" smtClean="0"/>
              <a:t>во</a:t>
            </a:r>
            <a:r>
              <a:rPr lang="en-US" dirty="0" smtClean="0"/>
              <a:t> </a:t>
            </a:r>
            <a:r>
              <a:rPr lang="en-US" dirty="0" err="1" smtClean="0"/>
              <a:t>дефиницијата</a:t>
            </a:r>
            <a:r>
              <a:rPr lang="en-US" dirty="0" smtClean="0"/>
              <a:t> </a:t>
            </a:r>
            <a:r>
              <a:rPr lang="en-US" dirty="0" err="1" smtClean="0"/>
              <a:t>на</a:t>
            </a:r>
            <a:r>
              <a:rPr lang="en-US" dirty="0" smtClean="0"/>
              <a:t> „</a:t>
            </a:r>
            <a:r>
              <a:rPr lang="en-US" dirty="0" err="1" smtClean="0"/>
              <a:t>компјутерски</a:t>
            </a:r>
            <a:r>
              <a:rPr lang="en-US" dirty="0" smtClean="0"/>
              <a:t> </a:t>
            </a:r>
            <a:r>
              <a:rPr lang="en-US" dirty="0" err="1" smtClean="0"/>
              <a:t>податоци</a:t>
            </a:r>
            <a:r>
              <a:rPr lang="en-US" dirty="0" smtClean="0"/>
              <a:t>“ </a:t>
            </a:r>
            <a:r>
              <a:rPr lang="en-US" dirty="0" err="1" smtClean="0"/>
              <a:t>од</a:t>
            </a:r>
            <a:r>
              <a:rPr lang="en-US" dirty="0" smtClean="0"/>
              <a:t> </a:t>
            </a:r>
            <a:r>
              <a:rPr lang="en-US" dirty="0" err="1" smtClean="0"/>
              <a:t>член</a:t>
            </a:r>
            <a:r>
              <a:rPr lang="en-US" dirty="0" smtClean="0"/>
              <a:t> 1 </a:t>
            </a:r>
            <a:r>
              <a:rPr lang="en-US" dirty="0" err="1" smtClean="0"/>
              <a:t>од</a:t>
            </a:r>
            <a:r>
              <a:rPr lang="en-US" dirty="0" smtClean="0"/>
              <a:t> </a:t>
            </a:r>
            <a:r>
              <a:rPr lang="en-US" dirty="0" err="1" smtClean="0"/>
              <a:t>Конвенцијата</a:t>
            </a:r>
            <a:r>
              <a:rPr lang="en-US" dirty="0" smtClean="0"/>
              <a:t> </a:t>
            </a:r>
            <a:r>
              <a:rPr lang="en-US" dirty="0" err="1" smtClean="0"/>
              <a:t>од</a:t>
            </a:r>
            <a:r>
              <a:rPr lang="en-US" dirty="0" smtClean="0"/>
              <a:t> </a:t>
            </a:r>
            <a:r>
              <a:rPr lang="en-US" dirty="0" err="1" smtClean="0"/>
              <a:t>Будимпешта</a:t>
            </a:r>
            <a:r>
              <a:rPr lang="en-US" dirty="0" smtClean="0"/>
              <a:t>. </a:t>
            </a:r>
            <a:r>
              <a:rPr lang="en-US" dirty="0" err="1" smtClean="0"/>
              <a:t>Компјутерските</a:t>
            </a:r>
            <a:r>
              <a:rPr lang="en-US" dirty="0" smtClean="0"/>
              <a:t> </a:t>
            </a:r>
            <a:r>
              <a:rPr lang="en-US" dirty="0" err="1" smtClean="0"/>
              <a:t>системи</a:t>
            </a:r>
            <a:r>
              <a:rPr lang="en-US" dirty="0" smtClean="0"/>
              <a:t> </a:t>
            </a:r>
            <a:r>
              <a:rPr lang="en-US" dirty="0" err="1" smtClean="0"/>
              <a:t>често</a:t>
            </a:r>
            <a:r>
              <a:rPr lang="en-US" dirty="0" smtClean="0"/>
              <a:t> </a:t>
            </a:r>
            <a:r>
              <a:rPr lang="en-US" dirty="0" err="1" smtClean="0"/>
              <a:t>емитуваат</a:t>
            </a:r>
            <a:r>
              <a:rPr lang="en-US" dirty="0" smtClean="0"/>
              <a:t> </a:t>
            </a:r>
            <a:r>
              <a:rPr lang="en-US" dirty="0" err="1" smtClean="0"/>
              <a:t>електромагнетни</a:t>
            </a:r>
            <a:r>
              <a:rPr lang="en-US" dirty="0" smtClean="0"/>
              <a:t> </a:t>
            </a:r>
            <a:r>
              <a:rPr lang="en-US" dirty="0" err="1" smtClean="0"/>
              <a:t>бранови</a:t>
            </a:r>
            <a:r>
              <a:rPr lang="en-US" dirty="0" smtClean="0"/>
              <a:t> </a:t>
            </a:r>
            <a:r>
              <a:rPr lang="en-US" dirty="0" err="1" smtClean="0"/>
              <a:t>што</a:t>
            </a:r>
            <a:r>
              <a:rPr lang="en-US" dirty="0" smtClean="0"/>
              <a:t> </a:t>
            </a:r>
            <a:r>
              <a:rPr lang="en-US" dirty="0" err="1" smtClean="0"/>
              <a:t>содржат</a:t>
            </a:r>
            <a:r>
              <a:rPr lang="en-US" dirty="0" smtClean="0"/>
              <a:t> </a:t>
            </a:r>
            <a:r>
              <a:rPr lang="en-US" dirty="0" err="1" smtClean="0"/>
              <a:t>податоци</a:t>
            </a:r>
            <a:r>
              <a:rPr lang="en-US" dirty="0" smtClean="0"/>
              <a:t>. </a:t>
            </a:r>
            <a:r>
              <a:rPr lang="en-US" dirty="0" err="1" smtClean="0"/>
              <a:t>Пресретнувањето</a:t>
            </a:r>
            <a:r>
              <a:rPr lang="en-US" dirty="0" smtClean="0"/>
              <a:t> </a:t>
            </a:r>
            <a:r>
              <a:rPr lang="en-US" dirty="0" err="1" smtClean="0"/>
              <a:t>на</a:t>
            </a:r>
            <a:r>
              <a:rPr lang="en-US" dirty="0" smtClean="0"/>
              <a:t> </a:t>
            </a:r>
            <a:r>
              <a:rPr lang="en-US" dirty="0" err="1" smtClean="0"/>
              <a:t>електромагнетна</a:t>
            </a:r>
            <a:r>
              <a:rPr lang="en-US" dirty="0" smtClean="0"/>
              <a:t> </a:t>
            </a:r>
            <a:r>
              <a:rPr lang="en-US" dirty="0" err="1" smtClean="0"/>
              <a:t>емисија</a:t>
            </a:r>
            <a:r>
              <a:rPr lang="en-US" dirty="0" smtClean="0"/>
              <a:t> е </a:t>
            </a:r>
            <a:r>
              <a:rPr lang="en-US" dirty="0" err="1" smtClean="0"/>
              <a:t>криминализирано</a:t>
            </a:r>
            <a:r>
              <a:rPr lang="en-US" dirty="0" smtClean="0"/>
              <a:t> и </a:t>
            </a:r>
            <a:r>
              <a:rPr lang="en-US" dirty="0" err="1" smtClean="0"/>
              <a:t>можно</a:t>
            </a:r>
            <a:r>
              <a:rPr lang="en-US" dirty="0" smtClean="0"/>
              <a:t> е </a:t>
            </a:r>
            <a:r>
              <a:rPr lang="en-US" dirty="0" err="1" smtClean="0"/>
              <a:t>компјутерските</a:t>
            </a:r>
            <a:r>
              <a:rPr lang="en-US" dirty="0" smtClean="0"/>
              <a:t> </a:t>
            </a:r>
            <a:r>
              <a:rPr lang="en-US" dirty="0" err="1" smtClean="0"/>
              <a:t>податоци</a:t>
            </a:r>
            <a:r>
              <a:rPr lang="en-US" dirty="0" smtClean="0"/>
              <a:t> </a:t>
            </a:r>
            <a:r>
              <a:rPr lang="en-US" dirty="0" err="1" smtClean="0"/>
              <a:t>да</a:t>
            </a:r>
            <a:r>
              <a:rPr lang="en-US" dirty="0" smtClean="0"/>
              <a:t> </a:t>
            </a:r>
            <a:r>
              <a:rPr lang="en-US" dirty="0" err="1" smtClean="0"/>
              <a:t>се</a:t>
            </a:r>
            <a:r>
              <a:rPr lang="en-US" dirty="0" smtClean="0"/>
              <a:t> </a:t>
            </a:r>
            <a:r>
              <a:rPr lang="en-US" dirty="0" err="1" smtClean="0"/>
              <a:t>реконструираат</a:t>
            </a:r>
            <a:r>
              <a:rPr lang="en-US" dirty="0" smtClean="0"/>
              <a:t> </a:t>
            </a:r>
            <a:r>
              <a:rPr lang="en-US" dirty="0" err="1" smtClean="0"/>
              <a:t>од</a:t>
            </a:r>
            <a:r>
              <a:rPr lang="en-US" dirty="0" smtClean="0"/>
              <a:t> </a:t>
            </a:r>
            <a:r>
              <a:rPr lang="en-US" dirty="0" err="1" smtClean="0"/>
              <a:t>електромагнетната</a:t>
            </a:r>
            <a:r>
              <a:rPr lang="en-US" dirty="0" smtClean="0"/>
              <a:t> </a:t>
            </a:r>
            <a:r>
              <a:rPr lang="en-US" dirty="0" err="1" smtClean="0"/>
              <a:t>емисија</a:t>
            </a:r>
            <a:r>
              <a:rPr lang="en-US" dirty="0" smtClean="0"/>
              <a:t>; </a:t>
            </a:r>
            <a:r>
              <a:rPr lang="en-US" dirty="0" err="1" smtClean="0"/>
              <a:t>според</a:t>
            </a:r>
            <a:r>
              <a:rPr lang="en-US" dirty="0" smtClean="0"/>
              <a:t> </a:t>
            </a:r>
            <a:r>
              <a:rPr lang="en-US" dirty="0" err="1" smtClean="0"/>
              <a:t>тоа</a:t>
            </a:r>
            <a:r>
              <a:rPr lang="en-US" dirty="0" smtClean="0"/>
              <a:t>, </a:t>
            </a:r>
            <a:r>
              <a:rPr lang="en-US" dirty="0" err="1" smtClean="0"/>
              <a:t>ако</a:t>
            </a:r>
            <a:r>
              <a:rPr lang="en-US" dirty="0" smtClean="0"/>
              <a:t> </a:t>
            </a:r>
            <a:r>
              <a:rPr lang="en-US" dirty="0" err="1" smtClean="0"/>
              <a:t>овој</a:t>
            </a:r>
            <a:r>
              <a:rPr lang="en-US" dirty="0" smtClean="0"/>
              <a:t> </a:t>
            </a:r>
            <a:r>
              <a:rPr lang="en-US" dirty="0" err="1" smtClean="0"/>
              <a:t>елемент</a:t>
            </a:r>
            <a:r>
              <a:rPr lang="en-US" dirty="0" smtClean="0"/>
              <a:t> </a:t>
            </a:r>
            <a:r>
              <a:rPr lang="en-US" dirty="0" err="1" smtClean="0"/>
              <a:t>се</a:t>
            </a:r>
            <a:r>
              <a:rPr lang="en-US" dirty="0" smtClean="0"/>
              <a:t> </a:t>
            </a:r>
            <a:r>
              <a:rPr lang="en-US" dirty="0" err="1" smtClean="0"/>
              <a:t>остави</a:t>
            </a:r>
            <a:r>
              <a:rPr lang="en-US" dirty="0" smtClean="0"/>
              <a:t> </a:t>
            </a:r>
            <a:r>
              <a:rPr lang="en-US" dirty="0" err="1" smtClean="0"/>
              <a:t>некриминализиран</a:t>
            </a:r>
            <a:r>
              <a:rPr lang="en-US" dirty="0" smtClean="0"/>
              <a:t>, </a:t>
            </a:r>
            <a:r>
              <a:rPr lang="en-US" dirty="0" err="1" smtClean="0"/>
              <a:t>тоа</a:t>
            </a:r>
            <a:r>
              <a:rPr lang="en-US" dirty="0" smtClean="0"/>
              <a:t> </a:t>
            </a:r>
            <a:r>
              <a:rPr lang="en-US" dirty="0" err="1" smtClean="0"/>
              <a:t>ќе</a:t>
            </a:r>
            <a:r>
              <a:rPr lang="en-US" dirty="0" smtClean="0"/>
              <a:t> </a:t>
            </a:r>
            <a:r>
              <a:rPr lang="en-US" dirty="0" err="1" smtClean="0"/>
              <a:t>остави</a:t>
            </a:r>
            <a:r>
              <a:rPr lang="en-US" dirty="0" smtClean="0"/>
              <a:t> </a:t>
            </a:r>
            <a:r>
              <a:rPr lang="en-US" dirty="0" err="1" smtClean="0"/>
              <a:t>дупка</a:t>
            </a:r>
            <a:r>
              <a:rPr lang="en-US" dirty="0" smtClean="0"/>
              <a:t> </a:t>
            </a:r>
            <a:r>
              <a:rPr lang="en-US" dirty="0" err="1" smtClean="0"/>
              <a:t>во</a:t>
            </a:r>
            <a:r>
              <a:rPr lang="en-US" dirty="0" smtClean="0"/>
              <a:t> </a:t>
            </a:r>
            <a:r>
              <a:rPr lang="en-US" dirty="0" err="1" smtClean="0"/>
              <a:t>законот</a:t>
            </a:r>
            <a:r>
              <a:rPr lang="en-US" dirty="0" smtClean="0"/>
              <a:t>.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2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3</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Во</a:t>
            </a:r>
            <a:r>
              <a:rPr lang="en-US" dirty="0" smtClean="0"/>
              <a:t> </a:t>
            </a:r>
            <a:r>
              <a:rPr lang="en-US" dirty="0" err="1" smtClean="0"/>
              <a:t>член</a:t>
            </a:r>
            <a:r>
              <a:rPr lang="en-US" dirty="0" smtClean="0"/>
              <a:t> 3 </a:t>
            </a:r>
            <a:r>
              <a:rPr lang="en-US" dirty="0" err="1" smtClean="0"/>
              <a:t>се</a:t>
            </a:r>
            <a:r>
              <a:rPr lang="en-US" dirty="0" smtClean="0"/>
              <a:t> </a:t>
            </a:r>
            <a:r>
              <a:rPr lang="en-US" dirty="0" err="1" smtClean="0"/>
              <a:t>предвидува</a:t>
            </a:r>
            <a:r>
              <a:rPr lang="en-US" dirty="0" smtClean="0"/>
              <a:t> </a:t>
            </a:r>
            <a:r>
              <a:rPr lang="en-US" dirty="0" err="1" smtClean="0"/>
              <a:t>општа</a:t>
            </a:r>
            <a:r>
              <a:rPr lang="en-US" dirty="0" smtClean="0"/>
              <a:t> </a:t>
            </a:r>
            <a:r>
              <a:rPr lang="en-US" dirty="0" err="1" smtClean="0"/>
              <a:t>криминализација</a:t>
            </a:r>
            <a:r>
              <a:rPr lang="en-US" dirty="0" smtClean="0"/>
              <a:t> </a:t>
            </a:r>
            <a:r>
              <a:rPr lang="en-US" dirty="0" err="1" smtClean="0"/>
              <a:t>на</a:t>
            </a:r>
            <a:r>
              <a:rPr lang="en-US" dirty="0" smtClean="0"/>
              <a:t> </a:t>
            </a:r>
            <a:r>
              <a:rPr lang="en-US" dirty="0" err="1" smtClean="0"/>
              <a:t>намерното</a:t>
            </a:r>
            <a:r>
              <a:rPr lang="en-US" dirty="0" smtClean="0"/>
              <a:t> </a:t>
            </a:r>
            <a:r>
              <a:rPr lang="en-US" dirty="0" err="1" smtClean="0"/>
              <a:t>бесправно</a:t>
            </a:r>
            <a:r>
              <a:rPr lang="en-US" dirty="0" smtClean="0"/>
              <a:t> </a:t>
            </a:r>
            <a:r>
              <a:rPr lang="en-US" dirty="0" err="1" smtClean="0"/>
              <a:t>пресретнување</a:t>
            </a:r>
            <a:r>
              <a:rPr lang="en-US" dirty="0" smtClean="0"/>
              <a:t>, </a:t>
            </a:r>
            <a:r>
              <a:rPr lang="en-US" dirty="0" err="1" smtClean="0"/>
              <a:t>извршено</a:t>
            </a:r>
            <a:r>
              <a:rPr lang="en-US" dirty="0" smtClean="0"/>
              <a:t> </a:t>
            </a:r>
            <a:r>
              <a:rPr lang="en-US" dirty="0" err="1" smtClean="0"/>
              <a:t>со</a:t>
            </a:r>
            <a:r>
              <a:rPr lang="en-US" dirty="0" smtClean="0"/>
              <a:t> </a:t>
            </a:r>
            <a:r>
              <a:rPr lang="en-US" dirty="0" err="1" smtClean="0"/>
              <a:t>помош</a:t>
            </a:r>
            <a:r>
              <a:rPr lang="en-US" dirty="0" smtClean="0"/>
              <a:t> </a:t>
            </a:r>
            <a:r>
              <a:rPr lang="en-US" dirty="0" err="1" smtClean="0"/>
              <a:t>на</a:t>
            </a:r>
            <a:r>
              <a:rPr lang="en-US" dirty="0" smtClean="0"/>
              <a:t> </a:t>
            </a:r>
            <a:r>
              <a:rPr lang="en-US" dirty="0" err="1" smtClean="0"/>
              <a:t>технички</a:t>
            </a:r>
            <a:r>
              <a:rPr lang="en-US" dirty="0" smtClean="0"/>
              <a:t> </a:t>
            </a:r>
            <a:r>
              <a:rPr lang="en-US" dirty="0" err="1" smtClean="0"/>
              <a:t>средства</a:t>
            </a:r>
            <a:r>
              <a:rPr lang="en-US" dirty="0" smtClean="0"/>
              <a:t>, </a:t>
            </a:r>
            <a:r>
              <a:rPr lang="en-US" dirty="0" err="1" smtClean="0"/>
              <a:t>на</a:t>
            </a:r>
            <a:r>
              <a:rPr lang="en-US" dirty="0" smtClean="0"/>
              <a:t> </a:t>
            </a:r>
            <a:r>
              <a:rPr lang="en-US" dirty="0" err="1" smtClean="0"/>
              <a:t>компјутерски</a:t>
            </a:r>
            <a:r>
              <a:rPr lang="en-US" dirty="0" smtClean="0"/>
              <a:t> </a:t>
            </a:r>
            <a:r>
              <a:rPr lang="en-US" dirty="0" err="1" smtClean="0"/>
              <a:t>податоци</a:t>
            </a:r>
            <a:r>
              <a:rPr lang="en-US" dirty="0" smtClean="0"/>
              <a:t> </a:t>
            </a:r>
            <a:r>
              <a:rPr lang="en-US" dirty="0" err="1" smtClean="0"/>
              <a:t>што</a:t>
            </a:r>
            <a:r>
              <a:rPr lang="en-US" dirty="0" smtClean="0"/>
              <a:t> </a:t>
            </a:r>
            <a:r>
              <a:rPr lang="en-US" dirty="0" err="1" smtClean="0"/>
              <a:t>немаат</a:t>
            </a:r>
            <a:r>
              <a:rPr lang="en-US" dirty="0" smtClean="0"/>
              <a:t> </a:t>
            </a:r>
            <a:r>
              <a:rPr lang="en-US" dirty="0" err="1" smtClean="0"/>
              <a:t>јавен</a:t>
            </a:r>
            <a:r>
              <a:rPr lang="en-US" dirty="0" smtClean="0"/>
              <a:t> </a:t>
            </a:r>
            <a:r>
              <a:rPr lang="en-US" dirty="0" err="1" smtClean="0"/>
              <a:t>карактер</a:t>
            </a:r>
            <a:r>
              <a:rPr lang="en-US" dirty="0" smtClean="0"/>
              <a:t>. </a:t>
            </a:r>
            <a:r>
              <a:rPr lang="en-US" dirty="0" err="1" smtClean="0"/>
              <a:t>Страните</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го</a:t>
            </a:r>
            <a:r>
              <a:rPr lang="en-US" dirty="0" smtClean="0"/>
              <a:t> </a:t>
            </a:r>
            <a:r>
              <a:rPr lang="en-US" dirty="0" err="1" smtClean="0"/>
              <a:t>ограничат</a:t>
            </a:r>
            <a:r>
              <a:rPr lang="en-US" dirty="0" smtClean="0"/>
              <a:t> </a:t>
            </a:r>
            <a:r>
              <a:rPr lang="en-US" dirty="0" err="1" smtClean="0"/>
              <a:t>опсегот</a:t>
            </a:r>
            <a:r>
              <a:rPr lang="en-US" dirty="0" smtClean="0"/>
              <a:t> </a:t>
            </a:r>
            <a:r>
              <a:rPr lang="en-US" dirty="0" err="1" smtClean="0"/>
              <a:t>на</a:t>
            </a:r>
            <a:r>
              <a:rPr lang="en-US" dirty="0" smtClean="0"/>
              <a:t> </a:t>
            </a:r>
            <a:r>
              <a:rPr lang="en-US" dirty="0" err="1" smtClean="0"/>
              <a:t>член</a:t>
            </a:r>
            <a:r>
              <a:rPr lang="en-US" dirty="0" smtClean="0"/>
              <a:t> 3 </a:t>
            </a:r>
            <a:r>
              <a:rPr lang="en-US" dirty="0" err="1" smtClean="0"/>
              <a:t>така</a:t>
            </a:r>
            <a:r>
              <a:rPr lang="en-US" dirty="0" smtClean="0"/>
              <a:t> </a:t>
            </a:r>
            <a:r>
              <a:rPr lang="en-US" dirty="0" err="1" smtClean="0"/>
              <a:t>што</a:t>
            </a:r>
            <a:r>
              <a:rPr lang="en-US" dirty="0" smtClean="0"/>
              <a:t> </a:t>
            </a:r>
            <a:r>
              <a:rPr lang="en-US" dirty="0" err="1" smtClean="0"/>
              <a:t>ќе</a:t>
            </a:r>
            <a:r>
              <a:rPr lang="en-US" dirty="0" smtClean="0"/>
              <a:t> </a:t>
            </a:r>
            <a:r>
              <a:rPr lang="en-US" dirty="0" err="1" smtClean="0"/>
              <a:t>бараат</a:t>
            </a:r>
            <a:r>
              <a:rPr lang="en-US" dirty="0" smtClean="0"/>
              <a:t> </a:t>
            </a:r>
            <a:r>
              <a:rPr lang="en-US" dirty="0" err="1" smtClean="0"/>
              <a:t>да</a:t>
            </a:r>
            <a:r>
              <a:rPr lang="en-US" dirty="0" smtClean="0"/>
              <a:t> </a:t>
            </a:r>
            <a:r>
              <a:rPr lang="en-US" dirty="0" err="1" smtClean="0"/>
              <a:t>бидат</a:t>
            </a:r>
            <a:r>
              <a:rPr lang="en-US" dirty="0" smtClean="0"/>
              <a:t> </a:t>
            </a:r>
            <a:r>
              <a:rPr lang="en-US" dirty="0" err="1" smtClean="0"/>
              <a:t>исполнети</a:t>
            </a:r>
            <a:r>
              <a:rPr lang="en-US" dirty="0" smtClean="0"/>
              <a:t> </a:t>
            </a:r>
            <a:r>
              <a:rPr lang="en-US" dirty="0" err="1" smtClean="0"/>
              <a:t>одредени</a:t>
            </a:r>
            <a:r>
              <a:rPr lang="en-US" dirty="0" smtClean="0"/>
              <a:t> </a:t>
            </a:r>
            <a:r>
              <a:rPr lang="en-US" dirty="0" err="1" smtClean="0"/>
              <a:t>квалификациски</a:t>
            </a:r>
            <a:r>
              <a:rPr lang="en-US" dirty="0" smtClean="0"/>
              <a:t> </a:t>
            </a:r>
            <a:r>
              <a:rPr lang="en-US" dirty="0" err="1" smtClean="0"/>
              <a:t>елементи</a:t>
            </a:r>
            <a:r>
              <a:rPr lang="en-US" dirty="0" smtClean="0"/>
              <a:t>. </a:t>
            </a:r>
            <a:r>
              <a:rPr lang="en-US" dirty="0" err="1" smtClean="0"/>
              <a:t>Квалификациските</a:t>
            </a:r>
            <a:r>
              <a:rPr lang="en-US" dirty="0" smtClean="0"/>
              <a:t> </a:t>
            </a:r>
            <a:r>
              <a:rPr lang="en-US" dirty="0" err="1" smtClean="0"/>
              <a:t>елементи</a:t>
            </a:r>
            <a:r>
              <a:rPr lang="en-US" dirty="0" smtClean="0"/>
              <a:t> </a:t>
            </a:r>
            <a:r>
              <a:rPr lang="en-US" dirty="0" err="1" smtClean="0"/>
              <a:t>што</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ги</a:t>
            </a:r>
            <a:r>
              <a:rPr lang="en-US" dirty="0" smtClean="0"/>
              <a:t> </a:t>
            </a:r>
            <a:r>
              <a:rPr lang="en-US" dirty="0" err="1" smtClean="0"/>
              <a:t>усвојат</a:t>
            </a:r>
            <a:r>
              <a:rPr lang="en-US" dirty="0" smtClean="0"/>
              <a:t> </a:t>
            </a:r>
            <a:r>
              <a:rPr lang="en-US" dirty="0" err="1" smtClean="0"/>
              <a:t>страните</a:t>
            </a:r>
            <a:r>
              <a:rPr lang="en-US" dirty="0" smtClean="0"/>
              <a:t> </a:t>
            </a:r>
            <a:r>
              <a:rPr lang="en-US" dirty="0" err="1" smtClean="0"/>
              <a:t>се</a:t>
            </a:r>
            <a:r>
              <a:rPr lang="en-US" dirty="0" smtClean="0"/>
              <a:t> </a:t>
            </a:r>
            <a:r>
              <a:rPr lang="en-US" dirty="0" err="1" smtClean="0"/>
              <a:t>набројани</a:t>
            </a:r>
            <a:r>
              <a:rPr lang="en-US" dirty="0" smtClean="0"/>
              <a:t> </a:t>
            </a:r>
            <a:r>
              <a:rPr lang="en-US" dirty="0" err="1" smtClean="0"/>
              <a:t>на</a:t>
            </a:r>
            <a:r>
              <a:rPr lang="en-US" dirty="0" smtClean="0"/>
              <a:t> </a:t>
            </a:r>
            <a:r>
              <a:rPr lang="en-US" dirty="0" err="1" smtClean="0"/>
              <a:t>овој</a:t>
            </a:r>
            <a:r>
              <a:rPr lang="en-US" dirty="0" smtClean="0"/>
              <a:t> </a:t>
            </a:r>
            <a:r>
              <a:rPr lang="en-US" dirty="0" err="1" smtClean="0"/>
              <a:t>слајд</a:t>
            </a:r>
            <a:r>
              <a:rPr lang="en-US" dirty="0" smtClean="0"/>
              <a:t>.</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534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Извршувањето намерно и бесправно уништување, бришење, расипување, менување или прикривање на компјутерски податоци ќе претставува кривично дело за попречување на податоци според член 4 oд Конвенција од Будимпешта.</a:t>
            </a:r>
          </a:p>
          <a:p>
            <a:pPr eaLnBrk="1" hangingPunct="1"/>
            <a:endParaRPr lang="en-US"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целиот текст на член 4</a:t>
            </a:r>
            <a:r>
              <a:rPr lang="en-US" smtClean="0">
                <a:solidFill>
                  <a:srgbClr val="FF0000"/>
                </a:solidFill>
              </a:rPr>
              <a:t>.</a:t>
            </a:r>
            <a:endParaRPr lang="en-US" altLang="en-US" smtClean="0"/>
          </a:p>
          <a:p>
            <a:endParaRPr lang="en-US" altLang="en-US" smtClean="0"/>
          </a:p>
          <a:p>
            <a:r>
              <a:rPr lang="en-US" smtClean="0"/>
              <a:t>Попречувањето на податоци го заштитуваи интегритетот на податоците од неовластено попречување. Сопственикот на податоците има право да ги чува такви какви што се, како што сопственик на стоки во реалниот живот има право да го чува својот имот безбеден од мешање од други. Во некои јурисдикции редовното и класично уништување, исто така, опфаќа попречување на податоци; во други, постои потреба посебно да се опише уништувањето на компјутерските податоци, или попречување на податоци. </a:t>
            </a:r>
          </a:p>
          <a:p>
            <a:r>
              <a:rPr lang="en-US" smtClean="0"/>
              <a:t> </a:t>
            </a:r>
          </a:p>
          <a:p>
            <a:r>
              <a:rPr lang="en-US" smtClean="0"/>
              <a:t>Ова кривично дело го потврдува големиот пораст на релевантни податоци (компјутерски податоци) во современиот живот. Компјутерските податоци се многу ранливи и може многу лесно да се уништат или со нив да се манипулира. Ова кривично правило го штити нивниот интегритет и нивната достапност.</a:t>
            </a:r>
          </a:p>
          <a:p>
            <a:r>
              <a:rPr lang="en-US" smtClean="0"/>
              <a:t> </a:t>
            </a:r>
          </a:p>
          <a:p>
            <a:r>
              <a:rPr lang="en-US" smtClean="0"/>
              <a:t>Еден од најчестите случаи на попречување на податоци е резултат на активноста на вируси – што бесправно се инсталираат на компјутерот на жртвата и, на пример, ги бришат податоците. </a:t>
            </a:r>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73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4</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841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Бесправното уништување и расипување на компјутерски податоци се однесува на негативно менување на интегритетот или на содржината на информациите за податоците и програмите. Двата термина се однесуваат на дела што се преклопуваат.</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944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4</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Бришење се однесува на уништување на податоци; и резултира со избришани податоци што стануваат непрепознатливи.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Релевантни одредби од материјалното право засновани врз дискусии што се однесуваат на презентираните студии на случаи.</a:t>
            </a:r>
          </a:p>
        </p:txBody>
      </p:sp>
      <p:sp>
        <p:nvSpPr>
          <p:cNvPr id="1546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F281AC55-638B-4401-BB95-3DD9CEB52962}" type="slidenum">
              <a:rPr lang="en-US" smtClean="0">
                <a:latin typeface="Calibri" pitchFamily="34" charset="0"/>
              </a:rPr>
              <a:pPr algn="l" eaLnBrk="1" hangingPunct="1"/>
              <a:t>4</a:t>
            </a:fld>
            <a:endParaRPr lang="en-US" altLang="en-US" smtClean="0">
              <a:latin typeface="Calibri"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149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4</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251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Менувањето се однесува на модифицирање на постојните податоци (но не и нивно бришење). Податоците може да бидат изменети на многубројни начини; вклучително и внесување на малициозни кодови, како што се вируси и тројански коњи. </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353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4</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6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Прикривање податоци е секоја активност што ја спречува или ја прекинува достапноста на податоците за лице што има пристап до компјутерот или до медиумот за чување податоци во кој тие биле чувани. За разлика од бришењето податоци, прикривањето на податоци не вклучува нивно уништување, туку повеќе недостапност на податоците.</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558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4</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661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За повеќето кривични дела од Конвенцијата услов е да бидат извршени „бесправно“, односно без одобрување од релевантното лице или субјект. Во многу случаи можно е лицето што ги попречува податоците тоа да го прави „бесправно“. Во овој слајд се наброени одредени примери кога лицето може легитимно да ги попречува податоците без притоа да биде кривично одговорно според член 4.</a:t>
            </a:r>
          </a:p>
          <a:p>
            <a:pPr eaLnBrk="1" hangingPunct="1"/>
            <a:endParaRPr lang="en-US"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4</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865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Со</a:t>
            </a:r>
            <a:r>
              <a:rPr lang="en-US" dirty="0" smtClean="0"/>
              <a:t> </a:t>
            </a:r>
            <a:r>
              <a:rPr lang="en-US" dirty="0" err="1" smtClean="0"/>
              <a:t>оглед</a:t>
            </a:r>
            <a:r>
              <a:rPr lang="en-US" dirty="0" smtClean="0"/>
              <a:t> </a:t>
            </a:r>
            <a:r>
              <a:rPr lang="en-US" dirty="0" err="1" smtClean="0"/>
              <a:t>на</a:t>
            </a:r>
            <a:r>
              <a:rPr lang="en-US" dirty="0" smtClean="0"/>
              <a:t> </a:t>
            </a:r>
            <a:r>
              <a:rPr lang="en-US" dirty="0" err="1" smtClean="0"/>
              <a:t>тоа</a:t>
            </a:r>
            <a:r>
              <a:rPr lang="en-US" dirty="0" smtClean="0"/>
              <a:t> </a:t>
            </a:r>
            <a:r>
              <a:rPr lang="en-US" dirty="0" err="1" smtClean="0"/>
              <a:t>дека</a:t>
            </a:r>
            <a:r>
              <a:rPr lang="en-US" dirty="0" smtClean="0"/>
              <a:t> </a:t>
            </a:r>
            <a:r>
              <a:rPr lang="en-US" dirty="0" err="1" smtClean="0"/>
              <a:t>кривичното</a:t>
            </a:r>
            <a:r>
              <a:rPr lang="en-US" dirty="0" smtClean="0"/>
              <a:t> </a:t>
            </a:r>
            <a:r>
              <a:rPr lang="en-US" dirty="0" err="1" smtClean="0"/>
              <a:t>дело</a:t>
            </a:r>
            <a:r>
              <a:rPr lang="en-US" dirty="0" smtClean="0"/>
              <a:t> </a:t>
            </a:r>
            <a:r>
              <a:rPr lang="en-US" dirty="0" err="1" smtClean="0"/>
              <a:t>попречување</a:t>
            </a:r>
            <a:r>
              <a:rPr lang="en-US" dirty="0" smtClean="0"/>
              <a:t> </a:t>
            </a:r>
            <a:r>
              <a:rPr lang="en-US" dirty="0" err="1" smtClean="0"/>
              <a:t>податоци</a:t>
            </a:r>
            <a:r>
              <a:rPr lang="en-US" dirty="0" smtClean="0"/>
              <a:t> </a:t>
            </a:r>
            <a:r>
              <a:rPr lang="en-US" dirty="0" err="1" smtClean="0"/>
              <a:t>има</a:t>
            </a:r>
            <a:r>
              <a:rPr lang="en-US" dirty="0" smtClean="0"/>
              <a:t> </a:t>
            </a:r>
            <a:r>
              <a:rPr lang="en-US" dirty="0" err="1" smtClean="0"/>
              <a:t>широк</a:t>
            </a:r>
            <a:r>
              <a:rPr lang="en-US" dirty="0" smtClean="0"/>
              <a:t> </a:t>
            </a:r>
            <a:r>
              <a:rPr lang="en-US" dirty="0" err="1" smtClean="0"/>
              <a:t>опсег</a:t>
            </a:r>
            <a:r>
              <a:rPr lang="en-US" dirty="0" smtClean="0"/>
              <a:t>, </a:t>
            </a:r>
            <a:r>
              <a:rPr lang="en-US" dirty="0" err="1" smtClean="0"/>
              <a:t>страните</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изберат</a:t>
            </a:r>
            <a:r>
              <a:rPr lang="en-US" dirty="0" smtClean="0"/>
              <a:t> </a:t>
            </a:r>
            <a:r>
              <a:rPr lang="en-US" dirty="0" err="1" smtClean="0"/>
              <a:t>да</a:t>
            </a:r>
            <a:r>
              <a:rPr lang="en-US" dirty="0" smtClean="0"/>
              <a:t> </a:t>
            </a:r>
            <a:r>
              <a:rPr lang="en-US" dirty="0" err="1" smtClean="0"/>
              <a:t>го</a:t>
            </a:r>
            <a:r>
              <a:rPr lang="en-US" dirty="0" smtClean="0"/>
              <a:t> </a:t>
            </a:r>
            <a:r>
              <a:rPr lang="en-US" dirty="0" err="1" smtClean="0"/>
              <a:t>ограничат</a:t>
            </a:r>
            <a:r>
              <a:rPr lang="en-US" dirty="0" smtClean="0"/>
              <a:t> </a:t>
            </a:r>
            <a:r>
              <a:rPr lang="en-US" dirty="0" err="1" smtClean="0"/>
              <a:t>ова</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со</a:t>
            </a:r>
            <a:r>
              <a:rPr lang="en-US" dirty="0" smtClean="0"/>
              <a:t> </a:t>
            </a:r>
            <a:r>
              <a:rPr lang="en-US" dirty="0" err="1" smtClean="0"/>
              <a:t>барање</a:t>
            </a:r>
            <a:r>
              <a:rPr lang="en-US" dirty="0" smtClean="0"/>
              <a:t> </a:t>
            </a:r>
            <a:r>
              <a:rPr lang="en-US" dirty="0" err="1" smtClean="0"/>
              <a:t>резултатот</a:t>
            </a:r>
            <a:r>
              <a:rPr lang="en-US" dirty="0" smtClean="0"/>
              <a:t> </a:t>
            </a:r>
            <a:r>
              <a:rPr lang="en-US" dirty="0" err="1" smtClean="0"/>
              <a:t>на</a:t>
            </a:r>
            <a:r>
              <a:rPr lang="en-US" dirty="0" smtClean="0"/>
              <a:t> </a:t>
            </a:r>
            <a:r>
              <a:rPr lang="en-US" dirty="0" err="1" smtClean="0"/>
              <a:t>дејството</a:t>
            </a:r>
            <a:r>
              <a:rPr lang="en-US" dirty="0" smtClean="0"/>
              <a:t> </a:t>
            </a:r>
            <a:r>
              <a:rPr lang="en-US" dirty="0" err="1" smtClean="0"/>
              <a:t>да</a:t>
            </a:r>
            <a:r>
              <a:rPr lang="en-US" dirty="0" smtClean="0"/>
              <a:t> </a:t>
            </a:r>
            <a:r>
              <a:rPr lang="en-US" dirty="0" err="1" smtClean="0"/>
              <a:t>се</a:t>
            </a:r>
            <a:r>
              <a:rPr lang="en-US" dirty="0" smtClean="0"/>
              <a:t> </a:t>
            </a:r>
            <a:r>
              <a:rPr lang="en-US" dirty="0" err="1" smtClean="0"/>
              <a:t>смета</a:t>
            </a:r>
            <a:r>
              <a:rPr lang="en-US" dirty="0" smtClean="0"/>
              <a:t> </a:t>
            </a:r>
            <a:r>
              <a:rPr lang="en-US" dirty="0" err="1" smtClean="0"/>
              <a:t>за</a:t>
            </a:r>
            <a:r>
              <a:rPr lang="en-US" dirty="0" smtClean="0"/>
              <a:t> </a:t>
            </a:r>
            <a:r>
              <a:rPr lang="en-US" dirty="0" err="1" smtClean="0"/>
              <a:t>сериозна</a:t>
            </a:r>
            <a:r>
              <a:rPr lang="en-US" dirty="0" smtClean="0"/>
              <a:t> </a:t>
            </a:r>
            <a:r>
              <a:rPr lang="en-US" dirty="0" err="1" smtClean="0"/>
              <a:t>штета</a:t>
            </a:r>
            <a:r>
              <a:rPr lang="en-US" dirty="0" smtClean="0"/>
              <a:t>. </a:t>
            </a:r>
            <a:r>
              <a:rPr lang="en-US" dirty="0" err="1" smtClean="0"/>
              <a:t>Во</a:t>
            </a:r>
            <a:r>
              <a:rPr lang="en-US" dirty="0" smtClean="0"/>
              <a:t> </a:t>
            </a:r>
            <a:r>
              <a:rPr lang="en-US" dirty="0" err="1" smtClean="0"/>
              <a:t>член</a:t>
            </a:r>
            <a:r>
              <a:rPr lang="en-US" dirty="0" smtClean="0"/>
              <a:t> 4 </a:t>
            </a:r>
            <a:r>
              <a:rPr lang="en-US" dirty="0" err="1" smtClean="0"/>
              <a:t>не</a:t>
            </a:r>
            <a:r>
              <a:rPr lang="en-US" dirty="0" smtClean="0"/>
              <a:t> е </a:t>
            </a:r>
            <a:r>
              <a:rPr lang="en-US" dirty="0" err="1" smtClean="0"/>
              <a:t>дадена</a:t>
            </a:r>
            <a:r>
              <a:rPr lang="en-US" dirty="0" smtClean="0"/>
              <a:t> </a:t>
            </a:r>
            <a:r>
              <a:rPr lang="en-US" dirty="0" err="1" smtClean="0"/>
              <a:t>посебна</a:t>
            </a:r>
            <a:r>
              <a:rPr lang="en-US" dirty="0" smtClean="0"/>
              <a:t> </a:t>
            </a:r>
            <a:r>
              <a:rPr lang="en-US" dirty="0" err="1" smtClean="0"/>
              <a:t>дефиниција</a:t>
            </a:r>
            <a:r>
              <a:rPr lang="en-US" dirty="0" smtClean="0"/>
              <a:t> </a:t>
            </a:r>
            <a:r>
              <a:rPr lang="en-US" dirty="0" err="1" smtClean="0"/>
              <a:t>за</a:t>
            </a:r>
            <a:r>
              <a:rPr lang="en-US" dirty="0" smtClean="0"/>
              <a:t> </a:t>
            </a:r>
            <a:r>
              <a:rPr lang="en-US" dirty="0" err="1" smtClean="0"/>
              <a:t>сериозна</a:t>
            </a:r>
            <a:r>
              <a:rPr lang="en-US" dirty="0" smtClean="0"/>
              <a:t> </a:t>
            </a:r>
            <a:r>
              <a:rPr lang="en-US" dirty="0" err="1" smtClean="0"/>
              <a:t>штета</a:t>
            </a:r>
            <a:r>
              <a:rPr lang="en-US" dirty="0" smtClean="0"/>
              <a:t>, а </a:t>
            </a:r>
            <a:r>
              <a:rPr lang="en-US" dirty="0" err="1" smtClean="0"/>
              <a:t>критериумите</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бидат</a:t>
            </a:r>
            <a:r>
              <a:rPr lang="en-US" dirty="0" smtClean="0"/>
              <a:t> </a:t>
            </a:r>
            <a:r>
              <a:rPr lang="en-US" dirty="0" err="1" smtClean="0"/>
              <a:t>утврдени</a:t>
            </a:r>
            <a:r>
              <a:rPr lang="en-US" dirty="0" smtClean="0"/>
              <a:t> </a:t>
            </a:r>
            <a:r>
              <a:rPr lang="en-US" dirty="0" err="1" smtClean="0"/>
              <a:t>со</a:t>
            </a:r>
            <a:r>
              <a:rPr lang="en-US" dirty="0" smtClean="0"/>
              <a:t> </a:t>
            </a:r>
            <a:r>
              <a:rPr lang="en-US" dirty="0" err="1" smtClean="0"/>
              <a:t>домашното</a:t>
            </a:r>
            <a:r>
              <a:rPr lang="en-US" dirty="0" smtClean="0"/>
              <a:t> </a:t>
            </a:r>
            <a:r>
              <a:rPr lang="en-US" dirty="0" err="1" smtClean="0"/>
              <a:t>законодавство</a:t>
            </a:r>
            <a:r>
              <a:rPr lang="en-US" dirty="0" smtClean="0"/>
              <a:t>.</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968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eaLnBrk="1" hangingPunct="1">
              <a:lnSpc>
                <a:spcPct val="90000"/>
              </a:lnSpc>
            </a:pPr>
            <a:r>
              <a:rPr lang="en-US" dirty="0" err="1" smtClean="0"/>
              <a:t>Попречување</a:t>
            </a:r>
            <a:r>
              <a:rPr lang="en-US" dirty="0" smtClean="0"/>
              <a:t> </a:t>
            </a:r>
            <a:r>
              <a:rPr lang="en-US" dirty="0" err="1" smtClean="0"/>
              <a:t>на</a:t>
            </a:r>
            <a:r>
              <a:rPr lang="en-US" dirty="0" smtClean="0"/>
              <a:t> </a:t>
            </a:r>
            <a:r>
              <a:rPr lang="en-US" dirty="0" err="1" smtClean="0"/>
              <a:t>системот</a:t>
            </a:r>
            <a:r>
              <a:rPr lang="en-US" dirty="0" smtClean="0"/>
              <a:t> е </a:t>
            </a:r>
            <a:r>
              <a:rPr lang="en-US" dirty="0" err="1" smtClean="0"/>
              <a:t>попречување</a:t>
            </a:r>
            <a:r>
              <a:rPr lang="en-US" dirty="0" smtClean="0"/>
              <a:t> </a:t>
            </a:r>
            <a:r>
              <a:rPr lang="en-US" dirty="0" err="1" smtClean="0"/>
              <a:t>на</a:t>
            </a:r>
            <a:r>
              <a:rPr lang="en-US" dirty="0" smtClean="0"/>
              <a:t> </a:t>
            </a:r>
            <a:r>
              <a:rPr lang="en-US" dirty="0" err="1" smtClean="0"/>
              <a:t>функционирањето</a:t>
            </a:r>
            <a:r>
              <a:rPr lang="en-US" dirty="0" smtClean="0"/>
              <a:t> </a:t>
            </a:r>
            <a:r>
              <a:rPr lang="en-US" dirty="0" err="1" smtClean="0"/>
              <a:t>на</a:t>
            </a:r>
            <a:r>
              <a:rPr lang="en-US" dirty="0" smtClean="0"/>
              <a:t> </a:t>
            </a:r>
            <a:r>
              <a:rPr lang="en-US" dirty="0" err="1" smtClean="0"/>
              <a:t>компјутерскиот</a:t>
            </a:r>
            <a:r>
              <a:rPr lang="en-US" dirty="0" smtClean="0"/>
              <a:t> </a:t>
            </a:r>
            <a:r>
              <a:rPr lang="en-US" dirty="0" err="1" smtClean="0"/>
              <a:t>систем</a:t>
            </a:r>
            <a:r>
              <a:rPr lang="en-US" dirty="0" smtClean="0"/>
              <a:t> – </a:t>
            </a:r>
            <a:r>
              <a:rPr lang="en-US" dirty="0" err="1" smtClean="0"/>
              <a:t>сериозно</a:t>
            </a:r>
            <a:r>
              <a:rPr lang="en-US" dirty="0" smtClean="0"/>
              <a:t> </a:t>
            </a:r>
            <a:r>
              <a:rPr lang="en-US" dirty="0" err="1" smtClean="0"/>
              <a:t>попречување</a:t>
            </a:r>
            <a:r>
              <a:rPr lang="en-US" dirty="0" smtClean="0"/>
              <a:t>: </a:t>
            </a:r>
            <a:r>
              <a:rPr lang="en-US" dirty="0" err="1" smtClean="0"/>
              <a:t>Во</a:t>
            </a:r>
            <a:r>
              <a:rPr lang="en-US" dirty="0" smtClean="0"/>
              <a:t> </a:t>
            </a:r>
            <a:r>
              <a:rPr lang="en-US" dirty="0" err="1" smtClean="0"/>
              <a:t>член</a:t>
            </a:r>
            <a:r>
              <a:rPr lang="en-US" dirty="0" smtClean="0"/>
              <a:t> 5 </a:t>
            </a:r>
            <a:r>
              <a:rPr lang="en-US" dirty="0" err="1" smtClean="0"/>
              <a:t>од</a:t>
            </a:r>
            <a:r>
              <a:rPr lang="en-US" dirty="0" smtClean="0"/>
              <a:t> </a:t>
            </a:r>
            <a:r>
              <a:rPr lang="en-US" dirty="0" err="1" smtClean="0"/>
              <a:t>Конвенцијата</a:t>
            </a:r>
            <a:r>
              <a:rPr lang="en-US" dirty="0" smtClean="0"/>
              <a:t> </a:t>
            </a:r>
            <a:r>
              <a:rPr lang="en-US" dirty="0" err="1" smtClean="0"/>
              <a:t>од</a:t>
            </a:r>
            <a:r>
              <a:rPr lang="en-US" dirty="0" smtClean="0"/>
              <a:t> </a:t>
            </a:r>
            <a:r>
              <a:rPr lang="en-US" dirty="0" err="1" smtClean="0"/>
              <a:t>Будимпешта</a:t>
            </a:r>
            <a:r>
              <a:rPr lang="en-US" dirty="0" smtClean="0"/>
              <a:t> </a:t>
            </a:r>
            <a:r>
              <a:rPr lang="en-US" dirty="0" err="1" smtClean="0"/>
              <a:t>не</a:t>
            </a:r>
            <a:r>
              <a:rPr lang="en-US" dirty="0" smtClean="0"/>
              <a:t> е </a:t>
            </a:r>
            <a:r>
              <a:rPr lang="en-US" dirty="0" err="1" smtClean="0"/>
              <a:t>опфатено</a:t>
            </a:r>
            <a:r>
              <a:rPr lang="en-US" dirty="0" smtClean="0"/>
              <a:t> </a:t>
            </a:r>
            <a:r>
              <a:rPr lang="en-US" dirty="0" err="1" smtClean="0"/>
              <a:t>несериозно</a:t>
            </a:r>
            <a:r>
              <a:rPr lang="en-US" dirty="0" smtClean="0"/>
              <a:t> </a:t>
            </a:r>
            <a:r>
              <a:rPr lang="en-US" dirty="0" err="1" smtClean="0"/>
              <a:t>попречување</a:t>
            </a:r>
            <a:r>
              <a:rPr lang="en-US" dirty="0" smtClean="0"/>
              <a:t>. </a:t>
            </a:r>
            <a:r>
              <a:rPr lang="en-US" dirty="0" err="1" smtClean="0"/>
              <a:t>Овој</a:t>
            </a:r>
            <a:r>
              <a:rPr lang="en-US" dirty="0" smtClean="0"/>
              <a:t> </a:t>
            </a:r>
            <a:r>
              <a:rPr lang="en-US" dirty="0" err="1" smtClean="0"/>
              <a:t>ефект</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биде</a:t>
            </a:r>
            <a:r>
              <a:rPr lang="en-US" dirty="0" smtClean="0"/>
              <a:t> </a:t>
            </a:r>
            <a:r>
              <a:rPr lang="en-US" dirty="0" err="1" smtClean="0"/>
              <a:t>резултат</a:t>
            </a:r>
            <a:r>
              <a:rPr lang="en-US" dirty="0" smtClean="0"/>
              <a:t> </a:t>
            </a:r>
            <a:r>
              <a:rPr lang="en-US" dirty="0" err="1" smtClean="0"/>
              <a:t>на</a:t>
            </a:r>
            <a:r>
              <a:rPr lang="en-US" dirty="0" smtClean="0"/>
              <a:t> </a:t>
            </a:r>
            <a:r>
              <a:rPr lang="en-US" dirty="0" err="1" smtClean="0"/>
              <a:t>внесување</a:t>
            </a:r>
            <a:r>
              <a:rPr lang="en-US" dirty="0" smtClean="0"/>
              <a:t>, </a:t>
            </a:r>
            <a:r>
              <a:rPr lang="en-US" dirty="0" err="1" smtClean="0"/>
              <a:t>пренесување</a:t>
            </a:r>
            <a:r>
              <a:rPr lang="en-US" dirty="0" smtClean="0"/>
              <a:t>, </a:t>
            </a:r>
            <a:r>
              <a:rPr lang="en-US" dirty="0" err="1" smtClean="0"/>
              <a:t>оштетување</a:t>
            </a:r>
            <a:r>
              <a:rPr lang="en-US" dirty="0" smtClean="0"/>
              <a:t>, </a:t>
            </a:r>
            <a:r>
              <a:rPr lang="en-US" dirty="0" err="1" smtClean="0"/>
              <a:t>бришење</a:t>
            </a:r>
            <a:r>
              <a:rPr lang="en-US" dirty="0" smtClean="0"/>
              <a:t>, </a:t>
            </a:r>
            <a:r>
              <a:rPr lang="en-US" dirty="0" err="1" smtClean="0"/>
              <a:t>расипување</a:t>
            </a:r>
            <a:r>
              <a:rPr lang="en-US" dirty="0" smtClean="0"/>
              <a:t>, </a:t>
            </a:r>
            <a:r>
              <a:rPr lang="en-US" dirty="0" err="1" smtClean="0"/>
              <a:t>менување</a:t>
            </a:r>
            <a:r>
              <a:rPr lang="en-US" dirty="0" smtClean="0"/>
              <a:t> </a:t>
            </a:r>
            <a:r>
              <a:rPr lang="en-US" dirty="0" err="1" smtClean="0"/>
              <a:t>или</a:t>
            </a:r>
            <a:r>
              <a:rPr lang="en-US" dirty="0" smtClean="0"/>
              <a:t> </a:t>
            </a:r>
            <a:r>
              <a:rPr lang="en-US" dirty="0" err="1" smtClean="0"/>
              <a:t>прикривање</a:t>
            </a:r>
            <a:r>
              <a:rPr lang="en-US" dirty="0" smtClean="0"/>
              <a:t> </a:t>
            </a:r>
            <a:r>
              <a:rPr lang="en-US" dirty="0" err="1" smtClean="0"/>
              <a:t>на</a:t>
            </a:r>
            <a:r>
              <a:rPr lang="en-US" dirty="0" smtClean="0"/>
              <a:t> </a:t>
            </a:r>
            <a:r>
              <a:rPr lang="en-US" dirty="0" err="1" smtClean="0"/>
              <a:t>компјутерски</a:t>
            </a:r>
            <a:r>
              <a:rPr lang="en-US" dirty="0" smtClean="0"/>
              <a:t> </a:t>
            </a:r>
            <a:r>
              <a:rPr lang="en-US" dirty="0" err="1" smtClean="0"/>
              <a:t>податоци</a:t>
            </a:r>
            <a:r>
              <a:rPr lang="en-US" dirty="0" smtClean="0"/>
              <a:t>, </a:t>
            </a:r>
            <a:r>
              <a:rPr lang="en-US" dirty="0" err="1" smtClean="0"/>
              <a:t>ако</a:t>
            </a:r>
            <a:r>
              <a:rPr lang="en-US" dirty="0" smtClean="0"/>
              <a:t> </a:t>
            </a:r>
            <a:r>
              <a:rPr lang="en-US" dirty="0" err="1" smtClean="0"/>
              <a:t>ова</a:t>
            </a:r>
            <a:r>
              <a:rPr lang="en-US" dirty="0" smtClean="0"/>
              <a:t> </a:t>
            </a:r>
            <a:r>
              <a:rPr lang="en-US" dirty="0" err="1" smtClean="0"/>
              <a:t>се</a:t>
            </a:r>
            <a:r>
              <a:rPr lang="en-US" dirty="0" smtClean="0"/>
              <a:t> </a:t>
            </a:r>
            <a:r>
              <a:rPr lang="en-US" dirty="0" err="1" smtClean="0"/>
              <a:t>прави</a:t>
            </a:r>
            <a:r>
              <a:rPr lang="en-US" dirty="0" smtClean="0"/>
              <a:t> </a:t>
            </a:r>
            <a:r>
              <a:rPr lang="en-US" dirty="0" err="1" smtClean="0"/>
              <a:t>намерно</a:t>
            </a:r>
            <a:r>
              <a:rPr lang="en-US" dirty="0" smtClean="0"/>
              <a:t> и </a:t>
            </a:r>
            <a:r>
              <a:rPr lang="en-US" dirty="0" err="1" smtClean="0"/>
              <a:t>бесправно</a:t>
            </a:r>
            <a:r>
              <a:rPr lang="en-US" dirty="0" smtClean="0"/>
              <a:t>. </a:t>
            </a:r>
            <a:endParaRPr lang="en-US" altLang="en-US" dirty="0" smtClean="0"/>
          </a:p>
          <a:p>
            <a:pPr eaLnBrk="1" hangingPunct="1">
              <a:lnSpc>
                <a:spcPct val="90000"/>
              </a:lnSpc>
            </a:pPr>
            <a:endParaRPr lang="en-US" altLang="en-US" dirty="0" smtClean="0"/>
          </a:p>
          <a:p>
            <a:pPr>
              <a:lnSpc>
                <a:spcPct val="90000"/>
              </a:lnSpc>
            </a:pPr>
            <a:r>
              <a:rPr lang="en-US" dirty="0" err="1" smtClean="0"/>
              <a:t>Овој</a:t>
            </a:r>
            <a:r>
              <a:rPr lang="en-US" dirty="0" smtClean="0"/>
              <a:t> </a:t>
            </a:r>
            <a:r>
              <a:rPr lang="en-US" dirty="0" err="1" smtClean="0"/>
              <a:t>конкретен</a:t>
            </a:r>
            <a:r>
              <a:rPr lang="en-US" dirty="0" smtClean="0"/>
              <a:t> </a:t>
            </a:r>
            <a:r>
              <a:rPr lang="en-US" dirty="0" err="1" smtClean="0"/>
              <a:t>аспект</a:t>
            </a:r>
            <a:r>
              <a:rPr lang="en-US" dirty="0" smtClean="0"/>
              <a:t> </a:t>
            </a:r>
            <a:r>
              <a:rPr lang="en-US" dirty="0" err="1" smtClean="0"/>
              <a:t>ги</a:t>
            </a:r>
            <a:r>
              <a:rPr lang="en-US" dirty="0" smtClean="0"/>
              <a:t> </a:t>
            </a:r>
            <a:r>
              <a:rPr lang="en-US" dirty="0" err="1" smtClean="0"/>
              <a:t>исклучува</a:t>
            </a:r>
            <a:r>
              <a:rPr lang="en-US" dirty="0" smtClean="0"/>
              <a:t>, </a:t>
            </a:r>
            <a:r>
              <a:rPr lang="en-US" dirty="0" err="1" smtClean="0"/>
              <a:t>генерално</a:t>
            </a:r>
            <a:r>
              <a:rPr lang="en-US" dirty="0" smtClean="0"/>
              <a:t>, </a:t>
            </a:r>
            <a:r>
              <a:rPr lang="en-US" dirty="0" err="1" smtClean="0"/>
              <a:t>на</a:t>
            </a:r>
            <a:r>
              <a:rPr lang="en-US" dirty="0" smtClean="0"/>
              <a:t> </a:t>
            </a:r>
            <a:r>
              <a:rPr lang="en-US" dirty="0" err="1" smtClean="0"/>
              <a:t>пример</a:t>
            </a:r>
            <a:r>
              <a:rPr lang="en-US" dirty="0" smtClean="0"/>
              <a:t>, </a:t>
            </a:r>
            <a:r>
              <a:rPr lang="en-US" dirty="0" err="1" smtClean="0"/>
              <a:t>тестовите</a:t>
            </a:r>
            <a:r>
              <a:rPr lang="en-US" dirty="0" smtClean="0"/>
              <a:t> </a:t>
            </a:r>
            <a:r>
              <a:rPr lang="en-US" dirty="0" err="1" smtClean="0"/>
              <a:t>за</a:t>
            </a:r>
            <a:r>
              <a:rPr lang="en-US" dirty="0" smtClean="0"/>
              <a:t> </a:t>
            </a:r>
            <a:r>
              <a:rPr lang="en-US" dirty="0" err="1" smtClean="0"/>
              <a:t>сигурност</a:t>
            </a:r>
            <a:r>
              <a:rPr lang="en-US" dirty="0" smtClean="0"/>
              <a:t> </a:t>
            </a:r>
            <a:r>
              <a:rPr lang="en-US" dirty="0" err="1" smtClean="0"/>
              <a:t>што</a:t>
            </a:r>
            <a:r>
              <a:rPr lang="en-US" dirty="0" smtClean="0"/>
              <a:t> </a:t>
            </a:r>
            <a:r>
              <a:rPr lang="en-US" dirty="0" err="1" smtClean="0"/>
              <a:t>ги</a:t>
            </a:r>
            <a:r>
              <a:rPr lang="en-US" dirty="0" smtClean="0"/>
              <a:t> </a:t>
            </a:r>
            <a:r>
              <a:rPr lang="en-US" dirty="0" err="1" smtClean="0"/>
              <a:t>спроведува</a:t>
            </a:r>
            <a:r>
              <a:rPr lang="en-US" dirty="0" smtClean="0"/>
              <a:t> </a:t>
            </a:r>
            <a:r>
              <a:rPr lang="en-US" dirty="0" err="1" smtClean="0"/>
              <a:t>администраторот</a:t>
            </a:r>
            <a:r>
              <a:rPr lang="en-US" dirty="0" smtClean="0"/>
              <a:t> </a:t>
            </a:r>
            <a:r>
              <a:rPr lang="en-US" dirty="0" err="1" smtClean="0"/>
              <a:t>на</a:t>
            </a:r>
            <a:r>
              <a:rPr lang="en-US" dirty="0" smtClean="0"/>
              <a:t> </a:t>
            </a:r>
            <a:r>
              <a:rPr lang="en-US" dirty="0" err="1" smtClean="0"/>
              <a:t>мрежата</a:t>
            </a:r>
            <a:r>
              <a:rPr lang="en-US" dirty="0" smtClean="0"/>
              <a:t>. </a:t>
            </a:r>
            <a:r>
              <a:rPr lang="en-US" dirty="0" err="1" smtClean="0"/>
              <a:t>Ова</a:t>
            </a:r>
            <a:r>
              <a:rPr lang="en-US" dirty="0" smtClean="0"/>
              <a:t> </a:t>
            </a:r>
            <a:r>
              <a:rPr lang="en-US" dirty="0" err="1" smtClean="0"/>
              <a:t>кршење</a:t>
            </a:r>
            <a:r>
              <a:rPr lang="en-US" dirty="0" smtClean="0"/>
              <a:t> </a:t>
            </a:r>
            <a:r>
              <a:rPr lang="en-US" dirty="0" err="1" smtClean="0"/>
              <a:t>опфаќа</a:t>
            </a:r>
            <a:r>
              <a:rPr lang="en-US" dirty="0" smtClean="0"/>
              <a:t> </a:t>
            </a:r>
            <a:r>
              <a:rPr lang="en-US" dirty="0" err="1" smtClean="0"/>
              <a:t>широк</a:t>
            </a:r>
            <a:r>
              <a:rPr lang="en-US" dirty="0" smtClean="0"/>
              <a:t> </a:t>
            </a:r>
            <a:r>
              <a:rPr lang="en-US" dirty="0" err="1" smtClean="0"/>
              <a:t>спектар</a:t>
            </a:r>
            <a:r>
              <a:rPr lang="en-US" dirty="0" smtClean="0"/>
              <a:t> </a:t>
            </a:r>
            <a:r>
              <a:rPr lang="en-US" dirty="0" err="1" smtClean="0"/>
              <a:t>на</a:t>
            </a:r>
            <a:r>
              <a:rPr lang="en-US" dirty="0" smtClean="0"/>
              <a:t> </a:t>
            </a:r>
            <a:r>
              <a:rPr lang="en-US" dirty="0" err="1" smtClean="0"/>
              <a:t>дејства</a:t>
            </a:r>
            <a:r>
              <a:rPr lang="en-US" dirty="0" smtClean="0"/>
              <a:t> </a:t>
            </a:r>
            <a:r>
              <a:rPr lang="en-US" dirty="0" err="1" smtClean="0"/>
              <a:t>што</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го</a:t>
            </a:r>
            <a:r>
              <a:rPr lang="en-US" dirty="0" smtClean="0"/>
              <a:t> </a:t>
            </a:r>
            <a:r>
              <a:rPr lang="en-US" dirty="0" err="1" smtClean="0"/>
              <a:t>попречат</a:t>
            </a:r>
            <a:r>
              <a:rPr lang="en-US" dirty="0" smtClean="0"/>
              <a:t> </a:t>
            </a:r>
            <a:r>
              <a:rPr lang="en-US" dirty="0" err="1" smtClean="0"/>
              <a:t>редовното</a:t>
            </a:r>
            <a:r>
              <a:rPr lang="en-US" dirty="0" smtClean="0"/>
              <a:t> и </a:t>
            </a:r>
            <a:r>
              <a:rPr lang="en-US" dirty="0" err="1" smtClean="0"/>
              <a:t>исправното</a:t>
            </a:r>
            <a:r>
              <a:rPr lang="en-US" dirty="0" smtClean="0"/>
              <a:t> </a:t>
            </a:r>
            <a:r>
              <a:rPr lang="en-US" dirty="0" err="1" smtClean="0"/>
              <a:t>функционирање</a:t>
            </a:r>
            <a:r>
              <a:rPr lang="en-US" dirty="0" smtClean="0"/>
              <a:t> </a:t>
            </a:r>
            <a:r>
              <a:rPr lang="en-US" dirty="0" err="1" smtClean="0"/>
              <a:t>на</a:t>
            </a:r>
            <a:r>
              <a:rPr lang="en-US" dirty="0" smtClean="0"/>
              <a:t> </a:t>
            </a:r>
            <a:r>
              <a:rPr lang="en-US" dirty="0" err="1" smtClean="0"/>
              <a:t>мрежата</a:t>
            </a:r>
            <a:r>
              <a:rPr lang="en-US" dirty="0" smtClean="0"/>
              <a:t>. </a:t>
            </a:r>
            <a:r>
              <a:rPr lang="en-US" dirty="0" err="1" smtClean="0"/>
              <a:t>Всушност</a:t>
            </a:r>
            <a:r>
              <a:rPr lang="en-US" dirty="0" smtClean="0"/>
              <a:t>, </a:t>
            </a:r>
            <a:r>
              <a:rPr lang="en-US" dirty="0" err="1" smtClean="0"/>
              <a:t>Конвенцијата</a:t>
            </a:r>
            <a:r>
              <a:rPr lang="en-US" dirty="0" smtClean="0"/>
              <a:t> </a:t>
            </a:r>
            <a:r>
              <a:rPr lang="en-US" dirty="0" err="1" smtClean="0"/>
              <a:t>од</a:t>
            </a:r>
            <a:r>
              <a:rPr lang="en-US" dirty="0" smtClean="0"/>
              <a:t> </a:t>
            </a:r>
            <a:r>
              <a:rPr lang="en-US" dirty="0" err="1" smtClean="0"/>
              <a:t>Будимпешта</a:t>
            </a:r>
            <a:r>
              <a:rPr lang="en-US" dirty="0" smtClean="0"/>
              <a:t> </a:t>
            </a:r>
            <a:r>
              <a:rPr lang="en-US" dirty="0" err="1" smtClean="0"/>
              <a:t>ја</a:t>
            </a:r>
            <a:r>
              <a:rPr lang="en-US" dirty="0" smtClean="0"/>
              <a:t> </a:t>
            </a:r>
            <a:r>
              <a:rPr lang="en-US" dirty="0" err="1" smtClean="0"/>
              <a:t>препознава</a:t>
            </a:r>
            <a:r>
              <a:rPr lang="en-US" dirty="0" smtClean="0"/>
              <a:t> </a:t>
            </a:r>
            <a:r>
              <a:rPr lang="en-US" dirty="0" err="1" smtClean="0"/>
              <a:t>важноста</a:t>
            </a:r>
            <a:r>
              <a:rPr lang="en-US" dirty="0" smtClean="0"/>
              <a:t> </a:t>
            </a:r>
            <a:r>
              <a:rPr lang="en-US" dirty="0" err="1" smtClean="0"/>
              <a:t>на</a:t>
            </a:r>
            <a:r>
              <a:rPr lang="en-US" dirty="0" smtClean="0"/>
              <a:t> </a:t>
            </a:r>
            <a:r>
              <a:rPr lang="en-US" dirty="0" err="1" smtClean="0"/>
              <a:t>системите</a:t>
            </a:r>
            <a:r>
              <a:rPr lang="en-US" dirty="0" smtClean="0"/>
              <a:t> </a:t>
            </a:r>
            <a:r>
              <a:rPr lang="en-US" dirty="0" err="1" smtClean="0"/>
              <a:t>за</a:t>
            </a:r>
            <a:r>
              <a:rPr lang="en-US" dirty="0" smtClean="0"/>
              <a:t> </a:t>
            </a:r>
            <a:r>
              <a:rPr lang="en-US" dirty="0" err="1" smtClean="0"/>
              <a:t>комуникација</a:t>
            </a:r>
            <a:r>
              <a:rPr lang="en-US" dirty="0" smtClean="0"/>
              <a:t> и </a:t>
            </a:r>
            <a:r>
              <a:rPr lang="en-US" dirty="0" err="1" smtClean="0"/>
              <a:t>на</a:t>
            </a:r>
            <a:r>
              <a:rPr lang="en-US" dirty="0" smtClean="0"/>
              <a:t> </a:t>
            </a:r>
            <a:r>
              <a:rPr lang="en-US" dirty="0" err="1" smtClean="0"/>
              <a:t>компјутерската</a:t>
            </a:r>
            <a:r>
              <a:rPr lang="en-US" dirty="0" smtClean="0"/>
              <a:t> </a:t>
            </a:r>
            <a:r>
              <a:rPr lang="en-US" dirty="0" err="1" smtClean="0"/>
              <a:t>технологија</a:t>
            </a:r>
            <a:r>
              <a:rPr lang="en-US" dirty="0" smtClean="0"/>
              <a:t> </a:t>
            </a:r>
            <a:r>
              <a:rPr lang="en-US" dirty="0" err="1" smtClean="0"/>
              <a:t>во</a:t>
            </a:r>
            <a:r>
              <a:rPr lang="en-US" dirty="0" smtClean="0"/>
              <a:t> </a:t>
            </a:r>
            <a:r>
              <a:rPr lang="en-US" dirty="0" err="1" smtClean="0"/>
              <a:t>секојдневниот</a:t>
            </a:r>
            <a:r>
              <a:rPr lang="en-US" dirty="0" smtClean="0"/>
              <a:t> </a:t>
            </a:r>
            <a:r>
              <a:rPr lang="en-US" dirty="0" err="1" smtClean="0"/>
              <a:t>живот</a:t>
            </a:r>
            <a:r>
              <a:rPr lang="en-US" dirty="0" smtClean="0"/>
              <a:t> – </a:t>
            </a:r>
            <a:r>
              <a:rPr lang="en-US" dirty="0" err="1" smtClean="0"/>
              <a:t>достапноста</a:t>
            </a:r>
            <a:r>
              <a:rPr lang="en-US" dirty="0" smtClean="0"/>
              <a:t> </a:t>
            </a:r>
            <a:r>
              <a:rPr lang="en-US" dirty="0" err="1" smtClean="0"/>
              <a:t>на</a:t>
            </a:r>
            <a:r>
              <a:rPr lang="en-US" dirty="0" smtClean="0"/>
              <a:t> </a:t>
            </a:r>
            <a:r>
              <a:rPr lang="en-US" dirty="0" err="1" smtClean="0"/>
              <a:t>овие</a:t>
            </a:r>
            <a:r>
              <a:rPr lang="en-US" dirty="0" smtClean="0"/>
              <a:t> </a:t>
            </a:r>
            <a:r>
              <a:rPr lang="en-US" dirty="0" err="1" smtClean="0"/>
              <a:t>системи</a:t>
            </a:r>
            <a:r>
              <a:rPr lang="en-US" dirty="0" smtClean="0"/>
              <a:t> е </a:t>
            </a:r>
            <a:r>
              <a:rPr lang="en-US" dirty="0" err="1" smtClean="0"/>
              <a:t>клучна</a:t>
            </a:r>
            <a:r>
              <a:rPr lang="en-US" dirty="0" smtClean="0"/>
              <a:t> </a:t>
            </a:r>
            <a:r>
              <a:rPr lang="en-US" dirty="0" err="1" smtClean="0"/>
              <a:t>за</a:t>
            </a:r>
            <a:r>
              <a:rPr lang="en-US" dirty="0" smtClean="0"/>
              <a:t> </a:t>
            </a:r>
            <a:r>
              <a:rPr lang="en-US" dirty="0" err="1" smtClean="0"/>
              <a:t>редовно</a:t>
            </a:r>
            <a:r>
              <a:rPr lang="en-US" dirty="0" smtClean="0"/>
              <a:t> </a:t>
            </a:r>
            <a:r>
              <a:rPr lang="en-US" dirty="0" err="1" smtClean="0"/>
              <a:t>функционирање</a:t>
            </a:r>
            <a:r>
              <a:rPr lang="en-US" dirty="0" smtClean="0"/>
              <a:t> </a:t>
            </a:r>
            <a:r>
              <a:rPr lang="en-US" dirty="0" err="1" smtClean="0"/>
              <a:t>на</a:t>
            </a:r>
            <a:r>
              <a:rPr lang="en-US" dirty="0" smtClean="0"/>
              <a:t> </a:t>
            </a:r>
            <a:r>
              <a:rPr lang="en-US" dirty="0" err="1" smtClean="0"/>
              <a:t>јавните</a:t>
            </a:r>
            <a:r>
              <a:rPr lang="en-US" dirty="0" smtClean="0"/>
              <a:t>, </a:t>
            </a:r>
            <a:r>
              <a:rPr lang="en-US" dirty="0" err="1" smtClean="0"/>
              <a:t>економските</a:t>
            </a:r>
            <a:r>
              <a:rPr lang="en-US" dirty="0" smtClean="0"/>
              <a:t> и </a:t>
            </a:r>
            <a:r>
              <a:rPr lang="en-US" dirty="0" err="1" smtClean="0"/>
              <a:t>на</a:t>
            </a:r>
            <a:r>
              <a:rPr lang="en-US" dirty="0" smtClean="0"/>
              <a:t> </a:t>
            </a:r>
            <a:r>
              <a:rPr lang="en-US" dirty="0" err="1" smtClean="0"/>
              <a:t>социјалните</a:t>
            </a:r>
            <a:r>
              <a:rPr lang="en-US" dirty="0" smtClean="0"/>
              <a:t> </a:t>
            </a:r>
            <a:r>
              <a:rPr lang="en-US" dirty="0" err="1" smtClean="0"/>
              <a:t>активности</a:t>
            </a:r>
            <a:r>
              <a:rPr lang="en-US" dirty="0" smtClean="0"/>
              <a:t>. </a:t>
            </a:r>
            <a:r>
              <a:rPr lang="en-US" dirty="0" err="1" smtClean="0"/>
              <a:t>Но</a:t>
            </a:r>
            <a:r>
              <a:rPr lang="en-US" dirty="0" smtClean="0"/>
              <a:t> </a:t>
            </a:r>
            <a:r>
              <a:rPr lang="en-US" dirty="0" err="1" smtClean="0"/>
              <a:t>овој</a:t>
            </a:r>
            <a:r>
              <a:rPr lang="en-US" dirty="0" smtClean="0"/>
              <a:t> </a:t>
            </a:r>
            <a:r>
              <a:rPr lang="en-US" dirty="0" err="1" smtClean="0"/>
              <a:t>вид</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не</a:t>
            </a:r>
            <a:r>
              <a:rPr lang="en-US" dirty="0" smtClean="0"/>
              <a:t> </a:t>
            </a:r>
            <a:r>
              <a:rPr lang="en-US" dirty="0" err="1" smtClean="0"/>
              <a:t>опфаќа</a:t>
            </a:r>
            <a:r>
              <a:rPr lang="en-US" dirty="0" smtClean="0"/>
              <a:t> </a:t>
            </a:r>
            <a:r>
              <a:rPr lang="en-US" dirty="0" err="1" smtClean="0"/>
              <a:t>попречување</a:t>
            </a:r>
            <a:r>
              <a:rPr lang="en-US" dirty="0" smtClean="0"/>
              <a:t> </a:t>
            </a:r>
            <a:r>
              <a:rPr lang="en-US" dirty="0" err="1" smtClean="0"/>
              <a:t>во</a:t>
            </a:r>
            <a:r>
              <a:rPr lang="en-US" dirty="0" smtClean="0"/>
              <a:t> </a:t>
            </a:r>
            <a:r>
              <a:rPr lang="en-US" dirty="0" err="1" smtClean="0"/>
              <a:t>големи</a:t>
            </a:r>
            <a:r>
              <a:rPr lang="en-US" dirty="0" smtClean="0"/>
              <a:t> </a:t>
            </a:r>
            <a:r>
              <a:rPr lang="en-US" dirty="0" err="1" smtClean="0"/>
              <a:t>размери</a:t>
            </a:r>
            <a:r>
              <a:rPr lang="en-US" dirty="0" smtClean="0"/>
              <a:t>, </a:t>
            </a:r>
            <a:r>
              <a:rPr lang="en-US" dirty="0" err="1" smtClean="0"/>
              <a:t>како</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напади</a:t>
            </a:r>
            <a:r>
              <a:rPr lang="en-US" dirty="0" smtClean="0"/>
              <a:t> </a:t>
            </a:r>
            <a:r>
              <a:rPr lang="en-US" dirty="0" err="1" smtClean="0"/>
              <a:t>со</a:t>
            </a:r>
            <a:r>
              <a:rPr lang="en-US" dirty="0" smtClean="0"/>
              <a:t> </a:t>
            </a:r>
            <a:r>
              <a:rPr lang="en-US" dirty="0" err="1" smtClean="0"/>
              <a:t>одбивање</a:t>
            </a:r>
            <a:r>
              <a:rPr lang="en-US" dirty="0" smtClean="0"/>
              <a:t> </a:t>
            </a:r>
            <a:r>
              <a:rPr lang="en-US" dirty="0" err="1" smtClean="0"/>
              <a:t>услуга</a:t>
            </a:r>
            <a:r>
              <a:rPr lang="en-US" dirty="0" smtClean="0"/>
              <a:t>. </a:t>
            </a:r>
          </a:p>
          <a:p>
            <a:pPr>
              <a:lnSpc>
                <a:spcPct val="90000"/>
              </a:lnSpc>
            </a:pPr>
            <a:r>
              <a:rPr lang="en-US" dirty="0" smtClean="0"/>
              <a:t> </a:t>
            </a:r>
          </a:p>
          <a:p>
            <a:pPr>
              <a:lnSpc>
                <a:spcPct val="90000"/>
              </a:lnSpc>
            </a:pPr>
            <a:r>
              <a:rPr lang="en-US" dirty="0" err="1" smtClean="0"/>
              <a:t>Дури</a:t>
            </a:r>
            <a:r>
              <a:rPr lang="en-US" dirty="0" smtClean="0"/>
              <a:t> и </a:t>
            </a:r>
            <a:r>
              <a:rPr lang="en-US" dirty="0" err="1" smtClean="0"/>
              <a:t>мали</a:t>
            </a:r>
            <a:r>
              <a:rPr lang="en-US" dirty="0" smtClean="0"/>
              <a:t> </a:t>
            </a:r>
            <a:r>
              <a:rPr lang="en-US" dirty="0" err="1" smtClean="0"/>
              <a:t>активности</a:t>
            </a:r>
            <a:r>
              <a:rPr lang="en-US" dirty="0" smtClean="0"/>
              <a:t>, </a:t>
            </a:r>
            <a:r>
              <a:rPr lang="en-US" dirty="0" err="1" smtClean="0"/>
              <a:t>кои</a:t>
            </a:r>
            <a:r>
              <a:rPr lang="en-US" dirty="0" smtClean="0"/>
              <a:t> </a:t>
            </a:r>
            <a:r>
              <a:rPr lang="en-US" dirty="0" err="1" smtClean="0"/>
              <a:t>предвидуваат</a:t>
            </a:r>
            <a:r>
              <a:rPr lang="en-US" dirty="0" smtClean="0"/>
              <a:t> </a:t>
            </a:r>
            <a:r>
              <a:rPr lang="en-US" dirty="0" err="1" smtClean="0"/>
              <a:t>само</a:t>
            </a:r>
            <a:r>
              <a:rPr lang="en-US" dirty="0" smtClean="0"/>
              <a:t> </a:t>
            </a:r>
            <a:r>
              <a:rPr lang="en-US" dirty="0" err="1" smtClean="0"/>
              <a:t>еден</a:t>
            </a:r>
            <a:r>
              <a:rPr lang="en-US" dirty="0" smtClean="0"/>
              <a:t> </a:t>
            </a:r>
            <a:r>
              <a:rPr lang="en-US" dirty="0" err="1" smtClean="0"/>
              <a:t>компјутер</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претставуваат</a:t>
            </a:r>
            <a:r>
              <a:rPr lang="en-US" dirty="0" smtClean="0"/>
              <a:t> </a:t>
            </a:r>
            <a:r>
              <a:rPr lang="en-US" dirty="0" err="1" smtClean="0"/>
              <a:t>попречување</a:t>
            </a:r>
            <a:r>
              <a:rPr lang="en-US" dirty="0" smtClean="0"/>
              <a:t> </a:t>
            </a:r>
            <a:r>
              <a:rPr lang="en-US" dirty="0" err="1" smtClean="0"/>
              <a:t>на</a:t>
            </a:r>
            <a:r>
              <a:rPr lang="en-US" dirty="0" smtClean="0"/>
              <a:t> </a:t>
            </a:r>
            <a:r>
              <a:rPr lang="en-US" dirty="0" err="1" smtClean="0"/>
              <a:t>системот</a:t>
            </a:r>
            <a:r>
              <a:rPr lang="en-US" dirty="0" smtClean="0"/>
              <a:t> – </a:t>
            </a:r>
            <a:r>
              <a:rPr lang="en-US" dirty="0" err="1" smtClean="0"/>
              <a:t>таков</a:t>
            </a:r>
            <a:r>
              <a:rPr lang="en-US" dirty="0" smtClean="0"/>
              <a:t> </a:t>
            </a:r>
            <a:r>
              <a:rPr lang="en-US" dirty="0" err="1" smtClean="0"/>
              <a:t>би</a:t>
            </a:r>
            <a:r>
              <a:rPr lang="en-US" dirty="0" smtClean="0"/>
              <a:t> </a:t>
            </a:r>
            <a:r>
              <a:rPr lang="en-US" dirty="0" err="1" smtClean="0"/>
              <a:t>бил</a:t>
            </a:r>
            <a:r>
              <a:rPr lang="en-US" dirty="0" smtClean="0"/>
              <a:t> </a:t>
            </a:r>
            <a:r>
              <a:rPr lang="en-US" dirty="0" err="1" smtClean="0"/>
              <a:t>случајот</a:t>
            </a:r>
            <a:r>
              <a:rPr lang="en-US" dirty="0" smtClean="0"/>
              <a:t> </a:t>
            </a:r>
            <a:r>
              <a:rPr lang="en-US" dirty="0" err="1" smtClean="0"/>
              <a:t>со</a:t>
            </a:r>
            <a:r>
              <a:rPr lang="en-US" dirty="0" smtClean="0"/>
              <a:t> </a:t>
            </a:r>
            <a:r>
              <a:rPr lang="en-US" i="1" dirty="0" err="1" smtClean="0"/>
              <a:t>бомбардирање</a:t>
            </a:r>
            <a:r>
              <a:rPr lang="en-US" i="1" dirty="0" smtClean="0"/>
              <a:t> </a:t>
            </a:r>
            <a:r>
              <a:rPr lang="en-US" i="1" dirty="0" err="1" smtClean="0"/>
              <a:t>на</a:t>
            </a:r>
            <a:r>
              <a:rPr lang="en-US" i="1" dirty="0" smtClean="0"/>
              <a:t> </a:t>
            </a:r>
            <a:r>
              <a:rPr lang="en-US" i="1" dirty="0" err="1" smtClean="0"/>
              <a:t>електронската</a:t>
            </a:r>
            <a:r>
              <a:rPr lang="en-US" i="1" dirty="0" smtClean="0"/>
              <a:t> </a:t>
            </a:r>
            <a:r>
              <a:rPr lang="en-US" i="1" dirty="0" err="1" smtClean="0"/>
              <a:t>пошта</a:t>
            </a:r>
            <a:r>
              <a:rPr lang="en-US" i="1" dirty="0" smtClean="0"/>
              <a:t> </a:t>
            </a:r>
            <a:r>
              <a:rPr lang="en-US" dirty="0" err="1" smtClean="0"/>
              <a:t>чија</a:t>
            </a:r>
            <a:r>
              <a:rPr lang="en-US" dirty="0" smtClean="0"/>
              <a:t> </a:t>
            </a:r>
            <a:r>
              <a:rPr lang="en-US" dirty="0" err="1" smtClean="0"/>
              <a:t>цел</a:t>
            </a:r>
            <a:r>
              <a:rPr lang="en-US" dirty="0" smtClean="0"/>
              <a:t> е </a:t>
            </a:r>
            <a:r>
              <a:rPr lang="en-US" dirty="0" err="1" smtClean="0"/>
              <a:t>некоја</a:t>
            </a:r>
            <a:r>
              <a:rPr lang="en-US" dirty="0" smtClean="0"/>
              <a:t> </a:t>
            </a:r>
            <a:r>
              <a:rPr lang="en-US" dirty="0" err="1" smtClean="0"/>
              <a:t>адреса</a:t>
            </a:r>
            <a:r>
              <a:rPr lang="en-US" dirty="0" smtClean="0"/>
              <a:t> </a:t>
            </a:r>
            <a:r>
              <a:rPr lang="en-US" dirty="0" err="1" smtClean="0"/>
              <a:t>на</a:t>
            </a:r>
            <a:r>
              <a:rPr lang="en-US" dirty="0" smtClean="0"/>
              <a:t> </a:t>
            </a:r>
            <a:r>
              <a:rPr lang="en-US" dirty="0" err="1" smtClean="0"/>
              <a:t>електронска</a:t>
            </a:r>
            <a:r>
              <a:rPr lang="en-US" dirty="0" smtClean="0"/>
              <a:t> </a:t>
            </a:r>
            <a:r>
              <a:rPr lang="en-US" dirty="0" err="1" smtClean="0"/>
              <a:t>пошта</a:t>
            </a:r>
            <a:r>
              <a:rPr lang="en-US" dirty="0" smtClean="0"/>
              <a:t>. </a:t>
            </a:r>
            <a:r>
              <a:rPr lang="en-US" dirty="0" err="1" smtClean="0"/>
              <a:t>Всушност</a:t>
            </a:r>
            <a:r>
              <a:rPr lang="en-US" dirty="0" smtClean="0"/>
              <a:t>, </a:t>
            </a:r>
            <a:r>
              <a:rPr lang="en-US" dirty="0" err="1" smtClean="0"/>
              <a:t>секогаш</a:t>
            </a:r>
            <a:r>
              <a:rPr lang="en-US" dirty="0" smtClean="0"/>
              <a:t> </a:t>
            </a:r>
            <a:r>
              <a:rPr lang="en-US" dirty="0" err="1" smtClean="0"/>
              <a:t>кога</a:t>
            </a:r>
            <a:r>
              <a:rPr lang="en-US" dirty="0" smtClean="0"/>
              <a:t> </a:t>
            </a:r>
            <a:r>
              <a:rPr lang="en-US" dirty="0" err="1" smtClean="0"/>
              <a:t>сторителот</a:t>
            </a:r>
            <a:r>
              <a:rPr lang="en-US" dirty="0" smtClean="0"/>
              <a:t> </a:t>
            </a:r>
            <a:r>
              <a:rPr lang="en-US" dirty="0" err="1" smtClean="0"/>
              <a:t>има</a:t>
            </a:r>
            <a:r>
              <a:rPr lang="en-US" dirty="0" smtClean="0"/>
              <a:t> </a:t>
            </a:r>
            <a:r>
              <a:rPr lang="en-US" dirty="0" err="1" smtClean="0"/>
              <a:t>цел</a:t>
            </a:r>
            <a:r>
              <a:rPr lang="en-US" dirty="0" smtClean="0"/>
              <a:t> </a:t>
            </a:r>
            <a:r>
              <a:rPr lang="en-US" dirty="0" err="1" smtClean="0"/>
              <a:t>компјутерски</a:t>
            </a:r>
            <a:r>
              <a:rPr lang="en-US" dirty="0" smtClean="0"/>
              <a:t> </a:t>
            </a:r>
            <a:r>
              <a:rPr lang="en-US" dirty="0" err="1" smtClean="0"/>
              <a:t>систем</a:t>
            </a:r>
            <a:r>
              <a:rPr lang="en-US" dirty="0" smtClean="0"/>
              <a:t> </a:t>
            </a:r>
            <a:r>
              <a:rPr lang="en-US" dirty="0" err="1" smtClean="0"/>
              <a:t>со</a:t>
            </a:r>
            <a:r>
              <a:rPr lang="en-US" dirty="0" smtClean="0"/>
              <a:t> </a:t>
            </a:r>
            <a:r>
              <a:rPr lang="en-US" dirty="0" err="1" smtClean="0"/>
              <a:t>повеќе</a:t>
            </a:r>
            <a:r>
              <a:rPr lang="en-US" dirty="0" smtClean="0"/>
              <a:t> </a:t>
            </a:r>
            <a:r>
              <a:rPr lang="en-US" dirty="0" err="1" smtClean="0"/>
              <a:t>барања</a:t>
            </a:r>
            <a:r>
              <a:rPr lang="en-US" dirty="0" smtClean="0"/>
              <a:t> </a:t>
            </a:r>
            <a:r>
              <a:rPr lang="en-US" dirty="0" err="1" smtClean="0"/>
              <a:t>отколку</a:t>
            </a:r>
            <a:r>
              <a:rPr lang="en-US" dirty="0" smtClean="0"/>
              <a:t> </a:t>
            </a:r>
            <a:r>
              <a:rPr lang="en-US" dirty="0" err="1" smtClean="0"/>
              <a:t>што</a:t>
            </a:r>
            <a:r>
              <a:rPr lang="en-US" dirty="0" smtClean="0"/>
              <a:t> </a:t>
            </a:r>
            <a:r>
              <a:rPr lang="en-US" dirty="0" err="1" smtClean="0"/>
              <a:t>тој</a:t>
            </a:r>
            <a:r>
              <a:rPr lang="en-US" dirty="0" smtClean="0"/>
              <a:t> </a:t>
            </a:r>
            <a:r>
              <a:rPr lang="en-US" dirty="0" err="1" smtClean="0"/>
              <a:t>систем</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управува</a:t>
            </a:r>
            <a:r>
              <a:rPr lang="en-US" dirty="0" smtClean="0"/>
              <a:t>, </a:t>
            </a:r>
            <a:r>
              <a:rPr lang="en-US" dirty="0" err="1" smtClean="0"/>
              <a:t>тоа</a:t>
            </a:r>
            <a:r>
              <a:rPr lang="en-US" dirty="0" smtClean="0"/>
              <a:t> </a:t>
            </a:r>
            <a:r>
              <a:rPr lang="en-US" dirty="0" err="1" smtClean="0"/>
              <a:t>ќе</a:t>
            </a:r>
            <a:r>
              <a:rPr lang="en-US" dirty="0" smtClean="0"/>
              <a:t> </a:t>
            </a:r>
            <a:r>
              <a:rPr lang="en-US" dirty="0" err="1" smtClean="0"/>
              <a:t>претставува</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попречување</a:t>
            </a:r>
            <a:r>
              <a:rPr lang="en-US" dirty="0" smtClean="0"/>
              <a:t> </a:t>
            </a:r>
            <a:r>
              <a:rPr lang="en-US" dirty="0" err="1" smtClean="0"/>
              <a:t>на</a:t>
            </a:r>
            <a:r>
              <a:rPr lang="en-US" dirty="0" smtClean="0"/>
              <a:t> </a:t>
            </a:r>
            <a:r>
              <a:rPr lang="en-US" dirty="0" err="1" smtClean="0"/>
              <a:t>системот</a:t>
            </a:r>
            <a:r>
              <a:rPr lang="en-US" dirty="0" smtClean="0"/>
              <a:t>.</a:t>
            </a:r>
          </a:p>
          <a:p>
            <a:pPr>
              <a:lnSpc>
                <a:spcPct val="90000"/>
              </a:lnSpc>
            </a:pPr>
            <a:r>
              <a:rPr lang="en-US" dirty="0" smtClean="0"/>
              <a:t> </a:t>
            </a:r>
          </a:p>
          <a:p>
            <a:pPr>
              <a:lnSpc>
                <a:spcPct val="90000"/>
              </a:lnSpc>
            </a:pPr>
            <a:r>
              <a:rPr lang="en-US" dirty="0" err="1" smtClean="0"/>
              <a:t>Ова</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предвидува</a:t>
            </a:r>
            <a:r>
              <a:rPr lang="en-US" dirty="0" smtClean="0"/>
              <a:t> </a:t>
            </a:r>
            <a:r>
              <a:rPr lang="en-US" dirty="0" err="1" smtClean="0"/>
              <a:t>заштита</a:t>
            </a:r>
            <a:r>
              <a:rPr lang="en-US" dirty="0" smtClean="0"/>
              <a:t> </a:t>
            </a:r>
            <a:r>
              <a:rPr lang="en-US" dirty="0" err="1" smtClean="0"/>
              <a:t>на</a:t>
            </a:r>
            <a:r>
              <a:rPr lang="en-US" dirty="0" smtClean="0"/>
              <a:t> </a:t>
            </a:r>
            <a:r>
              <a:rPr lang="en-US" dirty="0" err="1" smtClean="0"/>
              <a:t>пристапот</a:t>
            </a:r>
            <a:r>
              <a:rPr lang="en-US" dirty="0" smtClean="0"/>
              <a:t> </a:t>
            </a:r>
            <a:r>
              <a:rPr lang="en-US" dirty="0" err="1" smtClean="0"/>
              <a:t>до</a:t>
            </a:r>
            <a:r>
              <a:rPr lang="en-US" dirty="0" smtClean="0"/>
              <a:t> </a:t>
            </a:r>
            <a:r>
              <a:rPr lang="en-US" dirty="0" err="1" smtClean="0"/>
              <a:t>комуникациските</a:t>
            </a:r>
            <a:r>
              <a:rPr lang="en-US" dirty="0" smtClean="0"/>
              <a:t> </a:t>
            </a:r>
            <a:r>
              <a:rPr lang="en-US" dirty="0" err="1" smtClean="0"/>
              <a:t>мрежи</a:t>
            </a:r>
            <a:r>
              <a:rPr lang="en-US" dirty="0" smtClean="0"/>
              <a:t>, </a:t>
            </a:r>
            <a:r>
              <a:rPr lang="en-US" dirty="0" err="1" smtClean="0"/>
              <a:t>при</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заштитуваат</a:t>
            </a:r>
            <a:r>
              <a:rPr lang="en-US" dirty="0" smtClean="0"/>
              <a:t> </a:t>
            </a:r>
            <a:r>
              <a:rPr lang="en-US" dirty="0" err="1" smtClean="0"/>
              <a:t>операторите</a:t>
            </a:r>
            <a:r>
              <a:rPr lang="en-US" dirty="0" smtClean="0"/>
              <a:t> </a:t>
            </a:r>
            <a:r>
              <a:rPr lang="en-US" dirty="0" err="1" smtClean="0"/>
              <a:t>на</a:t>
            </a:r>
            <a:r>
              <a:rPr lang="en-US" dirty="0" smtClean="0"/>
              <a:t> </a:t>
            </a:r>
            <a:r>
              <a:rPr lang="en-US" dirty="0" err="1" smtClean="0"/>
              <a:t>системот</a:t>
            </a:r>
            <a:r>
              <a:rPr lang="en-US" dirty="0" smtClean="0"/>
              <a:t> и </a:t>
            </a:r>
            <a:r>
              <a:rPr lang="en-US" dirty="0" err="1" smtClean="0"/>
              <a:t>крајниот</a:t>
            </a:r>
            <a:r>
              <a:rPr lang="en-US" dirty="0" smtClean="0"/>
              <a:t> </a:t>
            </a:r>
            <a:r>
              <a:rPr lang="en-US" dirty="0" err="1" smtClean="0"/>
              <a:t>корисник</a:t>
            </a:r>
            <a:r>
              <a:rPr lang="en-US" dirty="0" smtClean="0"/>
              <a:t>. </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целиот текст на член 5</a:t>
            </a:r>
            <a:r>
              <a:rPr lang="en-US" smtClean="0">
                <a:solidFill>
                  <a:srgbClr val="FF0000"/>
                </a:solidFill>
              </a:rPr>
              <a:t>.</a:t>
            </a:r>
            <a:endParaRPr lang="en-US" altLang="en-US" smtClean="0"/>
          </a:p>
          <a:p>
            <a:endParaRPr lang="en-US" altLang="en-US" smtClean="0"/>
          </a:p>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Конвенцијата од Будимпешта, како прв меѓународен договор за компјутерски криминал, има цел да ја олесни и да ја развие меѓународната соработка во кривичните истраги.</a:t>
            </a:r>
            <a:endParaRPr lang="en-US" altLang="en-US" smtClean="0"/>
          </a:p>
          <a:p>
            <a:endParaRPr lang="en-US" altLang="en-US" smtClean="0"/>
          </a:p>
          <a:p>
            <a:r>
              <a:rPr lang="en-US" smtClean="0"/>
              <a:t>Во овие две сесии фокусот ќе биде на материјалното кривично право, односно на оние кривични дела за кои во Конвенцијата од Будимпешта се бара да бидат криминализирани во националните законодавства на сите држави.</a:t>
            </a:r>
            <a:endParaRPr lang="en-US" altLang="en-US" smtClean="0"/>
          </a:p>
        </p:txBody>
      </p:sp>
      <p:sp>
        <p:nvSpPr>
          <p:cNvPr id="15565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5929DAAE-0201-4FE9-A5F7-35EACC33C573}" type="slidenum">
              <a:rPr lang="en-US" smtClean="0">
                <a:latin typeface="Calibri" pitchFamily="34" charset="0"/>
              </a:rPr>
              <a:pPr algn="l" eaLnBrk="1" hangingPunct="1"/>
              <a:t>5</a:t>
            </a:fld>
            <a:endParaRPr lang="en-US" altLang="en-US" smtClean="0">
              <a:latin typeface="Calibri"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173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5</a:t>
            </a:r>
            <a:r>
              <a:rPr lang="en-US" smtClean="0">
                <a:solidFill>
                  <a:srgbClr val="FF0000"/>
                </a:solidFill>
              </a:rPr>
              <a:t>. Објаснувањето на овој елемент и на елементот прикажан на претходниот слајд е дадено на следниот слајд.</a:t>
            </a:r>
            <a:endParaRPr lang="en-US" altLang="en-US" smtClean="0"/>
          </a:p>
          <a:p>
            <a:endParaRPr lang="en-US" altLang="en-US" smtClean="0"/>
          </a:p>
          <a:p>
            <a:endParaRPr lang="en-US" altLang="en-US" smtClean="0"/>
          </a:p>
          <a:p>
            <a:pPr eaLnBrk="1" hangingPunct="1"/>
            <a:endParaRPr lang="en-US"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275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Кривичното дело попречување на систем бара однесување што има како резултат попречување на исправното функционирање на компјутерскиот систем. Во член 4 е дефинирано дека таквото попречување мора да се случи преку (i) внесување, (ii) пренесување, (iii) оштетување, (iv) менување и (v) прикривање на компјутерски податоци. Објаснувањата на секој од овие термини веќе се разгледани под кривичното дело попречување на податоци (член 4) и тие објаснувања ќе важат и за попречување на системот.</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377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еден елемент од член 5</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Во член 5 се криминализира </a:t>
            </a:r>
            <a:r>
              <a:rPr lang="en-US" b="1" smtClean="0"/>
              <a:t>сериозното попречување</a:t>
            </a:r>
            <a:r>
              <a:rPr lang="en-US" smtClean="0"/>
              <a:t> на функционирањето на компјутерскиот систем, а не само попречувањето на компјутерскиот систем што не е сериозно по својата природа. Овој елемент е вклучен за да го стесни опсегот на кривичното дело и да спречи прекумерна криминализација на попречувањата што не се сериозни по својата природа. Сериозноста на попречувањата треба да се утврди со домашното законодавство и може да вклучи праќање податоци до </a:t>
            </a:r>
          </a:p>
          <a:p>
            <a:pPr eaLnBrk="1" hangingPunct="1"/>
            <a:endParaRPr lang="en-US" alt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82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685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За повеќето кривични дела од Конвенцијата услов е да бидат извршени „бесправно“, односно без одобрување од релевантното лице или субјект. Во многу случаи можно е лицето што ги попречува податоците тоа да го прави „бесправно“. На овој слајд се наброени одредени примери кога лицето може легитимно да го попречува компјутерскиот систем без притоа да биде кривично одговорно според член 5.</a:t>
            </a:r>
          </a:p>
          <a:p>
            <a:pPr eaLnBrk="1" hangingPunct="1"/>
            <a:endParaRPr lang="en-US" altLang="en-US" smtClean="0"/>
          </a:p>
          <a:p>
            <a:pPr eaLnBrk="1" hangingPunct="1"/>
            <a:endParaRPr lang="en-US" alt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p>
            <a:pPr>
              <a:lnSpc>
                <a:spcPct val="80000"/>
              </a:lnSpc>
            </a:pPr>
            <a:r>
              <a:rPr lang="en-US" sz="1100" dirty="0" err="1" smtClean="0"/>
              <a:t>Едно</a:t>
            </a:r>
            <a:r>
              <a:rPr lang="en-US" sz="1100" dirty="0" smtClean="0"/>
              <a:t> </a:t>
            </a:r>
            <a:r>
              <a:rPr lang="en-US" sz="1100" dirty="0" err="1" smtClean="0"/>
              <a:t>од</a:t>
            </a:r>
            <a:r>
              <a:rPr lang="en-US" sz="1100" dirty="0" smtClean="0"/>
              <a:t> </a:t>
            </a:r>
            <a:r>
              <a:rPr lang="en-US" sz="1100" dirty="0" err="1" smtClean="0"/>
              <a:t>најсложените</a:t>
            </a:r>
            <a:r>
              <a:rPr lang="en-US" sz="1100" dirty="0" smtClean="0"/>
              <a:t> </a:t>
            </a:r>
            <a:r>
              <a:rPr lang="en-US" sz="1100" dirty="0" err="1" smtClean="0"/>
              <a:t>кршења</a:t>
            </a:r>
            <a:r>
              <a:rPr lang="en-US" sz="1100" dirty="0" smtClean="0"/>
              <a:t> </a:t>
            </a:r>
            <a:r>
              <a:rPr lang="en-US" sz="1100" dirty="0" err="1" smtClean="0"/>
              <a:t>опишани</a:t>
            </a:r>
            <a:r>
              <a:rPr lang="en-US" sz="1100" dirty="0" smtClean="0"/>
              <a:t> </a:t>
            </a:r>
            <a:r>
              <a:rPr lang="en-US" sz="1100" dirty="0" err="1" smtClean="0"/>
              <a:t>во</a:t>
            </a:r>
            <a:r>
              <a:rPr lang="en-US" sz="1100" dirty="0" smtClean="0"/>
              <a:t> </a:t>
            </a:r>
            <a:r>
              <a:rPr lang="en-US" sz="1100" dirty="0" err="1" smtClean="0"/>
              <a:t>Конвенцијата</a:t>
            </a:r>
            <a:r>
              <a:rPr lang="en-US" sz="1100" dirty="0" smtClean="0"/>
              <a:t> </a:t>
            </a:r>
            <a:r>
              <a:rPr lang="en-US" sz="1100" dirty="0" err="1" smtClean="0"/>
              <a:t>од</a:t>
            </a:r>
            <a:r>
              <a:rPr lang="en-US" sz="1100" dirty="0" smtClean="0"/>
              <a:t> </a:t>
            </a:r>
            <a:r>
              <a:rPr lang="en-US" sz="1100" dirty="0" err="1" smtClean="0"/>
              <a:t>Будимпешта</a:t>
            </a:r>
            <a:r>
              <a:rPr lang="en-US" sz="1100" dirty="0" smtClean="0"/>
              <a:t> е </a:t>
            </a:r>
            <a:r>
              <a:rPr lang="en-US" sz="1100" dirty="0" err="1" smtClean="0"/>
              <a:t>кривичното</a:t>
            </a:r>
            <a:r>
              <a:rPr lang="en-US" sz="1100" dirty="0" smtClean="0"/>
              <a:t> </a:t>
            </a:r>
            <a:r>
              <a:rPr lang="en-US" sz="1100" dirty="0" err="1" smtClean="0"/>
              <a:t>дело</a:t>
            </a:r>
            <a:r>
              <a:rPr lang="en-US" sz="1100" dirty="0" smtClean="0"/>
              <a:t> </a:t>
            </a:r>
            <a:r>
              <a:rPr lang="en-US" sz="1100" dirty="0" err="1" smtClean="0"/>
              <a:t>злоупотреба</a:t>
            </a:r>
            <a:r>
              <a:rPr lang="en-US" sz="1100" dirty="0" smtClean="0"/>
              <a:t> </a:t>
            </a:r>
            <a:r>
              <a:rPr lang="en-US" sz="1100" dirty="0" err="1" smtClean="0"/>
              <a:t>на</a:t>
            </a:r>
            <a:r>
              <a:rPr lang="en-US" sz="1100" dirty="0" smtClean="0"/>
              <a:t> </a:t>
            </a:r>
            <a:r>
              <a:rPr lang="en-US" sz="1100" dirty="0" err="1" smtClean="0"/>
              <a:t>уреди</a:t>
            </a:r>
            <a:r>
              <a:rPr lang="en-US" sz="1100" dirty="0" smtClean="0"/>
              <a:t> – </a:t>
            </a:r>
            <a:r>
              <a:rPr lang="en-US" sz="1100" dirty="0" err="1" smtClean="0"/>
              <a:t>член</a:t>
            </a:r>
            <a:r>
              <a:rPr lang="en-US" sz="1100" dirty="0" smtClean="0"/>
              <a:t> 6. </a:t>
            </a:r>
          </a:p>
          <a:p>
            <a:pPr>
              <a:lnSpc>
                <a:spcPct val="80000"/>
              </a:lnSpc>
            </a:pPr>
            <a:r>
              <a:rPr lang="en-US" sz="1100" dirty="0" smtClean="0"/>
              <a:t> </a:t>
            </a:r>
          </a:p>
          <a:p>
            <a:pPr>
              <a:lnSpc>
                <a:spcPct val="80000"/>
              </a:lnSpc>
            </a:pPr>
            <a:r>
              <a:rPr lang="en-US" sz="1100" dirty="0" err="1" smtClean="0"/>
              <a:t>Како</a:t>
            </a:r>
            <a:r>
              <a:rPr lang="en-US" sz="1100" dirty="0" smtClean="0"/>
              <a:t> и </a:t>
            </a:r>
            <a:r>
              <a:rPr lang="en-US" sz="1100" dirty="0" err="1" smtClean="0"/>
              <a:t>кај</a:t>
            </a:r>
            <a:r>
              <a:rPr lang="en-US" sz="1100" dirty="0" smtClean="0"/>
              <a:t> </a:t>
            </a:r>
            <a:r>
              <a:rPr lang="en-US" sz="1100" dirty="0" err="1" smtClean="0"/>
              <a:t>другите</a:t>
            </a:r>
            <a:r>
              <a:rPr lang="en-US" sz="1100" dirty="0" smtClean="0"/>
              <a:t> </a:t>
            </a:r>
            <a:r>
              <a:rPr lang="en-US" sz="1100" dirty="0" err="1" smtClean="0"/>
              <a:t>кривични</a:t>
            </a:r>
            <a:r>
              <a:rPr lang="en-US" sz="1100" dirty="0" smtClean="0"/>
              <a:t> </a:t>
            </a:r>
            <a:r>
              <a:rPr lang="en-US" sz="1100" dirty="0" err="1" smtClean="0"/>
              <a:t>дела</a:t>
            </a:r>
            <a:r>
              <a:rPr lang="en-US" sz="1100" dirty="0" smtClean="0"/>
              <a:t>, </a:t>
            </a:r>
            <a:r>
              <a:rPr lang="en-US" sz="1100" dirty="0" err="1" smtClean="0"/>
              <a:t>активноста</a:t>
            </a:r>
            <a:r>
              <a:rPr lang="en-US" sz="1100" dirty="0" smtClean="0"/>
              <a:t> </a:t>
            </a:r>
            <a:r>
              <a:rPr lang="en-US" sz="1100" dirty="0" err="1" smtClean="0"/>
              <a:t>на</a:t>
            </a:r>
            <a:r>
              <a:rPr lang="en-US" sz="1100" dirty="0" smtClean="0"/>
              <a:t> </a:t>
            </a:r>
            <a:r>
              <a:rPr lang="en-US" sz="1100" dirty="0" err="1" smtClean="0"/>
              <a:t>сторителот</a:t>
            </a:r>
            <a:r>
              <a:rPr lang="en-US" sz="1100" dirty="0" smtClean="0"/>
              <a:t> </a:t>
            </a:r>
            <a:r>
              <a:rPr lang="en-US" sz="1100" dirty="0" err="1" smtClean="0"/>
              <a:t>мора</a:t>
            </a:r>
            <a:r>
              <a:rPr lang="en-US" sz="1100" dirty="0" smtClean="0"/>
              <a:t> </a:t>
            </a:r>
            <a:r>
              <a:rPr lang="en-US" sz="1100" dirty="0" err="1" smtClean="0"/>
              <a:t>да</a:t>
            </a:r>
            <a:r>
              <a:rPr lang="en-US" sz="1100" dirty="0" smtClean="0"/>
              <a:t> </a:t>
            </a:r>
            <a:r>
              <a:rPr lang="en-US" sz="1100" dirty="0" err="1" smtClean="0"/>
              <a:t>биде</a:t>
            </a:r>
            <a:r>
              <a:rPr lang="en-US" sz="1100" dirty="0" smtClean="0"/>
              <a:t> </a:t>
            </a:r>
            <a:r>
              <a:rPr lang="en-US" sz="1100" dirty="0" err="1" smtClean="0"/>
              <a:t>намерна</a:t>
            </a:r>
            <a:r>
              <a:rPr lang="en-US" sz="1100" dirty="0" smtClean="0"/>
              <a:t> и </a:t>
            </a:r>
            <a:r>
              <a:rPr lang="en-US" sz="1100" dirty="0" err="1" smtClean="0"/>
              <a:t>бесправна</a:t>
            </a:r>
            <a:r>
              <a:rPr lang="en-US" sz="1100" dirty="0" smtClean="0"/>
              <a:t>. </a:t>
            </a:r>
            <a:r>
              <a:rPr lang="en-US" sz="1100" dirty="0" err="1" smtClean="0"/>
              <a:t>Опфаќа</a:t>
            </a:r>
            <a:r>
              <a:rPr lang="en-US" sz="1100" dirty="0" smtClean="0"/>
              <a:t> </a:t>
            </a:r>
            <a:r>
              <a:rPr lang="en-US" sz="1100" dirty="0" err="1" smtClean="0"/>
              <a:t>голем</a:t>
            </a:r>
            <a:r>
              <a:rPr lang="en-US" sz="1100" dirty="0" smtClean="0"/>
              <a:t> </a:t>
            </a:r>
            <a:r>
              <a:rPr lang="en-US" sz="1100" dirty="0" err="1" smtClean="0"/>
              <a:t>дијапазон</a:t>
            </a:r>
            <a:r>
              <a:rPr lang="en-US" sz="1100" dirty="0" smtClean="0"/>
              <a:t> </a:t>
            </a:r>
            <a:r>
              <a:rPr lang="en-US" sz="1100" dirty="0" err="1" smtClean="0"/>
              <a:t>на</a:t>
            </a:r>
            <a:r>
              <a:rPr lang="en-US" sz="1100" dirty="0" smtClean="0"/>
              <a:t> </a:t>
            </a:r>
            <a:r>
              <a:rPr lang="en-US" sz="1100" dirty="0" err="1" smtClean="0"/>
              <a:t>активности</a:t>
            </a:r>
            <a:r>
              <a:rPr lang="en-US" sz="1100" dirty="0" smtClean="0"/>
              <a:t>, </a:t>
            </a:r>
            <a:r>
              <a:rPr lang="en-US" sz="1100" dirty="0" err="1" smtClean="0"/>
              <a:t>сите</a:t>
            </a:r>
            <a:r>
              <a:rPr lang="en-US" sz="1100" dirty="0" smtClean="0"/>
              <a:t> </a:t>
            </a:r>
            <a:r>
              <a:rPr lang="en-US" sz="1100" dirty="0" err="1" smtClean="0"/>
              <a:t>поврзани</a:t>
            </a:r>
            <a:r>
              <a:rPr lang="en-US" sz="1100" dirty="0" smtClean="0"/>
              <a:t> </a:t>
            </a:r>
            <a:r>
              <a:rPr lang="en-US" sz="1100" dirty="0" err="1" smtClean="0"/>
              <a:t>со</a:t>
            </a:r>
            <a:r>
              <a:rPr lang="en-US" sz="1100" dirty="0" smtClean="0"/>
              <a:t> </a:t>
            </a:r>
            <a:r>
              <a:rPr lang="en-US" sz="1100" dirty="0" err="1" smtClean="0"/>
              <a:t>уредите</a:t>
            </a:r>
            <a:r>
              <a:rPr lang="en-US" sz="1100" dirty="0" smtClean="0"/>
              <a:t> </a:t>
            </a:r>
            <a:r>
              <a:rPr lang="en-US" sz="1100" dirty="0" err="1" smtClean="0"/>
              <a:t>што</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се</a:t>
            </a:r>
            <a:r>
              <a:rPr lang="en-US" sz="1100" dirty="0" smtClean="0"/>
              <a:t> </a:t>
            </a:r>
            <a:r>
              <a:rPr lang="en-US" sz="1100" dirty="0" err="1" smtClean="0"/>
              <a:t>злоупотребат</a:t>
            </a:r>
            <a:r>
              <a:rPr lang="en-US" sz="1100" dirty="0" smtClean="0"/>
              <a:t>.</a:t>
            </a:r>
          </a:p>
          <a:p>
            <a:pPr>
              <a:lnSpc>
                <a:spcPct val="80000"/>
              </a:lnSpc>
            </a:pPr>
            <a:endParaRPr lang="en-US" altLang="en-US" sz="1100" dirty="0" smtClean="0"/>
          </a:p>
          <a:p>
            <a:pPr>
              <a:lnSpc>
                <a:spcPct val="80000"/>
              </a:lnSpc>
            </a:pPr>
            <a:r>
              <a:rPr lang="en-US" sz="1100" dirty="0" err="1" smtClean="0"/>
              <a:t>Ова</a:t>
            </a:r>
            <a:r>
              <a:rPr lang="en-US" sz="1100" dirty="0" smtClean="0"/>
              <a:t> е „</a:t>
            </a:r>
            <a:r>
              <a:rPr lang="en-US" sz="1100" dirty="0" err="1" smtClean="0"/>
              <a:t>ново</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и </a:t>
            </a:r>
            <a:r>
              <a:rPr lang="en-US" sz="1100" dirty="0" err="1" smtClean="0"/>
              <a:t>не</a:t>
            </a:r>
            <a:r>
              <a:rPr lang="en-US" sz="1100" dirty="0" smtClean="0"/>
              <a:t> е </a:t>
            </a:r>
            <a:r>
              <a:rPr lang="en-US" sz="1100" dirty="0" err="1" smtClean="0"/>
              <a:t>вклучено</a:t>
            </a:r>
            <a:r>
              <a:rPr lang="en-US" sz="1100" dirty="0" smtClean="0"/>
              <a:t> </a:t>
            </a:r>
            <a:r>
              <a:rPr lang="en-US" sz="1100" dirty="0" err="1" smtClean="0"/>
              <a:t>во</a:t>
            </a:r>
            <a:r>
              <a:rPr lang="en-US" sz="1100" dirty="0" smtClean="0"/>
              <a:t> </a:t>
            </a:r>
            <a:r>
              <a:rPr lang="en-US" sz="1100" dirty="0" err="1" smtClean="0"/>
              <a:t>Препораката</a:t>
            </a:r>
            <a:r>
              <a:rPr lang="en-US" sz="1100" dirty="0" smtClean="0"/>
              <a:t> </a:t>
            </a:r>
            <a:r>
              <a:rPr lang="en-US" sz="1100" dirty="0" err="1" smtClean="0"/>
              <a:t>од</a:t>
            </a:r>
            <a:r>
              <a:rPr lang="en-US" sz="1100" dirty="0" smtClean="0"/>
              <a:t> 1989 </a:t>
            </a:r>
            <a:r>
              <a:rPr lang="en-US" sz="1100" dirty="0" err="1" smtClean="0"/>
              <a:t>година</a:t>
            </a:r>
            <a:r>
              <a:rPr lang="en-US" sz="1100" dirty="0" smtClean="0"/>
              <a:t>. </a:t>
            </a:r>
            <a:r>
              <a:rPr lang="en-US" sz="1100" dirty="0" err="1" smtClean="0"/>
              <a:t>Препораката</a:t>
            </a:r>
            <a:r>
              <a:rPr lang="en-US" sz="1100" dirty="0" smtClean="0"/>
              <a:t> е и </a:t>
            </a:r>
            <a:r>
              <a:rPr lang="en-US" sz="1100" dirty="0" err="1" smtClean="0"/>
              <a:t>многу</a:t>
            </a:r>
            <a:r>
              <a:rPr lang="en-US" sz="1100" dirty="0" smtClean="0"/>
              <a:t> </a:t>
            </a:r>
            <a:r>
              <a:rPr lang="en-US" sz="1100" dirty="0" err="1" smtClean="0"/>
              <a:t>иновативна</a:t>
            </a:r>
            <a:r>
              <a:rPr lang="en-US" sz="1100" dirty="0" smtClean="0"/>
              <a:t> – </a:t>
            </a:r>
            <a:r>
              <a:rPr lang="en-US" sz="1100" dirty="0" err="1" smtClean="0"/>
              <a:t>фактите</a:t>
            </a:r>
            <a:r>
              <a:rPr lang="en-US" sz="1100" dirty="0" smtClean="0"/>
              <a:t> </a:t>
            </a:r>
            <a:r>
              <a:rPr lang="en-US" sz="1100" dirty="0" err="1" smtClean="0"/>
              <a:t>опишани</a:t>
            </a:r>
            <a:r>
              <a:rPr lang="en-US" sz="1100" dirty="0" smtClean="0"/>
              <a:t> </a:t>
            </a:r>
            <a:r>
              <a:rPr lang="en-US" sz="1100" dirty="0" err="1" smtClean="0"/>
              <a:t>во</a:t>
            </a:r>
            <a:r>
              <a:rPr lang="en-US" sz="1100" dirty="0" smtClean="0"/>
              <a:t> </a:t>
            </a:r>
            <a:r>
              <a:rPr lang="en-US" sz="1100" dirty="0" err="1" smtClean="0"/>
              <a:t>неа</a:t>
            </a:r>
            <a:r>
              <a:rPr lang="en-US" sz="1100" dirty="0" smtClean="0"/>
              <a:t> </a:t>
            </a:r>
            <a:r>
              <a:rPr lang="en-US" sz="1100" dirty="0" err="1" smtClean="0"/>
              <a:t>претходно</a:t>
            </a:r>
            <a:r>
              <a:rPr lang="en-US" sz="1100" dirty="0" smtClean="0"/>
              <a:t> </a:t>
            </a:r>
            <a:r>
              <a:rPr lang="en-US" sz="1100" dirty="0" err="1" smtClean="0"/>
              <a:t>не</a:t>
            </a:r>
            <a:r>
              <a:rPr lang="en-US" sz="1100" dirty="0" smtClean="0"/>
              <a:t> </a:t>
            </a:r>
            <a:r>
              <a:rPr lang="en-US" sz="1100" dirty="0" err="1" smtClean="0"/>
              <a:t>беа</a:t>
            </a:r>
            <a:r>
              <a:rPr lang="en-US" sz="1100" dirty="0" smtClean="0"/>
              <a:t> </a:t>
            </a:r>
            <a:r>
              <a:rPr lang="en-US" sz="1100" dirty="0" err="1" smtClean="0"/>
              <a:t>признаени</a:t>
            </a:r>
            <a:r>
              <a:rPr lang="en-US" sz="1100" dirty="0" smtClean="0"/>
              <a:t> </a:t>
            </a:r>
            <a:r>
              <a:rPr lang="en-US" sz="1100" dirty="0" err="1" smtClean="0"/>
              <a:t>како</a:t>
            </a:r>
            <a:r>
              <a:rPr lang="en-US" sz="1100" dirty="0" smtClean="0"/>
              <a:t> </a:t>
            </a:r>
            <a:r>
              <a:rPr lang="en-US" sz="1100" dirty="0" err="1" smtClean="0"/>
              <a:t>кривично</a:t>
            </a:r>
            <a:r>
              <a:rPr lang="en-US" sz="1100" dirty="0" smtClean="0"/>
              <a:t> </a:t>
            </a:r>
            <a:r>
              <a:rPr lang="en-US" sz="1100" dirty="0" err="1" smtClean="0"/>
              <a:t>дело</a:t>
            </a:r>
            <a:r>
              <a:rPr lang="en-US" sz="1100" dirty="0" smtClean="0"/>
              <a:t> </a:t>
            </a:r>
            <a:r>
              <a:rPr lang="en-US" sz="1100" dirty="0" err="1" smtClean="0"/>
              <a:t>во</a:t>
            </a:r>
            <a:r>
              <a:rPr lang="en-US" sz="1100" dirty="0" smtClean="0"/>
              <a:t> </a:t>
            </a:r>
            <a:r>
              <a:rPr lang="en-US" sz="1100" dirty="0" err="1" smtClean="0"/>
              <a:t>повеќето</a:t>
            </a:r>
            <a:r>
              <a:rPr lang="en-US" sz="1100" dirty="0" smtClean="0"/>
              <a:t> </a:t>
            </a:r>
            <a:r>
              <a:rPr lang="en-US" sz="1100" dirty="0" err="1" smtClean="0"/>
              <a:t>национални</a:t>
            </a:r>
            <a:r>
              <a:rPr lang="en-US" sz="1100" dirty="0" smtClean="0"/>
              <a:t> </a:t>
            </a:r>
            <a:r>
              <a:rPr lang="en-US" sz="1100" dirty="0" err="1" smtClean="0"/>
              <a:t>законодавства</a:t>
            </a:r>
            <a:r>
              <a:rPr lang="en-US" sz="1100" dirty="0" smtClean="0"/>
              <a:t>. </a:t>
            </a:r>
          </a:p>
          <a:p>
            <a:pPr>
              <a:lnSpc>
                <a:spcPct val="80000"/>
              </a:lnSpc>
            </a:pPr>
            <a:r>
              <a:rPr lang="en-US" sz="1100" dirty="0" smtClean="0"/>
              <a:t> </a:t>
            </a:r>
          </a:p>
          <a:p>
            <a:pPr>
              <a:lnSpc>
                <a:spcPct val="80000"/>
              </a:lnSpc>
            </a:pPr>
            <a:r>
              <a:rPr lang="en-US" sz="1100" dirty="0" err="1" smtClean="0"/>
              <a:t>Во</a:t>
            </a:r>
            <a:r>
              <a:rPr lang="en-US" sz="1100" dirty="0" smtClean="0"/>
              <a:t> </a:t>
            </a:r>
            <a:r>
              <a:rPr lang="en-US" sz="1100" dirty="0" err="1" smtClean="0"/>
              <a:t>суштина</a:t>
            </a:r>
            <a:r>
              <a:rPr lang="en-US" sz="1100" dirty="0" smtClean="0"/>
              <a:t>, </a:t>
            </a:r>
            <a:r>
              <a:rPr lang="en-US" sz="1100" dirty="0" err="1" smtClean="0"/>
              <a:t>таа</a:t>
            </a:r>
            <a:r>
              <a:rPr lang="en-US" sz="1100" dirty="0" smtClean="0"/>
              <a:t> </a:t>
            </a:r>
            <a:r>
              <a:rPr lang="en-US" sz="1100" dirty="0" err="1" smtClean="0"/>
              <a:t>забранува</a:t>
            </a:r>
            <a:r>
              <a:rPr lang="en-US" sz="1100" dirty="0" smtClean="0"/>
              <a:t> </a:t>
            </a:r>
            <a:r>
              <a:rPr lang="en-US" sz="1100" dirty="0" err="1" smtClean="0"/>
              <a:t>производство</a:t>
            </a:r>
            <a:r>
              <a:rPr lang="en-US" sz="1100" dirty="0" smtClean="0"/>
              <a:t>, </a:t>
            </a:r>
            <a:r>
              <a:rPr lang="en-US" sz="1100" dirty="0" err="1" smtClean="0"/>
              <a:t>продажба</a:t>
            </a:r>
            <a:r>
              <a:rPr lang="en-US" sz="1100" dirty="0" smtClean="0"/>
              <a:t>, </a:t>
            </a:r>
            <a:r>
              <a:rPr lang="en-US" sz="1100" dirty="0" err="1" smtClean="0"/>
              <a:t>набавка</a:t>
            </a:r>
            <a:r>
              <a:rPr lang="en-US" sz="1100" dirty="0" smtClean="0"/>
              <a:t> </a:t>
            </a:r>
            <a:r>
              <a:rPr lang="en-US" sz="1100" dirty="0" err="1" smtClean="0"/>
              <a:t>заради</a:t>
            </a:r>
            <a:r>
              <a:rPr lang="en-US" sz="1100" dirty="0" smtClean="0"/>
              <a:t> </a:t>
            </a:r>
            <a:r>
              <a:rPr lang="en-US" sz="1100" dirty="0" err="1" smtClean="0"/>
              <a:t>употреба</a:t>
            </a:r>
            <a:r>
              <a:rPr lang="en-US" sz="1100" dirty="0" smtClean="0"/>
              <a:t>, </a:t>
            </a:r>
            <a:r>
              <a:rPr lang="en-US" sz="1100" dirty="0" err="1" smtClean="0"/>
              <a:t>увоз</a:t>
            </a:r>
            <a:r>
              <a:rPr lang="en-US" sz="1100" dirty="0" smtClean="0"/>
              <a:t>, </a:t>
            </a:r>
            <a:r>
              <a:rPr lang="en-US" sz="1100" dirty="0" err="1" smtClean="0"/>
              <a:t>дистрибуирање</a:t>
            </a:r>
            <a:r>
              <a:rPr lang="en-US" sz="1100" dirty="0" smtClean="0"/>
              <a:t> </a:t>
            </a:r>
            <a:r>
              <a:rPr lang="en-US" sz="1100" dirty="0" err="1" smtClean="0"/>
              <a:t>или</a:t>
            </a:r>
            <a:r>
              <a:rPr lang="en-US" sz="1100" dirty="0" smtClean="0"/>
              <a:t> </a:t>
            </a:r>
            <a:r>
              <a:rPr lang="en-US" sz="1100" dirty="0" err="1" smtClean="0"/>
              <a:t>други</a:t>
            </a:r>
            <a:r>
              <a:rPr lang="en-US" sz="1100" dirty="0" smtClean="0"/>
              <a:t> </a:t>
            </a:r>
            <a:r>
              <a:rPr lang="en-US" sz="1100" dirty="0" err="1" smtClean="0"/>
              <a:t>начини</a:t>
            </a:r>
            <a:r>
              <a:rPr lang="en-US" sz="1100" dirty="0" smtClean="0"/>
              <a:t> </a:t>
            </a:r>
            <a:r>
              <a:rPr lang="en-US" sz="1100" dirty="0" err="1" smtClean="0"/>
              <a:t>на</a:t>
            </a:r>
            <a:r>
              <a:rPr lang="en-US" sz="1100" dirty="0" smtClean="0"/>
              <a:t> </a:t>
            </a:r>
            <a:r>
              <a:rPr lang="en-US" sz="1100" dirty="0" err="1" smtClean="0"/>
              <a:t>ставање</a:t>
            </a:r>
            <a:r>
              <a:rPr lang="en-US" sz="1100" dirty="0" smtClean="0"/>
              <a:t> </a:t>
            </a:r>
            <a:r>
              <a:rPr lang="en-US" sz="1100" dirty="0" err="1" smtClean="0"/>
              <a:t>на</a:t>
            </a:r>
            <a:r>
              <a:rPr lang="en-US" sz="1100" dirty="0" smtClean="0"/>
              <a:t> </a:t>
            </a:r>
            <a:r>
              <a:rPr lang="en-US" sz="1100" dirty="0" err="1" smtClean="0"/>
              <a:t>располагање</a:t>
            </a:r>
            <a:r>
              <a:rPr lang="en-US" sz="1100" dirty="0" smtClean="0"/>
              <a:t> </a:t>
            </a:r>
            <a:r>
              <a:rPr lang="en-US" sz="1100" dirty="0" err="1" smtClean="0"/>
              <a:t>на</a:t>
            </a:r>
            <a:r>
              <a:rPr lang="en-US" sz="1100" dirty="0" smtClean="0"/>
              <a:t> </a:t>
            </a:r>
            <a:r>
              <a:rPr lang="en-US" sz="1100" dirty="0" err="1" smtClean="0"/>
              <a:t>уреди</a:t>
            </a:r>
            <a:r>
              <a:rPr lang="en-US" sz="1100" dirty="0" smtClean="0"/>
              <a:t>, </a:t>
            </a:r>
            <a:r>
              <a:rPr lang="en-US" sz="1100" dirty="0" err="1" smtClean="0"/>
              <a:t>вклучително</a:t>
            </a:r>
            <a:r>
              <a:rPr lang="en-US" sz="1100" dirty="0" smtClean="0"/>
              <a:t> и </a:t>
            </a:r>
            <a:r>
              <a:rPr lang="en-US" sz="1100" dirty="0" err="1" smtClean="0"/>
              <a:t>компјутерски</a:t>
            </a:r>
            <a:r>
              <a:rPr lang="en-US" sz="1100" dirty="0" smtClean="0"/>
              <a:t> </a:t>
            </a:r>
            <a:r>
              <a:rPr lang="en-US" sz="1100" dirty="0" err="1" smtClean="0"/>
              <a:t>програми</a:t>
            </a:r>
            <a:r>
              <a:rPr lang="en-US" sz="1100" dirty="0" smtClean="0"/>
              <a:t>, </a:t>
            </a:r>
            <a:r>
              <a:rPr lang="en-US" sz="1100" dirty="0" err="1" smtClean="0"/>
              <a:t>дизајнирани</a:t>
            </a:r>
            <a:r>
              <a:rPr lang="en-US" sz="1100" dirty="0" smtClean="0"/>
              <a:t> </a:t>
            </a:r>
            <a:r>
              <a:rPr lang="en-US" sz="1100" dirty="0" err="1" smtClean="0"/>
              <a:t>или</a:t>
            </a:r>
            <a:r>
              <a:rPr lang="en-US" sz="1100" dirty="0" smtClean="0"/>
              <a:t> </a:t>
            </a:r>
            <a:r>
              <a:rPr lang="en-US" sz="1100" dirty="0" err="1" smtClean="0"/>
              <a:t>адаптирани</a:t>
            </a:r>
            <a:r>
              <a:rPr lang="en-US" sz="1100" dirty="0" smtClean="0"/>
              <a:t> </a:t>
            </a:r>
            <a:r>
              <a:rPr lang="en-US" sz="1100" dirty="0" err="1" smtClean="0"/>
              <a:t>првенствено</a:t>
            </a:r>
            <a:r>
              <a:rPr lang="en-US" sz="1100" dirty="0" smtClean="0"/>
              <a:t> </a:t>
            </a:r>
            <a:r>
              <a:rPr lang="en-US" sz="1100" dirty="0" err="1" smtClean="0"/>
              <a:t>заради</a:t>
            </a:r>
            <a:r>
              <a:rPr lang="en-US" sz="1100" dirty="0" smtClean="0"/>
              <a:t> </a:t>
            </a:r>
            <a:r>
              <a:rPr lang="en-US" sz="1100" dirty="0" err="1" smtClean="0"/>
              <a:t>извршување</a:t>
            </a:r>
            <a:r>
              <a:rPr lang="en-US" sz="1100" dirty="0" smtClean="0"/>
              <a:t> </a:t>
            </a:r>
            <a:r>
              <a:rPr lang="en-US" sz="1100" dirty="0" err="1" smtClean="0"/>
              <a:t>на</a:t>
            </a:r>
            <a:r>
              <a:rPr lang="en-US" sz="1100" dirty="0" smtClean="0"/>
              <a:t> </a:t>
            </a:r>
            <a:r>
              <a:rPr lang="en-US" sz="1100" dirty="0" err="1" smtClean="0"/>
              <a:t>некое</a:t>
            </a:r>
            <a:r>
              <a:rPr lang="en-US" sz="1100" dirty="0" smtClean="0"/>
              <a:t> </a:t>
            </a:r>
            <a:r>
              <a:rPr lang="en-US" sz="1100" dirty="0" err="1" smtClean="0"/>
              <a:t>од</a:t>
            </a:r>
            <a:r>
              <a:rPr lang="en-US" sz="1100" dirty="0" smtClean="0"/>
              <a:t> </a:t>
            </a:r>
            <a:r>
              <a:rPr lang="en-US" sz="1100" dirty="0" err="1" smtClean="0"/>
              <a:t>другите</a:t>
            </a:r>
            <a:r>
              <a:rPr lang="en-US" sz="1100" dirty="0" smtClean="0"/>
              <a:t> </a:t>
            </a:r>
            <a:r>
              <a:rPr lang="en-US" sz="1100" dirty="0" err="1" smtClean="0"/>
              <a:t>материјални</a:t>
            </a:r>
            <a:r>
              <a:rPr lang="en-US" sz="1100" dirty="0" smtClean="0"/>
              <a:t> </a:t>
            </a:r>
            <a:r>
              <a:rPr lang="en-US" sz="1100" dirty="0" err="1" smtClean="0"/>
              <a:t>кривични</a:t>
            </a:r>
            <a:r>
              <a:rPr lang="en-US" sz="1100" dirty="0" smtClean="0"/>
              <a:t> </a:t>
            </a:r>
            <a:r>
              <a:rPr lang="en-US" sz="1100" dirty="0" err="1" smtClean="0"/>
              <a:t>дела</a:t>
            </a:r>
            <a:r>
              <a:rPr lang="en-US" sz="1100" dirty="0" smtClean="0"/>
              <a:t> </a:t>
            </a:r>
            <a:r>
              <a:rPr lang="en-US" sz="1100" dirty="0" err="1" smtClean="0"/>
              <a:t>наведени</a:t>
            </a:r>
            <a:r>
              <a:rPr lang="en-US" sz="1100" dirty="0" smtClean="0"/>
              <a:t> </a:t>
            </a:r>
            <a:r>
              <a:rPr lang="en-US" sz="1100" dirty="0" err="1" smtClean="0"/>
              <a:t>во</a:t>
            </a:r>
            <a:r>
              <a:rPr lang="en-US" sz="1100" dirty="0" smtClean="0"/>
              <a:t> </a:t>
            </a:r>
            <a:r>
              <a:rPr lang="en-US" sz="1100" dirty="0" err="1" smtClean="0"/>
              <a:t>Конвенцијата</a:t>
            </a:r>
            <a:r>
              <a:rPr lang="en-US" sz="1100" dirty="0" smtClean="0"/>
              <a:t>. </a:t>
            </a:r>
          </a:p>
          <a:p>
            <a:pPr>
              <a:lnSpc>
                <a:spcPct val="80000"/>
              </a:lnSpc>
            </a:pPr>
            <a:endParaRPr lang="en-US" altLang="en-US" sz="1100" dirty="0" smtClean="0"/>
          </a:p>
          <a:p>
            <a:pPr>
              <a:lnSpc>
                <a:spcPct val="80000"/>
              </a:lnSpc>
            </a:pPr>
            <a:r>
              <a:rPr lang="en-US" sz="1100" dirty="0" err="1" smtClean="0"/>
              <a:t>Исто</a:t>
            </a:r>
            <a:r>
              <a:rPr lang="en-US" sz="1100" dirty="0" smtClean="0"/>
              <a:t> </a:t>
            </a:r>
            <a:r>
              <a:rPr lang="en-US" sz="1100" dirty="0" err="1" smtClean="0"/>
              <a:t>така</a:t>
            </a:r>
            <a:r>
              <a:rPr lang="en-US" sz="1100" dirty="0" smtClean="0"/>
              <a:t>, </a:t>
            </a:r>
            <a:r>
              <a:rPr lang="en-US" sz="1100" dirty="0" err="1" smtClean="0"/>
              <a:t>таа</a:t>
            </a:r>
            <a:r>
              <a:rPr lang="en-US" sz="1100" dirty="0" smtClean="0"/>
              <a:t> </a:t>
            </a:r>
            <a:r>
              <a:rPr lang="en-US" sz="1100" dirty="0" err="1" smtClean="0"/>
              <a:t>ја</a:t>
            </a:r>
            <a:r>
              <a:rPr lang="en-US" sz="1100" dirty="0" smtClean="0"/>
              <a:t> </a:t>
            </a:r>
            <a:r>
              <a:rPr lang="en-US" sz="1100" dirty="0" err="1" smtClean="0"/>
              <a:t>криминализира</a:t>
            </a:r>
            <a:r>
              <a:rPr lang="en-US" sz="1100" dirty="0" smtClean="0"/>
              <a:t> </a:t>
            </a:r>
            <a:r>
              <a:rPr lang="en-US" sz="1100" dirty="0" err="1" smtClean="0"/>
              <a:t>продажбата</a:t>
            </a:r>
            <a:r>
              <a:rPr lang="en-US" sz="1100" dirty="0" smtClean="0"/>
              <a:t> </a:t>
            </a:r>
            <a:r>
              <a:rPr lang="en-US" sz="1100" dirty="0" err="1" smtClean="0"/>
              <a:t>на</a:t>
            </a:r>
            <a:r>
              <a:rPr lang="en-US" sz="1100" dirty="0" smtClean="0"/>
              <a:t> </a:t>
            </a:r>
            <a:r>
              <a:rPr lang="en-US" sz="1100" dirty="0" err="1" smtClean="0"/>
              <a:t>компјутерски</a:t>
            </a:r>
            <a:r>
              <a:rPr lang="en-US" sz="1100" dirty="0" smtClean="0"/>
              <a:t> </a:t>
            </a:r>
            <a:r>
              <a:rPr lang="en-US" sz="1100" dirty="0" err="1" smtClean="0"/>
              <a:t>лозинки</a:t>
            </a:r>
            <a:r>
              <a:rPr lang="en-US" sz="1100" dirty="0" smtClean="0"/>
              <a:t>, </a:t>
            </a:r>
            <a:r>
              <a:rPr lang="en-US" sz="1100" dirty="0" err="1" smtClean="0"/>
              <a:t>пристапни</a:t>
            </a:r>
            <a:r>
              <a:rPr lang="en-US" sz="1100" dirty="0" smtClean="0"/>
              <a:t> </a:t>
            </a:r>
            <a:r>
              <a:rPr lang="en-US" sz="1100" dirty="0" err="1" smtClean="0"/>
              <a:t>шифри</a:t>
            </a:r>
            <a:r>
              <a:rPr lang="en-US" sz="1100" dirty="0" smtClean="0"/>
              <a:t> </a:t>
            </a:r>
            <a:r>
              <a:rPr lang="en-US" sz="1100" dirty="0" err="1" smtClean="0"/>
              <a:t>или</a:t>
            </a:r>
            <a:r>
              <a:rPr lang="en-US" sz="1100" dirty="0" smtClean="0"/>
              <a:t> </a:t>
            </a:r>
            <a:r>
              <a:rPr lang="en-US" sz="1100" dirty="0" err="1" smtClean="0"/>
              <a:t>слични</a:t>
            </a:r>
            <a:r>
              <a:rPr lang="en-US" sz="1100" dirty="0" smtClean="0"/>
              <a:t> </a:t>
            </a:r>
            <a:r>
              <a:rPr lang="en-US" sz="1100" dirty="0" err="1" smtClean="0"/>
              <a:t>податоци</a:t>
            </a:r>
            <a:r>
              <a:rPr lang="en-US" sz="1100" dirty="0" smtClean="0"/>
              <a:t> </a:t>
            </a:r>
            <a:r>
              <a:rPr lang="en-US" sz="1100" dirty="0" err="1" smtClean="0"/>
              <a:t>со</a:t>
            </a:r>
            <a:r>
              <a:rPr lang="en-US" sz="1100" dirty="0" smtClean="0"/>
              <a:t> </a:t>
            </a:r>
            <a:r>
              <a:rPr lang="en-US" sz="1100" dirty="0" err="1" smtClean="0"/>
              <a:t>кои</a:t>
            </a:r>
            <a:r>
              <a:rPr lang="en-US" sz="1100" dirty="0" smtClean="0"/>
              <a:t> е </a:t>
            </a:r>
            <a:r>
              <a:rPr lang="en-US" sz="1100" dirty="0" err="1" smtClean="0"/>
              <a:t>можно</a:t>
            </a:r>
            <a:r>
              <a:rPr lang="en-US" sz="1100" dirty="0" smtClean="0"/>
              <a:t> </a:t>
            </a:r>
            <a:r>
              <a:rPr lang="en-US" sz="1100" dirty="0" err="1" smtClean="0"/>
              <a:t>да</a:t>
            </a:r>
            <a:r>
              <a:rPr lang="en-US" sz="1100" dirty="0" smtClean="0"/>
              <a:t> </a:t>
            </a:r>
            <a:r>
              <a:rPr lang="en-US" sz="1100" dirty="0" err="1" smtClean="0"/>
              <a:t>му</a:t>
            </a:r>
            <a:r>
              <a:rPr lang="en-US" sz="1100" dirty="0" smtClean="0"/>
              <a:t> </a:t>
            </a:r>
            <a:r>
              <a:rPr lang="en-US" sz="1100" dirty="0" err="1" smtClean="0"/>
              <a:t>се</a:t>
            </a:r>
            <a:r>
              <a:rPr lang="en-US" sz="1100" dirty="0" smtClean="0"/>
              <a:t> </a:t>
            </a:r>
            <a:r>
              <a:rPr lang="en-US" sz="1100" dirty="0" err="1" smtClean="0"/>
              <a:t>пристапи</a:t>
            </a:r>
            <a:r>
              <a:rPr lang="en-US" sz="1100" dirty="0" smtClean="0"/>
              <a:t> </a:t>
            </a:r>
            <a:r>
              <a:rPr lang="en-US" sz="1100" dirty="0" err="1" smtClean="0"/>
              <a:t>на</a:t>
            </a:r>
            <a:r>
              <a:rPr lang="en-US" sz="1100" dirty="0" smtClean="0"/>
              <a:t> </a:t>
            </a:r>
            <a:r>
              <a:rPr lang="en-US" sz="1100" dirty="0" err="1" smtClean="0"/>
              <a:t>компјутерскиот</a:t>
            </a:r>
            <a:r>
              <a:rPr lang="en-US" sz="1100" dirty="0" smtClean="0"/>
              <a:t> </a:t>
            </a:r>
            <a:r>
              <a:rPr lang="en-US" sz="1100" dirty="0" err="1" smtClean="0"/>
              <a:t>систем</a:t>
            </a:r>
            <a:r>
              <a:rPr lang="en-US" sz="1100" dirty="0" smtClean="0"/>
              <a:t> </a:t>
            </a:r>
            <a:r>
              <a:rPr lang="en-US" sz="1100" dirty="0" err="1" smtClean="0"/>
              <a:t>во</a:t>
            </a:r>
            <a:r>
              <a:rPr lang="en-US" sz="1100" dirty="0" smtClean="0"/>
              <a:t> </a:t>
            </a:r>
            <a:r>
              <a:rPr lang="en-US" sz="1100" dirty="0" err="1" smtClean="0"/>
              <a:t>целост</a:t>
            </a:r>
            <a:r>
              <a:rPr lang="en-US" sz="1100" dirty="0" smtClean="0"/>
              <a:t> </a:t>
            </a:r>
            <a:r>
              <a:rPr lang="en-US" sz="1100" dirty="0" err="1" smtClean="0"/>
              <a:t>или</a:t>
            </a:r>
            <a:r>
              <a:rPr lang="en-US" sz="1100" dirty="0" smtClean="0"/>
              <a:t> </a:t>
            </a:r>
            <a:r>
              <a:rPr lang="en-US" sz="1100" dirty="0" err="1" smtClean="0"/>
              <a:t>во</a:t>
            </a:r>
            <a:r>
              <a:rPr lang="en-US" sz="1100" dirty="0" smtClean="0"/>
              <a:t> </a:t>
            </a:r>
            <a:r>
              <a:rPr lang="en-US" sz="1100" dirty="0" err="1" smtClean="0"/>
              <a:t>некој</a:t>
            </a:r>
            <a:r>
              <a:rPr lang="en-US" sz="1100" dirty="0" smtClean="0"/>
              <a:t> </a:t>
            </a:r>
            <a:r>
              <a:rPr lang="en-US" sz="1100" dirty="0" err="1" smtClean="0"/>
              <a:t>негов</a:t>
            </a:r>
            <a:r>
              <a:rPr lang="en-US" sz="1100" dirty="0" smtClean="0"/>
              <a:t> </a:t>
            </a:r>
            <a:r>
              <a:rPr lang="en-US" sz="1100" dirty="0" err="1" smtClean="0"/>
              <a:t>дел</a:t>
            </a:r>
            <a:r>
              <a:rPr lang="en-US" sz="1100" dirty="0" smtClean="0"/>
              <a:t>. </a:t>
            </a:r>
            <a:r>
              <a:rPr lang="en-US" sz="1100" dirty="0" err="1" smtClean="0"/>
              <a:t>Со</a:t>
            </a:r>
            <a:r>
              <a:rPr lang="en-US" sz="1100" dirty="0" smtClean="0"/>
              <a:t> </a:t>
            </a:r>
            <a:r>
              <a:rPr lang="en-US" sz="1100" dirty="0" err="1" smtClean="0"/>
              <a:t>оваа</a:t>
            </a:r>
            <a:r>
              <a:rPr lang="en-US" sz="1100" dirty="0" smtClean="0"/>
              <a:t> </a:t>
            </a:r>
            <a:r>
              <a:rPr lang="en-US" sz="1100" dirty="0" err="1" smtClean="0"/>
              <a:t>одредба</a:t>
            </a:r>
            <a:r>
              <a:rPr lang="en-US" sz="1100" dirty="0" smtClean="0"/>
              <a:t> </a:t>
            </a:r>
            <a:r>
              <a:rPr lang="en-US" sz="1100" dirty="0" err="1" smtClean="0"/>
              <a:t>Конвенцијата</a:t>
            </a:r>
            <a:r>
              <a:rPr lang="en-US" sz="1100" dirty="0" smtClean="0"/>
              <a:t> </a:t>
            </a:r>
            <a:r>
              <a:rPr lang="en-US" sz="1100" dirty="0" err="1" smtClean="0"/>
              <a:t>ја</a:t>
            </a:r>
            <a:r>
              <a:rPr lang="en-US" sz="1100" dirty="0" smtClean="0"/>
              <a:t> </a:t>
            </a:r>
            <a:r>
              <a:rPr lang="en-US" sz="1100" dirty="0" err="1" smtClean="0"/>
              <a:t>признава</a:t>
            </a:r>
            <a:r>
              <a:rPr lang="en-US" sz="1100" dirty="0" smtClean="0"/>
              <a:t> </a:t>
            </a:r>
            <a:r>
              <a:rPr lang="en-US" sz="1100" dirty="0" err="1" smtClean="0"/>
              <a:t>потребата</a:t>
            </a:r>
            <a:r>
              <a:rPr lang="en-US" sz="1100" dirty="0" smtClean="0"/>
              <a:t> </a:t>
            </a:r>
            <a:r>
              <a:rPr lang="en-US" sz="1100" dirty="0" err="1" smtClean="0"/>
              <a:t>од</a:t>
            </a:r>
            <a:r>
              <a:rPr lang="en-US" sz="1100" dirty="0" smtClean="0"/>
              <a:t> </a:t>
            </a:r>
            <a:r>
              <a:rPr lang="en-US" sz="1100" dirty="0" err="1" smtClean="0"/>
              <a:t>инкриминирање</a:t>
            </a:r>
            <a:r>
              <a:rPr lang="en-US" sz="1100" dirty="0" smtClean="0"/>
              <a:t> </a:t>
            </a:r>
            <a:r>
              <a:rPr lang="en-US" sz="1100" dirty="0" err="1" smtClean="0"/>
              <a:t>на</a:t>
            </a:r>
            <a:r>
              <a:rPr lang="en-US" sz="1100" dirty="0" smtClean="0"/>
              <a:t> </a:t>
            </a:r>
            <a:r>
              <a:rPr lang="en-US" sz="1100" dirty="0" err="1" smtClean="0"/>
              <a:t>зголемениот</a:t>
            </a:r>
            <a:r>
              <a:rPr lang="en-US" sz="1100" dirty="0" smtClean="0"/>
              <a:t> и </a:t>
            </a:r>
            <a:r>
              <a:rPr lang="en-US" sz="1100" dirty="0" err="1" smtClean="0"/>
              <a:t>економски</a:t>
            </a:r>
            <a:r>
              <a:rPr lang="en-US" sz="1100" dirty="0" smtClean="0"/>
              <a:t> </a:t>
            </a:r>
            <a:r>
              <a:rPr lang="en-US" sz="1100" dirty="0" err="1" smtClean="0"/>
              <a:t>сè</a:t>
            </a:r>
            <a:r>
              <a:rPr lang="en-US" sz="1100" dirty="0" smtClean="0"/>
              <a:t> </a:t>
            </a:r>
            <a:r>
              <a:rPr lang="en-US" sz="1100" dirty="0" err="1" smtClean="0"/>
              <a:t>поважниот</a:t>
            </a:r>
            <a:r>
              <a:rPr lang="en-US" sz="1100" dirty="0" smtClean="0"/>
              <a:t> „</a:t>
            </a:r>
            <a:r>
              <a:rPr lang="en-US" sz="1100" dirty="0" err="1" smtClean="0"/>
              <a:t>секундарен</a:t>
            </a:r>
            <a:r>
              <a:rPr lang="en-US" sz="1100" dirty="0" smtClean="0"/>
              <a:t> </a:t>
            </a:r>
            <a:r>
              <a:rPr lang="en-US" sz="1100" dirty="0" err="1" smtClean="0"/>
              <a:t>пазар</a:t>
            </a:r>
            <a:r>
              <a:rPr lang="en-US" sz="1100" dirty="0" smtClean="0"/>
              <a:t>“ </a:t>
            </a:r>
            <a:r>
              <a:rPr lang="en-US" sz="1100" dirty="0" err="1" smtClean="0"/>
              <a:t>на</a:t>
            </a:r>
            <a:r>
              <a:rPr lang="en-US" sz="1100" dirty="0" smtClean="0"/>
              <a:t> „</a:t>
            </a:r>
            <a:r>
              <a:rPr lang="en-US" sz="1100" dirty="0" err="1" smtClean="0"/>
              <a:t>опрема</a:t>
            </a:r>
            <a:r>
              <a:rPr lang="en-US" sz="1100" dirty="0" smtClean="0"/>
              <a:t> </a:t>
            </a:r>
            <a:r>
              <a:rPr lang="en-US" sz="1100" dirty="0" err="1" smtClean="0"/>
              <a:t>што</a:t>
            </a:r>
            <a:r>
              <a:rPr lang="en-US" sz="1100" dirty="0" smtClean="0"/>
              <a:t> </a:t>
            </a:r>
            <a:r>
              <a:rPr lang="en-US" sz="1100" dirty="0" err="1" smtClean="0"/>
              <a:t>овозможува</a:t>
            </a:r>
            <a:r>
              <a:rPr lang="en-US" sz="1100" dirty="0" smtClean="0"/>
              <a:t> </a:t>
            </a:r>
            <a:r>
              <a:rPr lang="en-US" sz="1100" dirty="0" err="1" smtClean="0"/>
              <a:t>криминал</a:t>
            </a:r>
            <a:r>
              <a:rPr lang="en-US" sz="1100" dirty="0" smtClean="0"/>
              <a:t>“: </a:t>
            </a:r>
            <a:r>
              <a:rPr lang="en-US" sz="1100" dirty="0" err="1" smtClean="0"/>
              <a:t>хакерите</a:t>
            </a:r>
            <a:r>
              <a:rPr lang="en-US" sz="1100" dirty="0" smtClean="0"/>
              <a:t> </a:t>
            </a:r>
            <a:r>
              <a:rPr lang="en-US" sz="1100" dirty="0" err="1" smtClean="0"/>
              <a:t>ги</a:t>
            </a:r>
            <a:r>
              <a:rPr lang="en-US" sz="1100" dirty="0" smtClean="0"/>
              <a:t> </a:t>
            </a:r>
            <a:r>
              <a:rPr lang="en-US" sz="1100" dirty="0" err="1" smtClean="0"/>
              <a:t>продаваат</a:t>
            </a:r>
            <a:r>
              <a:rPr lang="en-US" sz="1100" dirty="0" smtClean="0"/>
              <a:t> </a:t>
            </a:r>
            <a:r>
              <a:rPr lang="en-US" sz="1100" dirty="0" err="1" smtClean="0"/>
              <a:t>онлајн</a:t>
            </a:r>
            <a:r>
              <a:rPr lang="en-US" sz="1100" dirty="0" smtClean="0"/>
              <a:t> </a:t>
            </a:r>
            <a:r>
              <a:rPr lang="en-US" sz="1100" dirty="0" err="1" smtClean="0"/>
              <a:t>своите</a:t>
            </a:r>
            <a:r>
              <a:rPr lang="en-US" sz="1100" dirty="0" smtClean="0"/>
              <a:t> </a:t>
            </a:r>
            <a:r>
              <a:rPr lang="en-US" sz="1100" dirty="0" err="1" smtClean="0"/>
              <a:t>алатки</a:t>
            </a:r>
            <a:r>
              <a:rPr lang="en-US" sz="1100" dirty="0" smtClean="0"/>
              <a:t> </a:t>
            </a:r>
            <a:r>
              <a:rPr lang="en-US" sz="1100" dirty="0" err="1" smtClean="0"/>
              <a:t>за</a:t>
            </a:r>
            <a:r>
              <a:rPr lang="en-US" sz="1100" dirty="0" smtClean="0"/>
              <a:t> </a:t>
            </a:r>
            <a:r>
              <a:rPr lang="en-US" sz="1100" dirty="0" err="1" smtClean="0"/>
              <a:t>трговија</a:t>
            </a:r>
            <a:r>
              <a:rPr lang="en-US" sz="1100" dirty="0" smtClean="0"/>
              <a:t>, </a:t>
            </a:r>
            <a:r>
              <a:rPr lang="en-US" sz="1100" dirty="0" err="1" smtClean="0"/>
              <a:t>самостојно</a:t>
            </a:r>
            <a:r>
              <a:rPr lang="en-US" sz="1100" dirty="0" smtClean="0"/>
              <a:t> </a:t>
            </a:r>
            <a:r>
              <a:rPr lang="en-US" sz="1100" dirty="0" err="1" smtClean="0"/>
              <a:t>направените</a:t>
            </a:r>
            <a:r>
              <a:rPr lang="en-US" sz="1100" dirty="0" smtClean="0"/>
              <a:t> </a:t>
            </a:r>
            <a:r>
              <a:rPr lang="en-US" sz="1100" dirty="0" err="1" smtClean="0"/>
              <a:t>алатки</a:t>
            </a:r>
            <a:r>
              <a:rPr lang="en-US" sz="1100" dirty="0" smtClean="0"/>
              <a:t> </a:t>
            </a:r>
            <a:r>
              <a:rPr lang="en-US" sz="1100" dirty="0" err="1" smtClean="0"/>
              <a:t>за</a:t>
            </a:r>
            <a:r>
              <a:rPr lang="en-US" sz="1100" dirty="0" smtClean="0"/>
              <a:t> </a:t>
            </a:r>
            <a:r>
              <a:rPr lang="en-US" sz="1100" dirty="0" err="1" smtClean="0"/>
              <a:t>вируси</a:t>
            </a:r>
            <a:r>
              <a:rPr lang="en-US" sz="1100" dirty="0" smtClean="0"/>
              <a:t> </a:t>
            </a:r>
            <a:r>
              <a:rPr lang="en-US" sz="1100" dirty="0" err="1" smtClean="0"/>
              <a:t>се</a:t>
            </a:r>
            <a:r>
              <a:rPr lang="en-US" sz="1100" dirty="0" smtClean="0"/>
              <a:t> </a:t>
            </a:r>
            <a:r>
              <a:rPr lang="en-US" sz="1100" dirty="0" err="1" smtClean="0"/>
              <a:t>распространети</a:t>
            </a:r>
            <a:r>
              <a:rPr lang="en-US" sz="1100" dirty="0" smtClean="0"/>
              <a:t> </a:t>
            </a:r>
            <a:r>
              <a:rPr lang="en-US" sz="1100" dirty="0" err="1" smtClean="0"/>
              <a:t>онлајн</a:t>
            </a:r>
            <a:r>
              <a:rPr lang="en-US" sz="1100" dirty="0" smtClean="0"/>
              <a:t> и </a:t>
            </a:r>
            <a:r>
              <a:rPr lang="en-US" sz="1100" dirty="0" err="1" smtClean="0"/>
              <a:t>се</a:t>
            </a:r>
            <a:r>
              <a:rPr lang="en-US" sz="1100" dirty="0" smtClean="0"/>
              <a:t> </a:t>
            </a:r>
            <a:r>
              <a:rPr lang="en-US" sz="1100" dirty="0" err="1" smtClean="0"/>
              <a:t>врши</a:t>
            </a:r>
            <a:r>
              <a:rPr lang="en-US" sz="1100" dirty="0" smtClean="0"/>
              <a:t> </a:t>
            </a:r>
            <a:r>
              <a:rPr lang="en-US" sz="1100" dirty="0" err="1" smtClean="0"/>
              <a:t>продажба</a:t>
            </a:r>
            <a:r>
              <a:rPr lang="en-US" sz="1100" dirty="0" smtClean="0"/>
              <a:t> </a:t>
            </a:r>
            <a:r>
              <a:rPr lang="en-US" sz="1100" dirty="0" err="1" smtClean="0"/>
              <a:t>на</a:t>
            </a:r>
            <a:r>
              <a:rPr lang="en-US" sz="1100" dirty="0" smtClean="0"/>
              <a:t> </a:t>
            </a:r>
            <a:r>
              <a:rPr lang="en-US" sz="1100" dirty="0" err="1" smtClean="0"/>
              <a:t>големо</a:t>
            </a:r>
            <a:r>
              <a:rPr lang="en-US" sz="1100" dirty="0" smtClean="0"/>
              <a:t> </a:t>
            </a:r>
            <a:r>
              <a:rPr lang="en-US" sz="1100" dirty="0" err="1" smtClean="0"/>
              <a:t>на</a:t>
            </a:r>
            <a:r>
              <a:rPr lang="en-US" sz="1100" dirty="0" smtClean="0"/>
              <a:t> </a:t>
            </a:r>
            <a:r>
              <a:rPr lang="en-US" sz="1100" dirty="0" err="1" smtClean="0"/>
              <a:t>лозинки</a:t>
            </a:r>
            <a:r>
              <a:rPr lang="en-US" sz="1100" dirty="0" smtClean="0"/>
              <a:t> </a:t>
            </a:r>
            <a:r>
              <a:rPr lang="en-US" sz="1100" dirty="0" err="1" smtClean="0"/>
              <a:t>што</a:t>
            </a:r>
            <a:r>
              <a:rPr lang="en-US" sz="1100" dirty="0" smtClean="0"/>
              <a:t> </a:t>
            </a:r>
            <a:r>
              <a:rPr lang="en-US" sz="1100" dirty="0" err="1" smtClean="0"/>
              <a:t>биле</a:t>
            </a:r>
            <a:r>
              <a:rPr lang="en-US" sz="1100" dirty="0" smtClean="0"/>
              <a:t> </a:t>
            </a:r>
            <a:r>
              <a:rPr lang="en-US" sz="1100" dirty="0" err="1" smtClean="0"/>
              <a:t>украдени</a:t>
            </a:r>
            <a:r>
              <a:rPr lang="en-US" sz="1100" dirty="0" smtClean="0"/>
              <a:t> </a:t>
            </a:r>
            <a:r>
              <a:rPr lang="en-US" sz="1100" dirty="0" err="1" smtClean="0"/>
              <a:t>со</a:t>
            </a:r>
            <a:r>
              <a:rPr lang="en-US" sz="1100" dirty="0" smtClean="0"/>
              <a:t> „</a:t>
            </a:r>
            <a:r>
              <a:rPr lang="en-US" sz="1100" dirty="0" err="1" smtClean="0"/>
              <a:t>тројанци</a:t>
            </a:r>
            <a:r>
              <a:rPr lang="en-US" sz="1100" dirty="0" smtClean="0"/>
              <a:t>“ </a:t>
            </a:r>
            <a:r>
              <a:rPr lang="en-US" sz="1100" dirty="0" err="1" smtClean="0"/>
              <a:t>или</a:t>
            </a:r>
            <a:r>
              <a:rPr lang="en-US" sz="1100" dirty="0" smtClean="0"/>
              <a:t> </a:t>
            </a:r>
            <a:r>
              <a:rPr lang="en-US" sz="1100" dirty="0" err="1" smtClean="0"/>
              <a:t>со</a:t>
            </a:r>
            <a:r>
              <a:rPr lang="en-US" sz="1100" dirty="0" smtClean="0"/>
              <a:t> </a:t>
            </a:r>
            <a:r>
              <a:rPr lang="en-US" sz="1100" dirty="0" err="1" smtClean="0"/>
              <a:t>други</a:t>
            </a:r>
            <a:r>
              <a:rPr lang="en-US" sz="1100" dirty="0" smtClean="0"/>
              <a:t> </a:t>
            </a:r>
            <a:r>
              <a:rPr lang="en-US" sz="1100" dirty="0" err="1" smtClean="0"/>
              <a:t>уреди</a:t>
            </a:r>
            <a:r>
              <a:rPr lang="en-US" sz="1100" dirty="0" smtClean="0"/>
              <a:t>.  </a:t>
            </a:r>
            <a:r>
              <a:rPr lang="en-US" sz="1100" dirty="0" err="1" smtClean="0"/>
              <a:t>Ова</a:t>
            </a:r>
            <a:r>
              <a:rPr lang="en-US" sz="1100" dirty="0" smtClean="0"/>
              <a:t> </a:t>
            </a:r>
            <a:r>
              <a:rPr lang="en-US" sz="1100" dirty="0" err="1" smtClean="0"/>
              <a:t>значи</a:t>
            </a:r>
            <a:r>
              <a:rPr lang="en-US" sz="1100" dirty="0" smtClean="0"/>
              <a:t> </a:t>
            </a:r>
            <a:r>
              <a:rPr lang="en-US" sz="1100" dirty="0" err="1" smtClean="0"/>
              <a:t>дека</a:t>
            </a:r>
            <a:r>
              <a:rPr lang="en-US" sz="1100" dirty="0" smtClean="0"/>
              <a:t> </a:t>
            </a:r>
            <a:r>
              <a:rPr lang="en-US" sz="1100" i="1" dirty="0" err="1" smtClean="0"/>
              <a:t>хакирањето</a:t>
            </a:r>
            <a:r>
              <a:rPr lang="en-US" sz="1100" i="1" dirty="0" smtClean="0"/>
              <a:t> </a:t>
            </a:r>
            <a:r>
              <a:rPr lang="en-US" sz="1100" dirty="0" err="1" smtClean="0"/>
              <a:t>на</a:t>
            </a:r>
            <a:r>
              <a:rPr lang="en-US" sz="1100" dirty="0" smtClean="0"/>
              <a:t> </a:t>
            </a:r>
            <a:r>
              <a:rPr lang="en-US" sz="1100" dirty="0" err="1" smtClean="0"/>
              <a:t>компјутерски</a:t>
            </a:r>
            <a:r>
              <a:rPr lang="en-US" sz="1100" dirty="0" smtClean="0"/>
              <a:t> </a:t>
            </a:r>
            <a:r>
              <a:rPr lang="en-US" sz="1100" dirty="0" err="1" smtClean="0"/>
              <a:t>системи</a:t>
            </a:r>
            <a:r>
              <a:rPr lang="en-US" sz="1100" dirty="0" smtClean="0"/>
              <a:t> </a:t>
            </a:r>
            <a:r>
              <a:rPr lang="en-US" sz="1100" dirty="0" err="1" smtClean="0"/>
              <a:t>повеќе</a:t>
            </a:r>
            <a:r>
              <a:rPr lang="en-US" sz="1100" dirty="0" smtClean="0"/>
              <a:t> </a:t>
            </a:r>
            <a:r>
              <a:rPr lang="en-US" sz="1100" dirty="0" err="1" smtClean="0"/>
              <a:t>не</a:t>
            </a:r>
            <a:r>
              <a:rPr lang="en-US" sz="1100" dirty="0" smtClean="0"/>
              <a:t> е </a:t>
            </a:r>
            <a:r>
              <a:rPr lang="en-US" sz="1100" dirty="0" err="1" smtClean="0"/>
              <a:t>ексклузивна</a:t>
            </a:r>
            <a:r>
              <a:rPr lang="en-US" sz="1100" dirty="0" smtClean="0"/>
              <a:t> </a:t>
            </a:r>
            <a:r>
              <a:rPr lang="en-US" sz="1100" dirty="0" err="1" smtClean="0"/>
              <a:t>област</a:t>
            </a:r>
            <a:r>
              <a:rPr lang="en-US" sz="1100" dirty="0" smtClean="0"/>
              <a:t> </a:t>
            </a:r>
            <a:r>
              <a:rPr lang="en-US" sz="1100" dirty="0" err="1" smtClean="0"/>
              <a:t>само</a:t>
            </a:r>
            <a:r>
              <a:rPr lang="en-US" sz="1100" dirty="0" smtClean="0"/>
              <a:t> </a:t>
            </a:r>
            <a:r>
              <a:rPr lang="en-US" sz="1100" dirty="0" err="1" smtClean="0"/>
              <a:t>за</a:t>
            </a:r>
            <a:r>
              <a:rPr lang="en-US" sz="1100" dirty="0" smtClean="0"/>
              <a:t> </a:t>
            </a:r>
            <a:r>
              <a:rPr lang="en-US" sz="1100" dirty="0" err="1" smtClean="0"/>
              <a:t>исклучително</a:t>
            </a:r>
            <a:r>
              <a:rPr lang="en-US" sz="1100" dirty="0" smtClean="0"/>
              <a:t> </a:t>
            </a:r>
            <a:r>
              <a:rPr lang="en-US" sz="1100" dirty="0" err="1" smtClean="0"/>
              <a:t>обучените</a:t>
            </a:r>
            <a:r>
              <a:rPr lang="en-US" sz="1100" dirty="0" smtClean="0"/>
              <a:t> </a:t>
            </a:r>
            <a:r>
              <a:rPr lang="en-US" sz="1100" dirty="0" err="1" smtClean="0"/>
              <a:t>програмери</a:t>
            </a:r>
            <a:r>
              <a:rPr lang="en-US" sz="1100" dirty="0" smtClean="0"/>
              <a:t>. </a:t>
            </a:r>
            <a:r>
              <a:rPr lang="en-US" sz="1100" dirty="0" err="1" smtClean="0"/>
              <a:t>Секој</a:t>
            </a:r>
            <a:r>
              <a:rPr lang="en-US" sz="1100" dirty="0" smtClean="0"/>
              <a:t> „</a:t>
            </a:r>
            <a:r>
              <a:rPr lang="en-US" sz="1100" dirty="0" err="1" smtClean="0"/>
              <a:t>обичен</a:t>
            </a:r>
            <a:r>
              <a:rPr lang="en-US" sz="1100" dirty="0" smtClean="0"/>
              <a:t>“ </a:t>
            </a:r>
            <a:r>
              <a:rPr lang="en-US" sz="1100" dirty="0" err="1" smtClean="0"/>
              <a:t>криминалец</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купи</a:t>
            </a:r>
            <a:r>
              <a:rPr lang="en-US" sz="1100" dirty="0" smtClean="0"/>
              <a:t> </a:t>
            </a:r>
            <a:r>
              <a:rPr lang="en-US" sz="1100" dirty="0" err="1" smtClean="0"/>
              <a:t>неопходни</a:t>
            </a:r>
            <a:r>
              <a:rPr lang="en-US" sz="1100" dirty="0" smtClean="0"/>
              <a:t> </a:t>
            </a:r>
            <a:r>
              <a:rPr lang="en-US" sz="1100" dirty="0" err="1" smtClean="0"/>
              <a:t>алатки</a:t>
            </a:r>
            <a:r>
              <a:rPr lang="en-US" sz="1100" dirty="0" smtClean="0"/>
              <a:t> </a:t>
            </a:r>
            <a:r>
              <a:rPr lang="en-US" sz="1100" dirty="0" err="1" smtClean="0"/>
              <a:t>или</a:t>
            </a:r>
            <a:r>
              <a:rPr lang="en-US" sz="1100" dirty="0" smtClean="0"/>
              <a:t> </a:t>
            </a:r>
            <a:r>
              <a:rPr lang="en-US" sz="1100" dirty="0" err="1" smtClean="0"/>
              <a:t>директно</a:t>
            </a:r>
            <a:r>
              <a:rPr lang="en-US" sz="1100" dirty="0" smtClean="0"/>
              <a:t> </a:t>
            </a:r>
            <a:r>
              <a:rPr lang="en-US" sz="1100" dirty="0" err="1" smtClean="0"/>
              <a:t>украдени</a:t>
            </a:r>
            <a:r>
              <a:rPr lang="en-US" sz="1100" dirty="0" smtClean="0"/>
              <a:t> </a:t>
            </a:r>
            <a:r>
              <a:rPr lang="en-US" sz="1100" dirty="0" err="1" smtClean="0"/>
              <a:t>лозинки</a:t>
            </a:r>
            <a:r>
              <a:rPr lang="en-US" sz="1100" dirty="0" smtClean="0"/>
              <a:t> - </a:t>
            </a:r>
            <a:r>
              <a:rPr lang="en-US" sz="1100" dirty="0" err="1" smtClean="0"/>
              <a:t>многу</a:t>
            </a:r>
            <a:r>
              <a:rPr lang="en-US" sz="1100" dirty="0" smtClean="0"/>
              <a:t> </a:t>
            </a:r>
            <a:r>
              <a:rPr lang="en-US" sz="1100" dirty="0" err="1" smtClean="0"/>
              <a:t>често</a:t>
            </a:r>
            <a:r>
              <a:rPr lang="en-US" sz="1100" dirty="0" smtClean="0"/>
              <a:t> </a:t>
            </a:r>
            <a:r>
              <a:rPr lang="en-US" sz="1100" dirty="0" err="1" smtClean="0"/>
              <a:t>криминалецот-продавач</a:t>
            </a:r>
            <a:r>
              <a:rPr lang="en-US" sz="1100" dirty="0" smtClean="0"/>
              <a:t> </a:t>
            </a:r>
            <a:r>
              <a:rPr lang="en-US" sz="1100" dirty="0" err="1" smtClean="0"/>
              <a:t>ќе</a:t>
            </a:r>
            <a:r>
              <a:rPr lang="en-US" sz="1100" dirty="0" smtClean="0"/>
              <a:t> </a:t>
            </a:r>
            <a:r>
              <a:rPr lang="en-US" sz="1100" dirty="0" err="1" smtClean="0"/>
              <a:t>понуди</a:t>
            </a:r>
            <a:r>
              <a:rPr lang="en-US" sz="1100" dirty="0" smtClean="0"/>
              <a:t> и „</a:t>
            </a:r>
            <a:r>
              <a:rPr lang="en-US" sz="1100" dirty="0" err="1" smtClean="0"/>
              <a:t>корисничка</a:t>
            </a:r>
            <a:r>
              <a:rPr lang="en-US" sz="1100" dirty="0" smtClean="0"/>
              <a:t> </a:t>
            </a:r>
            <a:r>
              <a:rPr lang="en-US" sz="1100" dirty="0" err="1" smtClean="0"/>
              <a:t>услуга</a:t>
            </a:r>
            <a:r>
              <a:rPr lang="en-US" sz="1100" dirty="0" smtClean="0"/>
              <a:t>“ и </a:t>
            </a:r>
            <a:r>
              <a:rPr lang="en-US" sz="1100" dirty="0" err="1" smtClean="0"/>
              <a:t>ќе</a:t>
            </a:r>
            <a:r>
              <a:rPr lang="en-US" sz="1100" dirty="0" smtClean="0"/>
              <a:t> </a:t>
            </a:r>
            <a:r>
              <a:rPr lang="en-US" sz="1100" dirty="0" err="1" smtClean="0"/>
              <a:t>му</a:t>
            </a:r>
            <a:r>
              <a:rPr lang="en-US" sz="1100" dirty="0" smtClean="0"/>
              <a:t> </a:t>
            </a:r>
            <a:r>
              <a:rPr lang="en-US" sz="1100" dirty="0" err="1" smtClean="0"/>
              <a:t>помогне</a:t>
            </a:r>
            <a:r>
              <a:rPr lang="en-US" sz="1100" dirty="0" smtClean="0"/>
              <a:t> </a:t>
            </a:r>
            <a:r>
              <a:rPr lang="en-US" sz="1100" dirty="0" err="1" smtClean="0"/>
              <a:t>на</a:t>
            </a:r>
            <a:r>
              <a:rPr lang="en-US" sz="1100" dirty="0" smtClean="0"/>
              <a:t> </a:t>
            </a:r>
            <a:r>
              <a:rPr lang="en-US" sz="1100" dirty="0" err="1" smtClean="0"/>
              <a:t>својот</a:t>
            </a:r>
            <a:r>
              <a:rPr lang="en-US" sz="1100" dirty="0" smtClean="0"/>
              <a:t> </a:t>
            </a:r>
            <a:r>
              <a:rPr lang="en-US" sz="1100" dirty="0" err="1" smtClean="0"/>
              <a:t>клиент</a:t>
            </a:r>
            <a:r>
              <a:rPr lang="en-US" sz="1100" dirty="0" smtClean="0"/>
              <a:t> </a:t>
            </a:r>
            <a:r>
              <a:rPr lang="en-US" sz="1100" dirty="0" err="1" smtClean="0"/>
              <a:t>да</a:t>
            </a:r>
            <a:r>
              <a:rPr lang="en-US" sz="1100" dirty="0" smtClean="0"/>
              <a:t> </a:t>
            </a:r>
            <a:r>
              <a:rPr lang="en-US" sz="1100" dirty="0" err="1" smtClean="0"/>
              <a:t>го</a:t>
            </a:r>
            <a:r>
              <a:rPr lang="en-US" sz="1100" dirty="0" smtClean="0"/>
              <a:t> </a:t>
            </a:r>
            <a:r>
              <a:rPr lang="en-US" sz="1100" dirty="0" err="1" smtClean="0"/>
              <a:t>нагоди</a:t>
            </a:r>
            <a:r>
              <a:rPr lang="en-US" sz="1100" dirty="0" smtClean="0"/>
              <a:t> </a:t>
            </a:r>
            <a:r>
              <a:rPr lang="en-US" sz="1100" dirty="0" err="1" smtClean="0"/>
              <a:t>својот</a:t>
            </a:r>
            <a:r>
              <a:rPr lang="en-US" sz="1100" dirty="0" smtClean="0"/>
              <a:t> </a:t>
            </a:r>
            <a:r>
              <a:rPr lang="en-US" sz="1100" dirty="0" err="1" smtClean="0"/>
              <a:t>компјутер</a:t>
            </a:r>
            <a:r>
              <a:rPr lang="en-US" sz="1100" dirty="0" smtClean="0"/>
              <a:t> </a:t>
            </a:r>
            <a:r>
              <a:rPr lang="en-US" sz="1100" dirty="0" err="1" smtClean="0"/>
              <a:t>за</a:t>
            </a:r>
            <a:r>
              <a:rPr lang="en-US" sz="1100" dirty="0" smtClean="0"/>
              <a:t> </a:t>
            </a:r>
            <a:r>
              <a:rPr lang="en-US" sz="1100" dirty="0" err="1" smtClean="0"/>
              <a:t>извршување</a:t>
            </a:r>
            <a:r>
              <a:rPr lang="en-US" sz="1100" dirty="0" smtClean="0"/>
              <a:t> </a:t>
            </a:r>
            <a:r>
              <a:rPr lang="en-US" sz="1100" dirty="0" err="1" smtClean="0"/>
              <a:t>на</a:t>
            </a:r>
            <a:r>
              <a:rPr lang="en-US" sz="1100" dirty="0" smtClean="0"/>
              <a:t> </a:t>
            </a:r>
            <a:r>
              <a:rPr lang="en-US" sz="1100" dirty="0" err="1" smtClean="0"/>
              <a:t>кривичното</a:t>
            </a:r>
            <a:r>
              <a:rPr lang="en-US" sz="1100" dirty="0" smtClean="0"/>
              <a:t> </a:t>
            </a:r>
            <a:r>
              <a:rPr lang="en-US" sz="1100" dirty="0" err="1" smtClean="0"/>
              <a:t>дело</a:t>
            </a:r>
            <a:r>
              <a:rPr lang="en-US" sz="1100" dirty="0" smtClean="0"/>
              <a:t>.</a:t>
            </a:r>
          </a:p>
          <a:p>
            <a:pPr eaLnBrk="1" hangingPunct="1">
              <a:lnSpc>
                <a:spcPct val="80000"/>
              </a:lnSpc>
            </a:pPr>
            <a:endParaRPr lang="en-US" altLang="en-US" sz="1100" dirty="0" smtClean="0"/>
          </a:p>
          <a:p>
            <a:pPr>
              <a:lnSpc>
                <a:spcPct val="80000"/>
              </a:lnSpc>
            </a:pPr>
            <a:endParaRPr lang="en-US" altLang="en-US" sz="1100" dirty="0" smtClean="0"/>
          </a:p>
          <a:p>
            <a:pPr>
              <a:lnSpc>
                <a:spcPct val="80000"/>
              </a:lnSpc>
            </a:pPr>
            <a:endParaRPr lang="en-US" altLang="en-US" sz="1100"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88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Еден од најмногу дискутираните детали од член 6 се однесува на 1, б што (сè уште намерно и бесправно) го инкриминира поседувањето </a:t>
            </a:r>
            <a:r>
              <a:rPr lang="en-US" i="1" smtClean="0"/>
              <a:t>уред </a:t>
            </a:r>
            <a:r>
              <a:rPr lang="en-US" smtClean="0"/>
              <a:t>со намера тој да се искористи за извршување на некое од кривичните дела што се утврдени со членовите од 2 до 5 на Конвенцијата (недозволен пристап, недозволено пресретнување, попречување на податоци и попречување на системи).</a:t>
            </a:r>
          </a:p>
          <a:p>
            <a:r>
              <a:rPr lang="en-US" smtClean="0"/>
              <a:t> </a:t>
            </a:r>
          </a:p>
          <a:p>
            <a:r>
              <a:rPr lang="en-US" smtClean="0"/>
              <a:t>Оваа опција е слична на она што во некои јурисдикции се нарекува „подготвителни дејства“ што во овој случај веќе се автономно криминализирани. </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992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и на следниот слајд е прикажан целиот текст на член 6</a:t>
            </a:r>
            <a:r>
              <a:rPr lang="en-US" smtClean="0">
                <a:solidFill>
                  <a:srgbClr val="FF0000"/>
                </a:solidFill>
              </a:rPr>
              <a:t>став 1</a:t>
            </a:r>
            <a:r>
              <a:rPr lang="en-US" smtClean="0"/>
              <a:t>.</a:t>
            </a:r>
          </a:p>
          <a:p>
            <a:r>
              <a:rPr lang="en-US" smtClean="0"/>
              <a:t> </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094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Примарна цел е да се хармонизира материјалното право меѓу страните, со цел да се овозможи соработка. </a:t>
            </a:r>
          </a:p>
          <a:p>
            <a:r>
              <a:rPr lang="en-US" smtClean="0"/>
              <a:t>Конвенцијата од Будимпешта ги дефинира: </a:t>
            </a:r>
          </a:p>
          <a:p>
            <a:r>
              <a:rPr lang="en-US" smtClean="0"/>
              <a:t>-- Кривичните дела против доверливоста, интегритетот и достапноста на компјутерските системи и податоци: Недозволен пристап, недозволено пресретнување, попречување на податоци, попречување на системот, злоупотреба на уреди.</a:t>
            </a:r>
          </a:p>
          <a:p>
            <a:r>
              <a:rPr lang="en-US" smtClean="0"/>
              <a:t>-- Кривичните дела поврзани со компјутери: компјутерско фалсификување, компјутерска измама. </a:t>
            </a:r>
          </a:p>
          <a:p>
            <a:r>
              <a:rPr lang="en-US" smtClean="0"/>
              <a:t>-- Кривичните дела поврзани со содржината: Кривичните дела поврзани со детската порнографија, кривичните дела што се однесуваат на повреди на авторските и на сродните права.</a:t>
            </a:r>
            <a:endParaRPr lang="en-US" altLang="en-US" smtClean="0"/>
          </a:p>
          <a:p>
            <a:endParaRPr lang="en-US" altLang="en-US" smtClean="0"/>
          </a:p>
          <a:p>
            <a:endParaRPr lang="en-US" altLang="en-US" smtClean="0"/>
          </a:p>
        </p:txBody>
      </p:sp>
      <p:sp>
        <p:nvSpPr>
          <p:cNvPr id="15667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C6FE4D18-C913-4405-B0E0-14FE81A62932}" type="slidenum">
              <a:rPr lang="en-US" smtClean="0">
                <a:latin typeface="Calibri" pitchFamily="34" charset="0"/>
              </a:rPr>
              <a:pPr algn="l" eaLnBrk="1" hangingPunct="1"/>
              <a:t>6</a:t>
            </a:fld>
            <a:endParaRPr lang="en-US" altLang="en-US" smtClean="0">
              <a:latin typeface="Calibri" pitchFamily="34"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197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целиот текст на член 6</a:t>
            </a:r>
            <a:r>
              <a:rPr lang="en-US" smtClean="0">
                <a:solidFill>
                  <a:srgbClr val="FF0000"/>
                </a:solidFill>
              </a:rPr>
              <a:t>ставови 2 и 3.</a:t>
            </a:r>
            <a:endParaRPr lang="en-US" altLang="en-US"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29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еден елемент од член 6</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1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За повеќето кривични дела од Конвенцијата услов е да бидат извршени „бесправно“, односно без одобрување од релевантното лице или субјект. Можно е лицето да има право да произведува и да ги пласира на пазар уредите што може да потпаднат под опсег на член 6, вклучително и кога таквите уреди треба да се користат за овластени тестирања или за заштита на компјутерските системи.</a:t>
            </a:r>
            <a:endParaRPr lang="en-US" altLang="en-US" smtClean="0"/>
          </a:p>
          <a:p>
            <a:pPr eaLnBrk="1" hangingPunct="1"/>
            <a:endParaRPr lang="en-US" alt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4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еден елемент од член 6</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606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Со член 6 како кривично дело се регулира производството, продажбата, набавката заради употреба, увозот, дистрибуирањето или ставањето на располагање на уреди што се дизајнирани или адаптирани првенствено за извршување на компјутерски криминал. </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еден елемент од член 6</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811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Член</a:t>
            </a:r>
            <a:r>
              <a:rPr lang="en-US" dirty="0" smtClean="0"/>
              <a:t> 6 </a:t>
            </a:r>
            <a:r>
              <a:rPr lang="en-US" dirty="0" err="1" smtClean="0"/>
              <a:t>не</a:t>
            </a:r>
            <a:r>
              <a:rPr lang="en-US" dirty="0" smtClean="0"/>
              <a:t> </a:t>
            </a:r>
            <a:r>
              <a:rPr lang="en-US" dirty="0" err="1" smtClean="0"/>
              <a:t>се</a:t>
            </a:r>
            <a:r>
              <a:rPr lang="en-US" dirty="0" smtClean="0"/>
              <a:t> </a:t>
            </a:r>
            <a:r>
              <a:rPr lang="en-US" dirty="0" err="1" smtClean="0"/>
              <a:t>однесува</a:t>
            </a:r>
            <a:r>
              <a:rPr lang="en-US" dirty="0" smtClean="0"/>
              <a:t> </a:t>
            </a:r>
            <a:r>
              <a:rPr lang="en-US" dirty="0" err="1" smtClean="0"/>
              <a:t>само</a:t>
            </a:r>
            <a:r>
              <a:rPr lang="en-US" dirty="0" smtClean="0"/>
              <a:t> </a:t>
            </a:r>
            <a:r>
              <a:rPr lang="en-US" dirty="0" err="1" smtClean="0"/>
              <a:t>на</a:t>
            </a:r>
            <a:r>
              <a:rPr lang="en-US" dirty="0" smtClean="0"/>
              <a:t> </a:t>
            </a:r>
            <a:r>
              <a:rPr lang="en-US" dirty="0" err="1" smtClean="0"/>
              <a:t>злоупотреба</a:t>
            </a:r>
            <a:r>
              <a:rPr lang="en-US" dirty="0" smtClean="0"/>
              <a:t> </a:t>
            </a:r>
            <a:r>
              <a:rPr lang="en-US" dirty="0" err="1" smtClean="0"/>
              <a:t>на</a:t>
            </a:r>
            <a:r>
              <a:rPr lang="en-US" dirty="0" smtClean="0"/>
              <a:t> </a:t>
            </a:r>
            <a:r>
              <a:rPr lang="en-US" dirty="0" err="1" smtClean="0"/>
              <a:t>уредите</a:t>
            </a:r>
            <a:r>
              <a:rPr lang="en-US" dirty="0" smtClean="0"/>
              <a:t> </a:t>
            </a:r>
            <a:r>
              <a:rPr lang="en-US" dirty="0" err="1" smtClean="0"/>
              <a:t>туку</a:t>
            </a:r>
            <a:r>
              <a:rPr lang="en-US" dirty="0" smtClean="0"/>
              <a:t> и </a:t>
            </a:r>
            <a:r>
              <a:rPr lang="en-US" dirty="0" err="1" smtClean="0"/>
              <a:t>на</a:t>
            </a:r>
            <a:r>
              <a:rPr lang="en-US" dirty="0" smtClean="0"/>
              <a:t> </a:t>
            </a:r>
            <a:r>
              <a:rPr lang="en-US" dirty="0" err="1" smtClean="0"/>
              <a:t>компјутерските</a:t>
            </a:r>
            <a:r>
              <a:rPr lang="en-US" dirty="0" smtClean="0"/>
              <a:t> </a:t>
            </a:r>
            <a:r>
              <a:rPr lang="en-US" dirty="0" err="1" smtClean="0"/>
              <a:t>програми</a:t>
            </a:r>
            <a:r>
              <a:rPr lang="en-US" dirty="0" smtClean="0"/>
              <a:t>. </a:t>
            </a:r>
            <a:r>
              <a:rPr lang="en-US" dirty="0" err="1" smtClean="0"/>
              <a:t>Ова</a:t>
            </a:r>
            <a:r>
              <a:rPr lang="en-US" dirty="0" smtClean="0"/>
              <a:t> </a:t>
            </a:r>
            <a:r>
              <a:rPr lang="en-US" dirty="0" err="1" smtClean="0"/>
              <a:t>значи</a:t>
            </a:r>
            <a:r>
              <a:rPr lang="en-US" dirty="0" smtClean="0"/>
              <a:t> </a:t>
            </a:r>
            <a:r>
              <a:rPr lang="en-US" dirty="0" err="1" smtClean="0"/>
              <a:t>дека</a:t>
            </a:r>
            <a:r>
              <a:rPr lang="en-US" dirty="0" smtClean="0"/>
              <a:t> </a:t>
            </a:r>
            <a:r>
              <a:rPr lang="en-US" dirty="0" err="1" smtClean="0"/>
              <a:t>во</a:t>
            </a:r>
            <a:r>
              <a:rPr lang="en-US" dirty="0" smtClean="0"/>
              <a:t> </a:t>
            </a:r>
            <a:r>
              <a:rPr lang="en-US" dirty="0" err="1" smtClean="0"/>
              <a:t>член</a:t>
            </a:r>
            <a:r>
              <a:rPr lang="en-US" dirty="0" smtClean="0"/>
              <a:t> 6 </a:t>
            </a:r>
            <a:r>
              <a:rPr lang="en-US" dirty="0" err="1" smtClean="0"/>
              <a:t>се</a:t>
            </a:r>
            <a:r>
              <a:rPr lang="en-US" dirty="0" smtClean="0"/>
              <a:t> </a:t>
            </a:r>
            <a:r>
              <a:rPr lang="en-US" dirty="0" err="1" smtClean="0"/>
              <a:t>вклучени</a:t>
            </a:r>
            <a:r>
              <a:rPr lang="en-US" dirty="0" smtClean="0"/>
              <a:t> </a:t>
            </a:r>
            <a:r>
              <a:rPr lang="en-US" dirty="0" err="1" smtClean="0"/>
              <a:t>производството</a:t>
            </a:r>
            <a:r>
              <a:rPr lang="en-US" dirty="0" smtClean="0"/>
              <a:t>, </a:t>
            </a:r>
            <a:r>
              <a:rPr lang="en-US" dirty="0" err="1" smtClean="0"/>
              <a:t>продажбата</a:t>
            </a:r>
            <a:r>
              <a:rPr lang="en-US" dirty="0" smtClean="0"/>
              <a:t> </a:t>
            </a:r>
            <a:r>
              <a:rPr lang="en-US" dirty="0" err="1" smtClean="0"/>
              <a:t>итн</a:t>
            </a:r>
            <a:r>
              <a:rPr lang="en-US" dirty="0" smtClean="0"/>
              <a:t>. </a:t>
            </a:r>
            <a:r>
              <a:rPr lang="en-US" dirty="0" err="1" smtClean="0"/>
              <a:t>на</a:t>
            </a:r>
            <a:r>
              <a:rPr lang="en-US" dirty="0" smtClean="0"/>
              <a:t> </a:t>
            </a:r>
            <a:r>
              <a:rPr lang="en-US" dirty="0" err="1" smtClean="0"/>
              <a:t>програми</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дизајнирани</a:t>
            </a:r>
            <a:r>
              <a:rPr lang="en-US" dirty="0" smtClean="0"/>
              <a:t> </a:t>
            </a:r>
            <a:r>
              <a:rPr lang="en-US" dirty="0" err="1" smtClean="0"/>
              <a:t>за</a:t>
            </a:r>
            <a:r>
              <a:rPr lang="en-US" dirty="0" smtClean="0"/>
              <a:t> </a:t>
            </a:r>
            <a:r>
              <a:rPr lang="en-US" dirty="0" err="1" smtClean="0"/>
              <a:t>менување</a:t>
            </a:r>
            <a:r>
              <a:rPr lang="en-US" dirty="0" smtClean="0"/>
              <a:t> </a:t>
            </a:r>
            <a:r>
              <a:rPr lang="en-US" dirty="0" err="1" smtClean="0"/>
              <a:t>или</a:t>
            </a:r>
            <a:r>
              <a:rPr lang="en-US" dirty="0" smtClean="0"/>
              <a:t> </a:t>
            </a:r>
            <a:r>
              <a:rPr lang="en-US" dirty="0" err="1" smtClean="0"/>
              <a:t>за</a:t>
            </a:r>
            <a:r>
              <a:rPr lang="en-US" dirty="0" smtClean="0"/>
              <a:t> </a:t>
            </a:r>
            <a:r>
              <a:rPr lang="en-US" dirty="0" err="1" smtClean="0"/>
              <a:t>уништување</a:t>
            </a:r>
            <a:r>
              <a:rPr lang="en-US" dirty="0" smtClean="0"/>
              <a:t> </a:t>
            </a:r>
            <a:r>
              <a:rPr lang="en-US" dirty="0" err="1" smtClean="0"/>
              <a:t>на</a:t>
            </a:r>
            <a:r>
              <a:rPr lang="en-US" dirty="0" smtClean="0"/>
              <a:t> </a:t>
            </a:r>
            <a:r>
              <a:rPr lang="en-US" dirty="0" err="1" smtClean="0"/>
              <a:t>податоци</a:t>
            </a:r>
            <a:r>
              <a:rPr lang="en-US" dirty="0" smtClean="0"/>
              <a:t> </a:t>
            </a:r>
            <a:r>
              <a:rPr lang="en-US" dirty="0" err="1" smtClean="0"/>
              <a:t>или</a:t>
            </a:r>
            <a:r>
              <a:rPr lang="en-US" dirty="0" smtClean="0"/>
              <a:t> </a:t>
            </a:r>
            <a:r>
              <a:rPr lang="en-US" dirty="0" err="1" smtClean="0"/>
              <a:t>за</a:t>
            </a:r>
            <a:r>
              <a:rPr lang="en-US" dirty="0" smtClean="0"/>
              <a:t> </a:t>
            </a:r>
            <a:r>
              <a:rPr lang="en-US" dirty="0" err="1" smtClean="0"/>
              <a:t>попречување</a:t>
            </a:r>
            <a:r>
              <a:rPr lang="en-US" dirty="0" smtClean="0"/>
              <a:t> </a:t>
            </a:r>
            <a:r>
              <a:rPr lang="en-US" dirty="0" err="1" smtClean="0"/>
              <a:t>на</a:t>
            </a:r>
            <a:r>
              <a:rPr lang="en-US" dirty="0" smtClean="0"/>
              <a:t> </a:t>
            </a:r>
            <a:r>
              <a:rPr lang="en-US" dirty="0" err="1" smtClean="0"/>
              <a:t>работата</a:t>
            </a:r>
            <a:r>
              <a:rPr lang="en-US" dirty="0" smtClean="0"/>
              <a:t> </a:t>
            </a:r>
            <a:r>
              <a:rPr lang="en-US" dirty="0" err="1" smtClean="0"/>
              <a:t>на</a:t>
            </a:r>
            <a:r>
              <a:rPr lang="en-US" dirty="0" smtClean="0"/>
              <a:t> </a:t>
            </a:r>
            <a:r>
              <a:rPr lang="en-US" dirty="0" err="1" smtClean="0"/>
              <a:t>компјутерските</a:t>
            </a:r>
            <a:r>
              <a:rPr lang="en-US" dirty="0" smtClean="0"/>
              <a:t> </a:t>
            </a:r>
            <a:r>
              <a:rPr lang="en-US" dirty="0" err="1" smtClean="0"/>
              <a:t>системи</a:t>
            </a:r>
            <a:r>
              <a:rPr lang="en-US" dirty="0" smtClean="0"/>
              <a:t>. </a:t>
            </a:r>
            <a:r>
              <a:rPr lang="en-US" dirty="0" err="1" smtClean="0"/>
              <a:t>Ова</a:t>
            </a:r>
            <a:r>
              <a:rPr lang="en-US" dirty="0" smtClean="0"/>
              <a:t> </a:t>
            </a:r>
            <a:r>
              <a:rPr lang="en-US" dirty="0" err="1" smtClean="0"/>
              <a:t>значи</a:t>
            </a:r>
            <a:r>
              <a:rPr lang="en-US" dirty="0" smtClean="0"/>
              <a:t> </a:t>
            </a:r>
            <a:r>
              <a:rPr lang="en-US" dirty="0" err="1" smtClean="0"/>
              <a:t>дека</a:t>
            </a:r>
            <a:r>
              <a:rPr lang="en-US" dirty="0" smtClean="0"/>
              <a:t> </a:t>
            </a:r>
            <a:r>
              <a:rPr lang="en-US" dirty="0" err="1" smtClean="0"/>
              <a:t>програмите</a:t>
            </a:r>
            <a:r>
              <a:rPr lang="en-US" dirty="0" smtClean="0"/>
              <a:t> </a:t>
            </a:r>
            <a:r>
              <a:rPr lang="en-US" dirty="0" err="1" smtClean="0"/>
              <a:t>со</a:t>
            </a:r>
            <a:r>
              <a:rPr lang="en-US" dirty="0" smtClean="0"/>
              <a:t> </a:t>
            </a:r>
            <a:r>
              <a:rPr lang="en-US" dirty="0" err="1" smtClean="0"/>
              <a:t>вируси</a:t>
            </a:r>
            <a:r>
              <a:rPr lang="en-US" dirty="0" smtClean="0"/>
              <a:t> </a:t>
            </a:r>
            <a:r>
              <a:rPr lang="en-US" dirty="0" err="1" smtClean="0"/>
              <a:t>што</a:t>
            </a:r>
            <a:r>
              <a:rPr lang="en-US" dirty="0" smtClean="0"/>
              <a:t> </a:t>
            </a:r>
            <a:r>
              <a:rPr lang="en-US" dirty="0" err="1" smtClean="0"/>
              <a:t>не</a:t>
            </a:r>
            <a:r>
              <a:rPr lang="en-US" dirty="0" smtClean="0"/>
              <a:t> </a:t>
            </a:r>
            <a:r>
              <a:rPr lang="en-US" dirty="0" err="1" smtClean="0"/>
              <a:t>се</a:t>
            </a:r>
            <a:r>
              <a:rPr lang="en-US" dirty="0" smtClean="0"/>
              <a:t> </a:t>
            </a:r>
            <a:r>
              <a:rPr lang="en-US" dirty="0" err="1" smtClean="0"/>
              <a:t>содржани</a:t>
            </a:r>
            <a:r>
              <a:rPr lang="en-US" dirty="0" smtClean="0"/>
              <a:t> </a:t>
            </a:r>
            <a:r>
              <a:rPr lang="en-US" dirty="0" err="1" smtClean="0"/>
              <a:t>во</a:t>
            </a:r>
            <a:r>
              <a:rPr lang="en-US" dirty="0" smtClean="0"/>
              <a:t> </a:t>
            </a:r>
            <a:r>
              <a:rPr lang="en-US" dirty="0" err="1" smtClean="0"/>
              <a:t>уредите</a:t>
            </a:r>
            <a:r>
              <a:rPr lang="en-US" dirty="0" smtClean="0"/>
              <a:t>, </a:t>
            </a:r>
            <a:r>
              <a:rPr lang="en-US" dirty="0" err="1" smtClean="0"/>
              <a:t>исто</a:t>
            </a:r>
            <a:r>
              <a:rPr lang="en-US" dirty="0" smtClean="0"/>
              <a:t> </a:t>
            </a:r>
            <a:r>
              <a:rPr lang="en-US" dirty="0" err="1" smtClean="0"/>
              <a:t>така</a:t>
            </a:r>
            <a:r>
              <a:rPr lang="en-US" dirty="0" smtClean="0"/>
              <a:t>, </a:t>
            </a:r>
            <a:r>
              <a:rPr lang="en-US" dirty="0" err="1" smtClean="0"/>
              <a:t>потпаѓаат</a:t>
            </a:r>
            <a:r>
              <a:rPr lang="en-US" dirty="0" smtClean="0"/>
              <a:t> </a:t>
            </a:r>
            <a:r>
              <a:rPr lang="en-US" dirty="0" err="1" smtClean="0"/>
              <a:t>под</a:t>
            </a:r>
            <a:r>
              <a:rPr lang="en-US" dirty="0" smtClean="0"/>
              <a:t> </a:t>
            </a:r>
            <a:r>
              <a:rPr lang="en-US" dirty="0" err="1" smtClean="0"/>
              <a:t>опсегот</a:t>
            </a:r>
            <a:r>
              <a:rPr lang="en-US" dirty="0" smtClean="0"/>
              <a:t> </a:t>
            </a:r>
            <a:r>
              <a:rPr lang="en-US" dirty="0" err="1" smtClean="0"/>
              <a:t>на</a:t>
            </a:r>
            <a:r>
              <a:rPr lang="en-US" dirty="0" smtClean="0"/>
              <a:t> </a:t>
            </a:r>
            <a:r>
              <a:rPr lang="en-US" dirty="0" err="1" smtClean="0"/>
              <a:t>член</a:t>
            </a:r>
            <a:r>
              <a:rPr lang="en-US" dirty="0" smtClean="0"/>
              <a:t> 6. </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913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еден елемент од член 6</a:t>
            </a:r>
            <a:r>
              <a:rPr lang="en-US" smtClean="0">
                <a:solidFill>
                  <a:srgbClr val="FF0000"/>
                </a:solidFill>
              </a:rPr>
              <a:t>. Објаснувањето на овој елемент е дадено на следниот слајд.</a:t>
            </a:r>
            <a:endParaRPr lang="en-US" altLang="en-US" smtClean="0"/>
          </a:p>
          <a:p>
            <a:pPr eaLnBrk="1" hangingPunct="1"/>
            <a:endParaRPr lang="en-US" alt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016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Авторите</a:t>
            </a:r>
            <a:r>
              <a:rPr lang="en-US" dirty="0" smtClean="0"/>
              <a:t> </a:t>
            </a:r>
            <a:r>
              <a:rPr lang="en-US" dirty="0" err="1" smtClean="0"/>
              <a:t>на</a:t>
            </a:r>
            <a:r>
              <a:rPr lang="en-US" dirty="0" smtClean="0"/>
              <a:t> </a:t>
            </a:r>
            <a:r>
              <a:rPr lang="en-US" dirty="0" err="1" smtClean="0"/>
              <a:t>Конвенцијата</a:t>
            </a:r>
            <a:r>
              <a:rPr lang="en-US" dirty="0" smtClean="0"/>
              <a:t> </a:t>
            </a:r>
            <a:r>
              <a:rPr lang="en-US" dirty="0" err="1" smtClean="0"/>
              <a:t>мораа</a:t>
            </a:r>
            <a:r>
              <a:rPr lang="en-US" dirty="0" smtClean="0"/>
              <a:t> </a:t>
            </a:r>
            <a:r>
              <a:rPr lang="en-US" dirty="0" err="1" smtClean="0"/>
              <a:t>да</a:t>
            </a:r>
            <a:r>
              <a:rPr lang="en-US" dirty="0" smtClean="0"/>
              <a:t> </a:t>
            </a:r>
            <a:r>
              <a:rPr lang="en-US" dirty="0" err="1" smtClean="0"/>
              <a:t>одлучат</a:t>
            </a:r>
            <a:r>
              <a:rPr lang="en-US" dirty="0" smtClean="0"/>
              <a:t> </a:t>
            </a:r>
            <a:r>
              <a:rPr lang="en-US" dirty="0" err="1" smtClean="0"/>
              <a:t>дали</a:t>
            </a:r>
            <a:r>
              <a:rPr lang="en-US" dirty="0" smtClean="0"/>
              <a:t> </a:t>
            </a:r>
            <a:r>
              <a:rPr lang="en-US" dirty="0" err="1" smtClean="0"/>
              <a:t>да</a:t>
            </a:r>
            <a:r>
              <a:rPr lang="en-US" dirty="0" smtClean="0"/>
              <a:t> </a:t>
            </a:r>
            <a:r>
              <a:rPr lang="en-US" dirty="0" err="1" smtClean="0"/>
              <a:t>ги</a:t>
            </a:r>
            <a:r>
              <a:rPr lang="en-US" dirty="0" smtClean="0"/>
              <a:t> </a:t>
            </a:r>
            <a:r>
              <a:rPr lang="en-US" dirty="0" err="1" smtClean="0"/>
              <a:t>вклучат</a:t>
            </a:r>
            <a:r>
              <a:rPr lang="en-US" dirty="0" smtClean="0"/>
              <a:t> </a:t>
            </a:r>
            <a:r>
              <a:rPr lang="en-US" dirty="0" err="1" smtClean="0"/>
              <a:t>или</a:t>
            </a:r>
            <a:r>
              <a:rPr lang="en-US" dirty="0" smtClean="0"/>
              <a:t> </a:t>
            </a:r>
            <a:r>
              <a:rPr lang="en-US" dirty="0" err="1" smtClean="0"/>
              <a:t>да</a:t>
            </a:r>
            <a:r>
              <a:rPr lang="en-US" dirty="0" smtClean="0"/>
              <a:t> </a:t>
            </a:r>
            <a:r>
              <a:rPr lang="en-US" dirty="0" err="1" smtClean="0"/>
              <a:t>ги</a:t>
            </a:r>
            <a:r>
              <a:rPr lang="en-US" dirty="0" smtClean="0"/>
              <a:t> </a:t>
            </a:r>
            <a:r>
              <a:rPr lang="en-US" dirty="0" err="1" smtClean="0"/>
              <a:t>исклучат</a:t>
            </a:r>
            <a:r>
              <a:rPr lang="en-US" dirty="0" smtClean="0"/>
              <a:t> </a:t>
            </a:r>
            <a:r>
              <a:rPr lang="en-US" dirty="0" err="1" smtClean="0"/>
              <a:t>уредите</a:t>
            </a:r>
            <a:r>
              <a:rPr lang="en-US" dirty="0" smtClean="0"/>
              <a:t> </a:t>
            </a:r>
            <a:r>
              <a:rPr lang="en-US" dirty="0" err="1" smtClean="0"/>
              <a:t>за</a:t>
            </a:r>
            <a:r>
              <a:rPr lang="en-US" dirty="0" smtClean="0"/>
              <a:t> </a:t>
            </a:r>
            <a:r>
              <a:rPr lang="en-US" dirty="0" err="1" smtClean="0"/>
              <a:t>двојна</a:t>
            </a:r>
            <a:r>
              <a:rPr lang="en-US" dirty="0" smtClean="0"/>
              <a:t> </a:t>
            </a:r>
            <a:r>
              <a:rPr lang="en-US" dirty="0" err="1" smtClean="0"/>
              <a:t>намена</a:t>
            </a:r>
            <a:r>
              <a:rPr lang="en-US" dirty="0" smtClean="0"/>
              <a:t> </a:t>
            </a:r>
            <a:r>
              <a:rPr lang="en-US" dirty="0" err="1" smtClean="0"/>
              <a:t>од</a:t>
            </a:r>
            <a:r>
              <a:rPr lang="en-US" dirty="0" smtClean="0"/>
              <a:t> </a:t>
            </a:r>
            <a:r>
              <a:rPr lang="en-US" dirty="0" err="1" smtClean="0"/>
              <a:t>опфатот</a:t>
            </a:r>
            <a:r>
              <a:rPr lang="en-US" dirty="0" smtClean="0"/>
              <a:t> </a:t>
            </a:r>
            <a:r>
              <a:rPr lang="en-US" dirty="0" err="1" smtClean="0"/>
              <a:t>на</a:t>
            </a:r>
            <a:r>
              <a:rPr lang="en-US" dirty="0" smtClean="0"/>
              <a:t> </a:t>
            </a:r>
            <a:r>
              <a:rPr lang="en-US" dirty="0" err="1" smtClean="0"/>
              <a:t>член</a:t>
            </a:r>
            <a:r>
              <a:rPr lang="en-US" dirty="0" smtClean="0"/>
              <a:t> 6. </a:t>
            </a:r>
            <a:r>
              <a:rPr lang="en-US" dirty="0" err="1" smtClean="0"/>
              <a:t>Вклучувањето</a:t>
            </a:r>
            <a:r>
              <a:rPr lang="en-US" dirty="0" smtClean="0"/>
              <a:t> </a:t>
            </a:r>
            <a:r>
              <a:rPr lang="en-US" dirty="0" err="1" smtClean="0"/>
              <a:t>на</a:t>
            </a:r>
            <a:r>
              <a:rPr lang="en-US" dirty="0" smtClean="0"/>
              <a:t> </a:t>
            </a:r>
            <a:r>
              <a:rPr lang="en-US" dirty="0" err="1" smtClean="0"/>
              <a:t>уредите</a:t>
            </a:r>
            <a:r>
              <a:rPr lang="en-US" dirty="0" smtClean="0"/>
              <a:t> </a:t>
            </a:r>
            <a:r>
              <a:rPr lang="en-US" dirty="0" err="1" smtClean="0"/>
              <a:t>за</a:t>
            </a:r>
            <a:r>
              <a:rPr lang="en-US" dirty="0" smtClean="0"/>
              <a:t> </a:t>
            </a:r>
            <a:r>
              <a:rPr lang="en-US" dirty="0" err="1" smtClean="0"/>
              <a:t>двојна</a:t>
            </a:r>
            <a:r>
              <a:rPr lang="en-US" dirty="0" smtClean="0"/>
              <a:t> </a:t>
            </a:r>
            <a:r>
              <a:rPr lang="en-US" dirty="0" err="1" smtClean="0"/>
              <a:t>намена</a:t>
            </a:r>
            <a:r>
              <a:rPr lang="en-US" dirty="0" smtClean="0"/>
              <a:t> </a:t>
            </a:r>
            <a:r>
              <a:rPr lang="en-US" dirty="0" err="1" smtClean="0"/>
              <a:t>можеше</a:t>
            </a:r>
            <a:r>
              <a:rPr lang="en-US" dirty="0" smtClean="0"/>
              <a:t> </a:t>
            </a:r>
            <a:r>
              <a:rPr lang="en-US" dirty="0" err="1" smtClean="0"/>
              <a:t>да</a:t>
            </a:r>
            <a:r>
              <a:rPr lang="en-US" dirty="0" smtClean="0"/>
              <a:t> </a:t>
            </a:r>
            <a:r>
              <a:rPr lang="en-US" dirty="0" err="1" smtClean="0"/>
              <a:t>резултира</a:t>
            </a:r>
            <a:r>
              <a:rPr lang="en-US" dirty="0" smtClean="0"/>
              <a:t> </a:t>
            </a:r>
            <a:r>
              <a:rPr lang="en-US" dirty="0" err="1" smtClean="0"/>
              <a:t>со</a:t>
            </a:r>
            <a:r>
              <a:rPr lang="en-US" dirty="0" smtClean="0"/>
              <a:t> </a:t>
            </a:r>
            <a:r>
              <a:rPr lang="en-US" dirty="0" err="1" smtClean="0"/>
              <a:t>прекумерна</a:t>
            </a:r>
            <a:r>
              <a:rPr lang="en-US" dirty="0" smtClean="0"/>
              <a:t> </a:t>
            </a:r>
            <a:r>
              <a:rPr lang="en-US" dirty="0" err="1" smtClean="0"/>
              <a:t>криминализација</a:t>
            </a:r>
            <a:r>
              <a:rPr lang="en-US" dirty="0" smtClean="0"/>
              <a:t> </a:t>
            </a:r>
            <a:r>
              <a:rPr lang="en-US" dirty="0" err="1" smtClean="0"/>
              <a:t>на</a:t>
            </a:r>
            <a:r>
              <a:rPr lang="en-US" dirty="0" smtClean="0"/>
              <a:t> </a:t>
            </a:r>
            <a:r>
              <a:rPr lang="en-US" dirty="0" err="1" smtClean="0"/>
              <a:t>производството</a:t>
            </a:r>
            <a:r>
              <a:rPr lang="en-US" dirty="0" smtClean="0"/>
              <a:t> и </a:t>
            </a:r>
            <a:r>
              <a:rPr lang="en-US" dirty="0" err="1" smtClean="0"/>
              <a:t>на</a:t>
            </a:r>
            <a:r>
              <a:rPr lang="en-US" dirty="0" smtClean="0"/>
              <a:t> </a:t>
            </a:r>
            <a:r>
              <a:rPr lang="en-US" dirty="0" err="1" smtClean="0"/>
              <a:t>дистрибуирањето</a:t>
            </a:r>
            <a:r>
              <a:rPr lang="en-US" dirty="0" smtClean="0"/>
              <a:t> </a:t>
            </a:r>
            <a:r>
              <a:rPr lang="en-US" dirty="0" err="1" smtClean="0"/>
              <a:t>на</a:t>
            </a:r>
            <a:r>
              <a:rPr lang="en-US" dirty="0" smtClean="0"/>
              <a:t> </a:t>
            </a:r>
            <a:r>
              <a:rPr lang="en-US" dirty="0" err="1" smtClean="0"/>
              <a:t>уредите</a:t>
            </a:r>
            <a:r>
              <a:rPr lang="en-US" dirty="0" smtClean="0"/>
              <a:t>, </a:t>
            </a:r>
            <a:r>
              <a:rPr lang="en-US" dirty="0" err="1" smtClean="0"/>
              <a:t>дури</a:t>
            </a:r>
            <a:r>
              <a:rPr lang="en-US" dirty="0" smtClean="0"/>
              <a:t> и </a:t>
            </a:r>
            <a:r>
              <a:rPr lang="en-US" dirty="0" err="1" smtClean="0"/>
              <a:t>ако</a:t>
            </a:r>
            <a:r>
              <a:rPr lang="en-US" dirty="0" smtClean="0"/>
              <a:t> </a:t>
            </a:r>
            <a:r>
              <a:rPr lang="en-US" dirty="0" err="1" smtClean="0"/>
              <a:t>тие</a:t>
            </a:r>
            <a:r>
              <a:rPr lang="en-US" dirty="0" smtClean="0"/>
              <a:t> </a:t>
            </a:r>
            <a:r>
              <a:rPr lang="en-US" dirty="0" err="1" smtClean="0"/>
              <a:t>биле</a:t>
            </a:r>
            <a:r>
              <a:rPr lang="en-US" dirty="0" smtClean="0"/>
              <a:t> </a:t>
            </a:r>
            <a:r>
              <a:rPr lang="en-US" dirty="0" err="1" smtClean="0"/>
              <a:t>произведени</a:t>
            </a:r>
            <a:r>
              <a:rPr lang="en-US" dirty="0" smtClean="0"/>
              <a:t> и </a:t>
            </a:r>
            <a:r>
              <a:rPr lang="en-US" dirty="0" err="1" smtClean="0"/>
              <a:t>дистрибуирани</a:t>
            </a:r>
            <a:r>
              <a:rPr lang="en-US" dirty="0" smtClean="0"/>
              <a:t> </a:t>
            </a:r>
            <a:r>
              <a:rPr lang="en-US" dirty="0" err="1" smtClean="0"/>
              <a:t>за</a:t>
            </a:r>
            <a:r>
              <a:rPr lang="en-US" dirty="0" smtClean="0"/>
              <a:t> </a:t>
            </a:r>
            <a:r>
              <a:rPr lang="en-US" dirty="0" err="1" smtClean="0"/>
              <a:t>цели</a:t>
            </a:r>
            <a:r>
              <a:rPr lang="en-US" dirty="0" smtClean="0"/>
              <a:t> </a:t>
            </a:r>
            <a:r>
              <a:rPr lang="en-US" dirty="0" err="1" smtClean="0"/>
              <a:t>што</a:t>
            </a:r>
            <a:r>
              <a:rPr lang="en-US" dirty="0" smtClean="0"/>
              <a:t> </a:t>
            </a:r>
            <a:r>
              <a:rPr lang="en-US" dirty="0" err="1" smtClean="0"/>
              <a:t>не</a:t>
            </a:r>
            <a:r>
              <a:rPr lang="en-US" dirty="0" smtClean="0"/>
              <a:t> </a:t>
            </a:r>
            <a:r>
              <a:rPr lang="en-US" dirty="0" err="1" smtClean="0"/>
              <a:t>се</a:t>
            </a:r>
            <a:r>
              <a:rPr lang="en-US" dirty="0" smtClean="0"/>
              <a:t> </a:t>
            </a:r>
            <a:r>
              <a:rPr lang="en-US" dirty="0" err="1" smtClean="0"/>
              <a:t>криминални</a:t>
            </a:r>
            <a:r>
              <a:rPr lang="en-US" dirty="0" smtClean="0"/>
              <a:t>. </a:t>
            </a:r>
            <a:r>
              <a:rPr lang="en-US" dirty="0" err="1" smtClean="0"/>
              <a:t>Исклучувањето</a:t>
            </a:r>
            <a:r>
              <a:rPr lang="en-US" dirty="0" smtClean="0"/>
              <a:t> </a:t>
            </a:r>
            <a:r>
              <a:rPr lang="en-US" dirty="0" err="1" smtClean="0"/>
              <a:t>на</a:t>
            </a:r>
            <a:r>
              <a:rPr lang="en-US" dirty="0" smtClean="0"/>
              <a:t> </a:t>
            </a:r>
            <a:r>
              <a:rPr lang="en-US" dirty="0" err="1" smtClean="0"/>
              <a:t>уредите</a:t>
            </a:r>
            <a:r>
              <a:rPr lang="en-US" dirty="0" smtClean="0"/>
              <a:t> </a:t>
            </a:r>
            <a:r>
              <a:rPr lang="en-US" dirty="0" err="1" smtClean="0"/>
              <a:t>за</a:t>
            </a:r>
            <a:r>
              <a:rPr lang="en-US" dirty="0" smtClean="0"/>
              <a:t> </a:t>
            </a:r>
            <a:r>
              <a:rPr lang="en-US" dirty="0" err="1" smtClean="0"/>
              <a:t>двојна</a:t>
            </a:r>
            <a:r>
              <a:rPr lang="en-US" dirty="0" smtClean="0"/>
              <a:t> </a:t>
            </a:r>
            <a:r>
              <a:rPr lang="en-US" dirty="0" err="1" smtClean="0"/>
              <a:t>примена</a:t>
            </a:r>
            <a:r>
              <a:rPr lang="en-US" dirty="0" smtClean="0"/>
              <a:t> </a:t>
            </a:r>
            <a:r>
              <a:rPr lang="en-US" dirty="0" err="1" smtClean="0"/>
              <a:t>би</a:t>
            </a:r>
            <a:r>
              <a:rPr lang="en-US" dirty="0" smtClean="0"/>
              <a:t> </a:t>
            </a:r>
            <a:r>
              <a:rPr lang="en-US" dirty="0" err="1" smtClean="0"/>
              <a:t>било</a:t>
            </a:r>
            <a:r>
              <a:rPr lang="en-US" dirty="0" smtClean="0"/>
              <a:t> </a:t>
            </a:r>
            <a:r>
              <a:rPr lang="en-US" dirty="0" err="1" smtClean="0"/>
              <a:t>премногу</a:t>
            </a:r>
            <a:r>
              <a:rPr lang="en-US" dirty="0" smtClean="0"/>
              <a:t> </a:t>
            </a:r>
            <a:r>
              <a:rPr lang="en-US" dirty="0" err="1" smtClean="0"/>
              <a:t>тесно</a:t>
            </a:r>
            <a:r>
              <a:rPr lang="en-US" dirty="0" smtClean="0"/>
              <a:t> </a:t>
            </a:r>
            <a:r>
              <a:rPr lang="en-US" dirty="0" err="1" smtClean="0"/>
              <a:t>бидејќи</a:t>
            </a:r>
            <a:r>
              <a:rPr lang="en-US" dirty="0" smtClean="0"/>
              <a:t> </a:t>
            </a:r>
            <a:r>
              <a:rPr lang="en-US" dirty="0" err="1" smtClean="0"/>
              <a:t>тоа</a:t>
            </a:r>
            <a:r>
              <a:rPr lang="en-US" dirty="0" smtClean="0"/>
              <a:t> </a:t>
            </a:r>
            <a:r>
              <a:rPr lang="en-US" dirty="0" err="1" smtClean="0"/>
              <a:t>би</a:t>
            </a:r>
            <a:r>
              <a:rPr lang="en-US" dirty="0" smtClean="0"/>
              <a:t> </a:t>
            </a:r>
            <a:r>
              <a:rPr lang="en-US" dirty="0" err="1" smtClean="0"/>
              <a:t>барало</a:t>
            </a:r>
            <a:r>
              <a:rPr lang="en-US" dirty="0" smtClean="0"/>
              <a:t> </a:t>
            </a:r>
            <a:r>
              <a:rPr lang="en-US" dirty="0" err="1" smtClean="0"/>
              <a:t>докажување</a:t>
            </a:r>
            <a:r>
              <a:rPr lang="en-US" dirty="0" smtClean="0"/>
              <a:t> </a:t>
            </a:r>
            <a:r>
              <a:rPr lang="en-US" dirty="0" err="1" smtClean="0"/>
              <a:t>дека</a:t>
            </a:r>
            <a:r>
              <a:rPr lang="en-US" dirty="0" smtClean="0"/>
              <a:t> </a:t>
            </a:r>
            <a:r>
              <a:rPr lang="en-US" dirty="0" err="1" smtClean="0"/>
              <a:t>уредот</a:t>
            </a:r>
            <a:r>
              <a:rPr lang="en-US" dirty="0" smtClean="0"/>
              <a:t> е </a:t>
            </a:r>
            <a:r>
              <a:rPr lang="en-US" dirty="0" err="1" smtClean="0"/>
              <a:t>посебно</a:t>
            </a:r>
            <a:r>
              <a:rPr lang="en-US" dirty="0" smtClean="0"/>
              <a:t> </a:t>
            </a:r>
            <a:r>
              <a:rPr lang="en-US" dirty="0" err="1" smtClean="0"/>
              <a:t>произведен</a:t>
            </a:r>
            <a:r>
              <a:rPr lang="en-US" dirty="0" smtClean="0"/>
              <a:t> </a:t>
            </a:r>
            <a:r>
              <a:rPr lang="en-US" dirty="0" err="1" smtClean="0"/>
              <a:t>за</a:t>
            </a:r>
            <a:r>
              <a:rPr lang="en-US" dirty="0" smtClean="0"/>
              <a:t> </a:t>
            </a:r>
            <a:r>
              <a:rPr lang="en-US" dirty="0" err="1" smtClean="0"/>
              <a:t>извршување</a:t>
            </a:r>
            <a:r>
              <a:rPr lang="en-US" dirty="0" smtClean="0"/>
              <a:t> </a:t>
            </a:r>
            <a:r>
              <a:rPr lang="en-US" dirty="0" err="1" smtClean="0"/>
              <a:t>компјутерски</a:t>
            </a:r>
            <a:r>
              <a:rPr lang="en-US" dirty="0" smtClean="0"/>
              <a:t> </a:t>
            </a:r>
            <a:r>
              <a:rPr lang="en-US" dirty="0" err="1" smtClean="0"/>
              <a:t>криминал</a:t>
            </a:r>
            <a:r>
              <a:rPr lang="en-US" dirty="0" smtClean="0"/>
              <a:t>. </a:t>
            </a:r>
            <a:r>
              <a:rPr lang="en-US" dirty="0" err="1" smtClean="0"/>
              <a:t>Конвенцијата</a:t>
            </a:r>
            <a:r>
              <a:rPr lang="en-US" dirty="0" smtClean="0"/>
              <a:t> </a:t>
            </a:r>
            <a:r>
              <a:rPr lang="en-US" dirty="0" err="1" smtClean="0"/>
              <a:t>го</a:t>
            </a:r>
            <a:r>
              <a:rPr lang="en-US" dirty="0" smtClean="0"/>
              <a:t> </a:t>
            </a:r>
            <a:r>
              <a:rPr lang="en-US" dirty="0" err="1" smtClean="0"/>
              <a:t>прифати</a:t>
            </a:r>
            <a:r>
              <a:rPr lang="en-US" dirty="0" smtClean="0"/>
              <a:t> </a:t>
            </a:r>
            <a:r>
              <a:rPr lang="en-US" dirty="0" err="1" smtClean="0"/>
              <a:t>балансираниот</a:t>
            </a:r>
            <a:r>
              <a:rPr lang="en-US" dirty="0" smtClean="0"/>
              <a:t> </a:t>
            </a:r>
            <a:r>
              <a:rPr lang="en-US" dirty="0" err="1" smtClean="0"/>
              <a:t>пристап</a:t>
            </a:r>
            <a:r>
              <a:rPr lang="en-US" dirty="0" smtClean="0"/>
              <a:t>, </a:t>
            </a:r>
            <a:r>
              <a:rPr lang="en-US" dirty="0" err="1" smtClean="0"/>
              <a:t>при</a:t>
            </a:r>
            <a:r>
              <a:rPr lang="en-US" dirty="0" smtClean="0"/>
              <a:t> </a:t>
            </a:r>
            <a:r>
              <a:rPr lang="en-US" dirty="0" err="1" smtClean="0"/>
              <a:t>што</a:t>
            </a:r>
            <a:r>
              <a:rPr lang="en-US" dirty="0" smtClean="0"/>
              <a:t> </a:t>
            </a:r>
            <a:r>
              <a:rPr lang="en-US" dirty="0" err="1" smtClean="0"/>
              <a:t>уредите</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дизајнирани</a:t>
            </a:r>
            <a:r>
              <a:rPr lang="en-US" dirty="0" smtClean="0"/>
              <a:t> </a:t>
            </a:r>
            <a:r>
              <a:rPr lang="en-US" dirty="0" err="1" smtClean="0"/>
              <a:t>или</a:t>
            </a:r>
            <a:r>
              <a:rPr lang="en-US" dirty="0" smtClean="0"/>
              <a:t> </a:t>
            </a:r>
            <a:r>
              <a:rPr lang="en-US" dirty="0" err="1" smtClean="0"/>
              <a:t>адаптирани</a:t>
            </a:r>
            <a:r>
              <a:rPr lang="en-US" dirty="0" smtClean="0"/>
              <a:t> </a:t>
            </a:r>
            <a:r>
              <a:rPr lang="en-US" b="1" dirty="0" err="1" smtClean="0"/>
              <a:t>првенствено</a:t>
            </a:r>
            <a:r>
              <a:rPr lang="en-US" b="1" dirty="0" smtClean="0"/>
              <a:t>, </a:t>
            </a:r>
            <a:r>
              <a:rPr lang="en-US" dirty="0" err="1" smtClean="0"/>
              <a:t>но</a:t>
            </a:r>
            <a:r>
              <a:rPr lang="en-US" dirty="0" smtClean="0"/>
              <a:t> </a:t>
            </a:r>
            <a:r>
              <a:rPr lang="en-US" dirty="0" err="1" smtClean="0"/>
              <a:t>не</a:t>
            </a:r>
            <a:r>
              <a:rPr lang="en-US" dirty="0" smtClean="0"/>
              <a:t> и </a:t>
            </a:r>
            <a:r>
              <a:rPr lang="en-US" dirty="0" err="1" smtClean="0"/>
              <a:t>исклучително</a:t>
            </a:r>
            <a:r>
              <a:rPr lang="en-US" dirty="0" smtClean="0"/>
              <a:t>, </a:t>
            </a:r>
            <a:r>
              <a:rPr lang="en-US" dirty="0" err="1" smtClean="0"/>
              <a:t>за</a:t>
            </a:r>
            <a:r>
              <a:rPr lang="en-US" dirty="0" smtClean="0"/>
              <a:t> </a:t>
            </a:r>
            <a:r>
              <a:rPr lang="en-US" dirty="0" err="1" smtClean="0"/>
              <a:t>извршување</a:t>
            </a:r>
            <a:r>
              <a:rPr lang="en-US" dirty="0" smtClean="0"/>
              <a:t> </a:t>
            </a:r>
            <a:r>
              <a:rPr lang="en-US" dirty="0" err="1" smtClean="0"/>
              <a:t>компјутерски</a:t>
            </a:r>
            <a:r>
              <a:rPr lang="en-US" dirty="0" smtClean="0"/>
              <a:t> </a:t>
            </a:r>
            <a:r>
              <a:rPr lang="en-US" dirty="0" err="1" smtClean="0"/>
              <a:t>криминал</a:t>
            </a:r>
            <a:r>
              <a:rPr lang="en-US" dirty="0" smtClean="0"/>
              <a:t> </a:t>
            </a:r>
            <a:r>
              <a:rPr lang="en-US" dirty="0" err="1" smtClean="0"/>
              <a:t>се</a:t>
            </a:r>
            <a:r>
              <a:rPr lang="en-US" dirty="0" smtClean="0"/>
              <a:t> </a:t>
            </a:r>
            <a:r>
              <a:rPr lang="en-US" dirty="0" err="1" smtClean="0"/>
              <a:t>опфатени</a:t>
            </a:r>
            <a:r>
              <a:rPr lang="en-US" dirty="0" smtClean="0"/>
              <a:t> </a:t>
            </a:r>
            <a:r>
              <a:rPr lang="en-US" dirty="0" err="1" smtClean="0"/>
              <a:t>со</a:t>
            </a:r>
            <a:r>
              <a:rPr lang="en-US" dirty="0" smtClean="0"/>
              <a:t> </a:t>
            </a:r>
            <a:r>
              <a:rPr lang="en-US" dirty="0" err="1" smtClean="0"/>
              <a:t>член</a:t>
            </a:r>
            <a:r>
              <a:rPr lang="en-US" dirty="0" smtClean="0"/>
              <a:t> 6.</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118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еден елемент од член 6</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Овој дел се однесува на една од најважните категории компјутерски криминал: кривични дела против доверливоста, интегритетот и достапноста на компјутерските податоци и системи. Ова може да се нарече компјутерски криминал во потесна смисла на зборот.</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221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Освен злоупотребата на уредите и на компјутерските програми, член 6 ги криминализира и производството, продажбата итн. на пристапни шифри, компјутерски лозинки и на други слични податоци што овозможуваат пристап до целиот компјутерски систем или до некој негов дел. </a:t>
            </a: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323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На овој слајд е прикажан еден елемент од член 6</a:t>
            </a:r>
            <a:r>
              <a:rPr lang="en-US" smtClean="0">
                <a:solidFill>
                  <a:srgbClr val="FF0000"/>
                </a:solidFill>
              </a:rPr>
              <a:t>. Објаснувањето на овој елемент е дадено на следниот слајд.</a:t>
            </a:r>
            <a:endParaRPr lang="en-US" altLang="en-US" smtClean="0"/>
          </a:p>
          <a:p>
            <a:pPr eaLnBrk="1" hangingPunct="1"/>
            <a:endParaRPr lang="en-US" altLang="en-US"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425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Освен производство или дистрибуирање на уреди, компјутерски програми, лозинки, пристапни шифри итн. член 6 го криминализира и нивното поседување ако таквото поседување е со намера да се изврши кривично дело.</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28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Кривични дела поврзани со компјутери се кривични дела извршени со помош на компјутерски систем. Овие прекршувања се нови начини на извршување на традиционалните кривични дела и тие може да се извршат само во дигитална средина, а не може да се случат надвор од дигиталниот свет.</a:t>
            </a: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630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Фалсификувањето</a:t>
            </a:r>
            <a:r>
              <a:rPr lang="en-US" dirty="0" smtClean="0"/>
              <a:t> </a:t>
            </a:r>
            <a:r>
              <a:rPr lang="en-US" dirty="0" err="1" smtClean="0"/>
              <a:t>поврзано</a:t>
            </a:r>
            <a:r>
              <a:rPr lang="en-US" dirty="0" smtClean="0"/>
              <a:t> </a:t>
            </a:r>
            <a:r>
              <a:rPr lang="en-US" dirty="0" err="1" smtClean="0"/>
              <a:t>со</a:t>
            </a:r>
            <a:r>
              <a:rPr lang="en-US" dirty="0" smtClean="0"/>
              <a:t> </a:t>
            </a:r>
            <a:r>
              <a:rPr lang="en-US" dirty="0" err="1" smtClean="0"/>
              <a:t>компјутери</a:t>
            </a:r>
            <a:r>
              <a:rPr lang="en-US" dirty="0" smtClean="0"/>
              <a:t>, </a:t>
            </a:r>
            <a:r>
              <a:rPr lang="en-US" dirty="0" err="1" smtClean="0"/>
              <a:t>опишано</a:t>
            </a:r>
            <a:r>
              <a:rPr lang="en-US" dirty="0" smtClean="0"/>
              <a:t> </a:t>
            </a:r>
            <a:r>
              <a:rPr lang="en-US" dirty="0" err="1" smtClean="0"/>
              <a:t>во</a:t>
            </a:r>
            <a:r>
              <a:rPr lang="en-US" dirty="0" smtClean="0"/>
              <a:t> </a:t>
            </a:r>
            <a:r>
              <a:rPr lang="en-US" dirty="0" err="1" smtClean="0"/>
              <a:t>член</a:t>
            </a:r>
            <a:r>
              <a:rPr lang="en-US" dirty="0" smtClean="0"/>
              <a:t> 7 </a:t>
            </a:r>
            <a:r>
              <a:rPr lang="en-US" dirty="0" err="1" smtClean="0"/>
              <a:t>од</a:t>
            </a:r>
            <a:r>
              <a:rPr lang="en-US" dirty="0" smtClean="0"/>
              <a:t> </a:t>
            </a:r>
            <a:r>
              <a:rPr lang="en-US" dirty="0" err="1" smtClean="0"/>
              <a:t>Конвенцијата</a:t>
            </a:r>
            <a:r>
              <a:rPr lang="en-US" dirty="0" smtClean="0"/>
              <a:t> </a:t>
            </a:r>
            <a:r>
              <a:rPr lang="en-US" dirty="0" err="1" smtClean="0"/>
              <a:t>од</a:t>
            </a:r>
            <a:r>
              <a:rPr lang="en-US" dirty="0" smtClean="0"/>
              <a:t> </a:t>
            </a:r>
            <a:r>
              <a:rPr lang="en-US" dirty="0" err="1" smtClean="0"/>
              <a:t>Будимпешта</a:t>
            </a:r>
            <a:r>
              <a:rPr lang="en-US" dirty="0" smtClean="0"/>
              <a:t>, е </a:t>
            </a:r>
            <a:r>
              <a:rPr lang="en-US" dirty="0" err="1" smtClean="0"/>
              <a:t>посебен</a:t>
            </a:r>
            <a:r>
              <a:rPr lang="en-US" dirty="0" smtClean="0"/>
              <a:t> </a:t>
            </a:r>
            <a:r>
              <a:rPr lang="en-US" dirty="0" err="1" smtClean="0"/>
              <a:t>начин</a:t>
            </a:r>
            <a:r>
              <a:rPr lang="en-US" dirty="0" smtClean="0"/>
              <a:t> </a:t>
            </a:r>
            <a:r>
              <a:rPr lang="en-US" dirty="0" err="1" smtClean="0"/>
              <a:t>на</a:t>
            </a:r>
            <a:r>
              <a:rPr lang="en-US" dirty="0" smtClean="0"/>
              <a:t> </a:t>
            </a:r>
            <a:r>
              <a:rPr lang="en-US" dirty="0" err="1" smtClean="0"/>
              <a:t>фалсификување</a:t>
            </a:r>
            <a:r>
              <a:rPr lang="en-US" dirty="0" smtClean="0"/>
              <a:t>. </a:t>
            </a:r>
            <a:r>
              <a:rPr lang="en-US" dirty="0" err="1" smtClean="0"/>
              <a:t>Во</a:t>
            </a:r>
            <a:r>
              <a:rPr lang="en-US" dirty="0" smtClean="0"/>
              <a:t> </a:t>
            </a:r>
            <a:r>
              <a:rPr lang="en-US" dirty="0" err="1" smtClean="0"/>
              <a:t>повеќето</a:t>
            </a:r>
            <a:r>
              <a:rPr lang="en-US" dirty="0" smtClean="0"/>
              <a:t> </a:t>
            </a:r>
            <a:r>
              <a:rPr lang="en-US" dirty="0" err="1" smtClean="0"/>
              <a:t>држави</a:t>
            </a:r>
            <a:r>
              <a:rPr lang="en-US" dirty="0" smtClean="0"/>
              <a:t> </a:t>
            </a:r>
            <a:r>
              <a:rPr lang="en-US" dirty="0" err="1" smtClean="0"/>
              <a:t>фалсификувањето</a:t>
            </a:r>
            <a:r>
              <a:rPr lang="en-US" dirty="0" smtClean="0"/>
              <a:t> е </a:t>
            </a:r>
            <a:r>
              <a:rPr lang="en-US" dirty="0" err="1" smtClean="0"/>
              <a:t>традиционално</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Но</a:t>
            </a:r>
            <a:r>
              <a:rPr lang="en-US" dirty="0" smtClean="0"/>
              <a:t>, </a:t>
            </a:r>
            <a:r>
              <a:rPr lang="en-US" dirty="0" err="1" smtClean="0"/>
              <a:t>се</a:t>
            </a:r>
            <a:r>
              <a:rPr lang="en-US" dirty="0" smtClean="0"/>
              <a:t> </a:t>
            </a:r>
            <a:r>
              <a:rPr lang="en-US" dirty="0" err="1" smtClean="0"/>
              <a:t>разбира</a:t>
            </a:r>
            <a:r>
              <a:rPr lang="en-US" dirty="0" smtClean="0"/>
              <a:t>, </a:t>
            </a:r>
            <a:r>
              <a:rPr lang="en-US" dirty="0" err="1" smtClean="0"/>
              <a:t>тоа</a:t>
            </a:r>
            <a:r>
              <a:rPr lang="en-US" dirty="0" smtClean="0"/>
              <a:t> </a:t>
            </a:r>
            <a:r>
              <a:rPr lang="en-US" dirty="0" err="1" smtClean="0"/>
              <a:t>се</a:t>
            </a:r>
            <a:r>
              <a:rPr lang="en-US" dirty="0" smtClean="0"/>
              <a:t> </a:t>
            </a:r>
            <a:r>
              <a:rPr lang="en-US" dirty="0" err="1" smtClean="0"/>
              <a:t>однесува</a:t>
            </a:r>
            <a:r>
              <a:rPr lang="en-US" dirty="0" smtClean="0"/>
              <a:t> </a:t>
            </a:r>
            <a:r>
              <a:rPr lang="en-US" dirty="0" err="1" smtClean="0"/>
              <a:t>на</a:t>
            </a:r>
            <a:r>
              <a:rPr lang="en-US" dirty="0" smtClean="0"/>
              <a:t> </a:t>
            </a:r>
            <a:r>
              <a:rPr lang="en-US" dirty="0" err="1" smtClean="0"/>
              <a:t>материјални</a:t>
            </a:r>
            <a:r>
              <a:rPr lang="en-US" dirty="0" smtClean="0"/>
              <a:t> </a:t>
            </a:r>
            <a:r>
              <a:rPr lang="en-US" dirty="0" err="1" smtClean="0"/>
              <a:t>предмети</a:t>
            </a:r>
            <a:r>
              <a:rPr lang="en-US" dirty="0" smtClean="0"/>
              <a:t> и </a:t>
            </a:r>
            <a:r>
              <a:rPr lang="en-US" dirty="0" err="1" smtClean="0"/>
              <a:t>понекогаш</a:t>
            </a:r>
            <a:r>
              <a:rPr lang="en-US" dirty="0" smtClean="0"/>
              <a:t> </a:t>
            </a:r>
            <a:r>
              <a:rPr lang="en-US" dirty="0" err="1" smtClean="0"/>
              <a:t>не</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се</a:t>
            </a:r>
            <a:r>
              <a:rPr lang="en-US" dirty="0" smtClean="0"/>
              <a:t> </a:t>
            </a:r>
            <a:r>
              <a:rPr lang="en-US" dirty="0" err="1" smtClean="0"/>
              <a:t>користи</a:t>
            </a:r>
            <a:r>
              <a:rPr lang="en-US" dirty="0" smtClean="0"/>
              <a:t> </a:t>
            </a:r>
            <a:r>
              <a:rPr lang="en-US" dirty="0" err="1" smtClean="0"/>
              <a:t>за</a:t>
            </a:r>
            <a:r>
              <a:rPr lang="en-US" dirty="0" smtClean="0"/>
              <a:t> </a:t>
            </a:r>
            <a:r>
              <a:rPr lang="en-US" dirty="0" err="1" smtClean="0"/>
              <a:t>криминализирање</a:t>
            </a:r>
            <a:r>
              <a:rPr lang="en-US" dirty="0" smtClean="0"/>
              <a:t> </a:t>
            </a:r>
            <a:r>
              <a:rPr lang="en-US" dirty="0" err="1" smtClean="0"/>
              <a:t>на</a:t>
            </a:r>
            <a:r>
              <a:rPr lang="en-US" dirty="0" smtClean="0"/>
              <a:t> </a:t>
            </a:r>
            <a:r>
              <a:rPr lang="en-US" dirty="0" err="1" smtClean="0"/>
              <a:t>компјутерското</a:t>
            </a:r>
            <a:r>
              <a:rPr lang="en-US" dirty="0" smtClean="0"/>
              <a:t> </a:t>
            </a:r>
            <a:r>
              <a:rPr lang="en-US" dirty="0" err="1" smtClean="0"/>
              <a:t>фалсификување</a:t>
            </a:r>
            <a:r>
              <a:rPr lang="en-US" dirty="0" smtClean="0"/>
              <a:t> </a:t>
            </a:r>
            <a:r>
              <a:rPr lang="en-US" dirty="0" err="1" smtClean="0"/>
              <a:t>или</a:t>
            </a:r>
            <a:r>
              <a:rPr lang="en-US" dirty="0" smtClean="0"/>
              <a:t> </a:t>
            </a:r>
            <a:r>
              <a:rPr lang="en-US" dirty="0" err="1" smtClean="0"/>
              <a:t>фалсификување</a:t>
            </a:r>
            <a:r>
              <a:rPr lang="en-US" dirty="0" smtClean="0"/>
              <a:t> </a:t>
            </a:r>
            <a:r>
              <a:rPr lang="en-US" dirty="0" err="1" smtClean="0"/>
              <a:t>на</a:t>
            </a:r>
            <a:r>
              <a:rPr lang="en-US" dirty="0" smtClean="0"/>
              <a:t> </a:t>
            </a:r>
            <a:r>
              <a:rPr lang="en-US" dirty="0" err="1" smtClean="0"/>
              <a:t>компјутерските</a:t>
            </a:r>
            <a:r>
              <a:rPr lang="en-US" dirty="0" smtClean="0"/>
              <a:t> </a:t>
            </a:r>
            <a:r>
              <a:rPr lang="en-US" dirty="0" err="1" smtClean="0"/>
              <a:t>податоци</a:t>
            </a:r>
            <a:r>
              <a:rPr lang="en-US" dirty="0" smtClean="0"/>
              <a:t>. </a:t>
            </a:r>
            <a:r>
              <a:rPr lang="en-US" dirty="0" err="1" smtClean="0"/>
              <a:t>Од</a:t>
            </a:r>
            <a:r>
              <a:rPr lang="en-US" dirty="0" smtClean="0"/>
              <a:t> </a:t>
            </a:r>
            <a:r>
              <a:rPr lang="en-US" dirty="0" err="1" smtClean="0"/>
              <a:t>таа</a:t>
            </a:r>
            <a:r>
              <a:rPr lang="en-US" dirty="0" smtClean="0"/>
              <a:t> </a:t>
            </a:r>
            <a:r>
              <a:rPr lang="en-US" dirty="0" err="1" smtClean="0"/>
              <a:t>причина</a:t>
            </a:r>
            <a:r>
              <a:rPr lang="en-US" dirty="0" smtClean="0"/>
              <a:t> </a:t>
            </a:r>
            <a:r>
              <a:rPr lang="en-US" dirty="0" err="1" smtClean="0"/>
              <a:t>во</a:t>
            </a:r>
            <a:r>
              <a:rPr lang="en-US" dirty="0" smtClean="0"/>
              <a:t> </a:t>
            </a:r>
            <a:r>
              <a:rPr lang="en-US" dirty="0" err="1" smtClean="0"/>
              <a:t>Конвенцијата</a:t>
            </a:r>
            <a:r>
              <a:rPr lang="en-US" dirty="0" smtClean="0"/>
              <a:t> е </a:t>
            </a:r>
            <a:r>
              <a:rPr lang="en-US" dirty="0" err="1" smtClean="0"/>
              <a:t>воведен</a:t>
            </a:r>
            <a:r>
              <a:rPr lang="en-US" dirty="0" smtClean="0"/>
              <a:t> </a:t>
            </a:r>
            <a:r>
              <a:rPr lang="en-US" dirty="0" err="1" smtClean="0"/>
              <a:t>член</a:t>
            </a:r>
            <a:r>
              <a:rPr lang="en-US" dirty="0" smtClean="0"/>
              <a:t> 7.</a:t>
            </a:r>
          </a:p>
          <a:p>
            <a:r>
              <a:rPr lang="en-US" dirty="0" smtClean="0"/>
              <a:t> </a:t>
            </a:r>
          </a:p>
          <a:p>
            <a:r>
              <a:rPr lang="en-US" dirty="0" err="1" smtClean="0"/>
              <a:t>Во</a:t>
            </a:r>
            <a:r>
              <a:rPr lang="en-US" dirty="0" smtClean="0"/>
              <a:t> </a:t>
            </a:r>
            <a:r>
              <a:rPr lang="en-US" dirty="0" err="1" smtClean="0"/>
              <a:t>овој</a:t>
            </a:r>
            <a:r>
              <a:rPr lang="en-US" dirty="0" smtClean="0"/>
              <a:t> </a:t>
            </a:r>
            <a:r>
              <a:rPr lang="en-US" dirty="0" err="1" smtClean="0"/>
              <a:t>момент</a:t>
            </a:r>
            <a:r>
              <a:rPr lang="en-US" dirty="0" smtClean="0"/>
              <a:t> </a:t>
            </a:r>
            <a:r>
              <a:rPr lang="en-US" dirty="0" err="1" smtClean="0"/>
              <a:t>Конвенцијата</a:t>
            </a:r>
            <a:r>
              <a:rPr lang="en-US" dirty="0" smtClean="0"/>
              <a:t> </a:t>
            </a:r>
            <a:r>
              <a:rPr lang="en-US" dirty="0" err="1" smtClean="0"/>
              <a:t>има</a:t>
            </a:r>
            <a:r>
              <a:rPr lang="en-US" dirty="0" smtClean="0"/>
              <a:t> </a:t>
            </a:r>
            <a:r>
              <a:rPr lang="en-US" dirty="0" err="1" smtClean="0"/>
              <a:t>цел</a:t>
            </a:r>
            <a:r>
              <a:rPr lang="en-US" dirty="0" smtClean="0"/>
              <a:t> </a:t>
            </a:r>
            <a:r>
              <a:rPr lang="en-US" dirty="0" err="1" smtClean="0"/>
              <a:t>да</a:t>
            </a:r>
            <a:r>
              <a:rPr lang="en-US" dirty="0" smtClean="0"/>
              <a:t> </a:t>
            </a:r>
            <a:r>
              <a:rPr lang="en-US" dirty="0" err="1" smtClean="0"/>
              <a:t>воведе</a:t>
            </a:r>
            <a:r>
              <a:rPr lang="en-US" dirty="0" smtClean="0"/>
              <a:t> </a:t>
            </a:r>
            <a:r>
              <a:rPr lang="en-US" dirty="0" err="1" smtClean="0"/>
              <a:t>паралелно</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за</a:t>
            </a:r>
            <a:r>
              <a:rPr lang="en-US" dirty="0" smtClean="0"/>
              <a:t> </a:t>
            </a:r>
            <a:r>
              <a:rPr lang="en-US" dirty="0" err="1" smtClean="0"/>
              <a:t>традиционалното</a:t>
            </a:r>
            <a:r>
              <a:rPr lang="en-US" dirty="0" smtClean="0"/>
              <a:t> </a:t>
            </a:r>
            <a:r>
              <a:rPr lang="en-US" dirty="0" err="1" smtClean="0"/>
              <a:t>фалсификување</a:t>
            </a:r>
            <a:r>
              <a:rPr lang="en-US" dirty="0" smtClean="0"/>
              <a:t> </a:t>
            </a:r>
            <a:r>
              <a:rPr lang="en-US" dirty="0" err="1" smtClean="0"/>
              <a:t>документи</a:t>
            </a:r>
            <a:r>
              <a:rPr lang="en-US" dirty="0" smtClean="0"/>
              <a:t> (</a:t>
            </a:r>
            <a:r>
              <a:rPr lang="en-US" dirty="0" err="1" smtClean="0"/>
              <a:t>материјални</a:t>
            </a:r>
            <a:r>
              <a:rPr lang="en-US" dirty="0" smtClean="0"/>
              <a:t> </a:t>
            </a:r>
            <a:r>
              <a:rPr lang="en-US" dirty="0" err="1" smtClean="0"/>
              <a:t>документи</a:t>
            </a:r>
            <a:r>
              <a:rPr lang="en-US" dirty="0" smtClean="0"/>
              <a:t>). </a:t>
            </a:r>
            <a:r>
              <a:rPr lang="en-US" dirty="0" err="1" smtClean="0"/>
              <a:t>Но</a:t>
            </a:r>
            <a:r>
              <a:rPr lang="en-US" dirty="0" smtClean="0"/>
              <a:t> </a:t>
            </a:r>
            <a:r>
              <a:rPr lang="en-US" dirty="0" err="1" smtClean="0"/>
              <a:t>во</a:t>
            </a:r>
            <a:r>
              <a:rPr lang="en-US" dirty="0" smtClean="0"/>
              <a:t> </a:t>
            </a:r>
            <a:r>
              <a:rPr lang="en-US" dirty="0" err="1" smtClean="0"/>
              <a:t>тој</a:t>
            </a:r>
            <a:r>
              <a:rPr lang="en-US" dirty="0" smtClean="0"/>
              <a:t> </a:t>
            </a:r>
            <a:r>
              <a:rPr lang="en-US" dirty="0" err="1" smtClean="0"/>
              <a:t>случај</a:t>
            </a:r>
            <a:r>
              <a:rPr lang="en-US" dirty="0" smtClean="0"/>
              <a:t> </a:t>
            </a:r>
            <a:r>
              <a:rPr lang="en-US" dirty="0" err="1" smtClean="0"/>
              <a:t>предмет</a:t>
            </a:r>
            <a:r>
              <a:rPr lang="en-US" dirty="0" smtClean="0"/>
              <a:t> </a:t>
            </a:r>
            <a:r>
              <a:rPr lang="en-US" dirty="0" err="1" smtClean="0"/>
              <a:t>на</a:t>
            </a:r>
            <a:r>
              <a:rPr lang="en-US" dirty="0" smtClean="0"/>
              <a:t> </a:t>
            </a:r>
            <a:r>
              <a:rPr lang="en-US" dirty="0" err="1" smtClean="0"/>
              <a:t>кривичното</a:t>
            </a:r>
            <a:r>
              <a:rPr lang="en-US" dirty="0" smtClean="0"/>
              <a:t> </a:t>
            </a:r>
            <a:r>
              <a:rPr lang="en-US" dirty="0" err="1" smtClean="0"/>
              <a:t>дело</a:t>
            </a:r>
            <a:r>
              <a:rPr lang="en-US" dirty="0" smtClean="0"/>
              <a:t> </a:t>
            </a:r>
            <a:r>
              <a:rPr lang="en-US" dirty="0" err="1" smtClean="0"/>
              <a:t>се</a:t>
            </a:r>
            <a:r>
              <a:rPr lang="en-US" dirty="0" smtClean="0"/>
              <a:t> </a:t>
            </a:r>
            <a:r>
              <a:rPr lang="en-US" dirty="0" err="1" smtClean="0"/>
              <a:t>компјутерските</a:t>
            </a:r>
            <a:r>
              <a:rPr lang="en-US" dirty="0" smtClean="0"/>
              <a:t> </a:t>
            </a:r>
            <a:r>
              <a:rPr lang="en-US" dirty="0" err="1" smtClean="0"/>
              <a:t>податоци</a:t>
            </a:r>
            <a:r>
              <a:rPr lang="en-US" dirty="0" smtClean="0"/>
              <a:t>. </a:t>
            </a:r>
            <a:r>
              <a:rPr lang="en-US" dirty="0" err="1" smtClean="0"/>
              <a:t>Ова</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го</a:t>
            </a:r>
            <a:r>
              <a:rPr lang="en-US" dirty="0" smtClean="0"/>
              <a:t> </a:t>
            </a:r>
            <a:r>
              <a:rPr lang="en-US" dirty="0" err="1" smtClean="0"/>
              <a:t>извршуваат</a:t>
            </a:r>
            <a:r>
              <a:rPr lang="en-US" dirty="0" smtClean="0"/>
              <a:t> </a:t>
            </a:r>
            <a:r>
              <a:rPr lang="en-US" dirty="0" err="1" smtClean="0"/>
              <a:t>оние</a:t>
            </a:r>
            <a:r>
              <a:rPr lang="en-US" dirty="0" smtClean="0"/>
              <a:t> </a:t>
            </a:r>
            <a:r>
              <a:rPr lang="en-US" dirty="0" err="1" smtClean="0"/>
              <a:t>што</a:t>
            </a:r>
            <a:r>
              <a:rPr lang="en-US" dirty="0" smtClean="0"/>
              <a:t> </a:t>
            </a:r>
            <a:r>
              <a:rPr lang="en-US" dirty="0" err="1" smtClean="0"/>
              <a:t>внесуваат</a:t>
            </a:r>
            <a:r>
              <a:rPr lang="en-US" dirty="0" smtClean="0"/>
              <a:t>, </a:t>
            </a:r>
            <a:r>
              <a:rPr lang="en-US" dirty="0" err="1" smtClean="0"/>
              <a:t>менуваат</a:t>
            </a:r>
            <a:r>
              <a:rPr lang="en-US" dirty="0" smtClean="0"/>
              <a:t>, </a:t>
            </a:r>
            <a:r>
              <a:rPr lang="en-US" dirty="0" err="1" smtClean="0"/>
              <a:t>бришат</a:t>
            </a:r>
            <a:r>
              <a:rPr lang="en-US" dirty="0" smtClean="0"/>
              <a:t> </a:t>
            </a:r>
            <a:r>
              <a:rPr lang="en-US" dirty="0" err="1" smtClean="0"/>
              <a:t>или</a:t>
            </a:r>
            <a:r>
              <a:rPr lang="en-US" dirty="0" smtClean="0"/>
              <a:t> </a:t>
            </a:r>
            <a:r>
              <a:rPr lang="en-US" dirty="0" err="1" smtClean="0"/>
              <a:t>прикриваат</a:t>
            </a:r>
            <a:r>
              <a:rPr lang="en-US" dirty="0" smtClean="0"/>
              <a:t> </a:t>
            </a:r>
            <a:r>
              <a:rPr lang="en-US" dirty="0" err="1" smtClean="0"/>
              <a:t>компјутерски</a:t>
            </a:r>
            <a:r>
              <a:rPr lang="en-US" dirty="0" smtClean="0"/>
              <a:t> </a:t>
            </a:r>
            <a:r>
              <a:rPr lang="en-US" dirty="0" err="1" smtClean="0"/>
              <a:t>податоци</a:t>
            </a:r>
            <a:r>
              <a:rPr lang="en-US" dirty="0" smtClean="0"/>
              <a:t>, </a:t>
            </a:r>
            <a:r>
              <a:rPr lang="en-US" dirty="0" err="1" smtClean="0"/>
              <a:t>што</a:t>
            </a:r>
            <a:r>
              <a:rPr lang="en-US" dirty="0" smtClean="0"/>
              <a:t> </a:t>
            </a:r>
            <a:r>
              <a:rPr lang="en-US" dirty="0" err="1" smtClean="0"/>
              <a:t>како</a:t>
            </a:r>
            <a:r>
              <a:rPr lang="en-US" dirty="0" smtClean="0"/>
              <a:t> </a:t>
            </a:r>
            <a:r>
              <a:rPr lang="en-US" dirty="0" err="1" smtClean="0"/>
              <a:t>резултат</a:t>
            </a:r>
            <a:r>
              <a:rPr lang="en-US" dirty="0" smtClean="0"/>
              <a:t> </a:t>
            </a:r>
            <a:r>
              <a:rPr lang="en-US" dirty="0" err="1" smtClean="0"/>
              <a:t>има</a:t>
            </a:r>
            <a:r>
              <a:rPr lang="en-US" dirty="0" smtClean="0"/>
              <a:t> </a:t>
            </a:r>
            <a:r>
              <a:rPr lang="en-US" dirty="0" err="1" smtClean="0"/>
              <a:t>неавтентични</a:t>
            </a:r>
            <a:r>
              <a:rPr lang="en-US" dirty="0" smtClean="0"/>
              <a:t> </a:t>
            </a:r>
            <a:r>
              <a:rPr lang="en-US" dirty="0" err="1" smtClean="0"/>
              <a:t>податоци</a:t>
            </a:r>
            <a:r>
              <a:rPr lang="en-US" dirty="0" smtClean="0"/>
              <a:t>, </a:t>
            </a:r>
            <a:r>
              <a:rPr lang="en-US" dirty="0" err="1" smtClean="0"/>
              <a:t>со</a:t>
            </a:r>
            <a:r>
              <a:rPr lang="en-US" dirty="0" smtClean="0"/>
              <a:t> </a:t>
            </a:r>
            <a:r>
              <a:rPr lang="en-US" dirty="0" err="1" smtClean="0"/>
              <a:t>намера</a:t>
            </a:r>
            <a:r>
              <a:rPr lang="en-US" dirty="0" smtClean="0"/>
              <a:t> </a:t>
            </a:r>
            <a:r>
              <a:rPr lang="en-US" dirty="0" err="1" smtClean="0"/>
              <a:t>овие</a:t>
            </a:r>
            <a:r>
              <a:rPr lang="en-US" dirty="0" smtClean="0"/>
              <a:t> </a:t>
            </a:r>
            <a:r>
              <a:rPr lang="en-US" dirty="0" err="1" smtClean="0"/>
              <a:t>податоци</a:t>
            </a:r>
            <a:r>
              <a:rPr lang="en-US" dirty="0" smtClean="0"/>
              <a:t> </a:t>
            </a:r>
            <a:r>
              <a:rPr lang="en-US" dirty="0" err="1" smtClean="0"/>
              <a:t>да</a:t>
            </a:r>
            <a:r>
              <a:rPr lang="en-US" dirty="0" smtClean="0"/>
              <a:t> </a:t>
            </a:r>
            <a:r>
              <a:rPr lang="en-US" dirty="0" err="1" smtClean="0"/>
              <a:t>се</a:t>
            </a:r>
            <a:r>
              <a:rPr lang="en-US" dirty="0" smtClean="0"/>
              <a:t> </a:t>
            </a:r>
            <a:r>
              <a:rPr lang="en-US" dirty="0" err="1" smtClean="0"/>
              <a:t>сметаат</a:t>
            </a:r>
            <a:r>
              <a:rPr lang="en-US" dirty="0" smtClean="0"/>
              <a:t> </a:t>
            </a:r>
            <a:r>
              <a:rPr lang="en-US" dirty="0" err="1" smtClean="0"/>
              <a:t>или</a:t>
            </a:r>
            <a:r>
              <a:rPr lang="en-US" dirty="0" smtClean="0"/>
              <a:t> </a:t>
            </a:r>
            <a:r>
              <a:rPr lang="en-US" dirty="0" err="1" smtClean="0"/>
              <a:t>на</a:t>
            </a:r>
            <a:r>
              <a:rPr lang="en-US" dirty="0" smtClean="0"/>
              <a:t> </a:t>
            </a:r>
            <a:r>
              <a:rPr lang="en-US" dirty="0" err="1" smtClean="0"/>
              <a:t>нив</a:t>
            </a:r>
            <a:r>
              <a:rPr lang="en-US" dirty="0" smtClean="0"/>
              <a:t> </a:t>
            </a:r>
            <a:r>
              <a:rPr lang="en-US" dirty="0" err="1" smtClean="0"/>
              <a:t>да</a:t>
            </a:r>
            <a:r>
              <a:rPr lang="en-US" dirty="0" smtClean="0"/>
              <a:t> </a:t>
            </a:r>
            <a:r>
              <a:rPr lang="en-US" dirty="0" err="1" smtClean="0"/>
              <a:t>се</a:t>
            </a:r>
            <a:r>
              <a:rPr lang="en-US" dirty="0" smtClean="0"/>
              <a:t> </a:t>
            </a:r>
            <a:r>
              <a:rPr lang="en-US" dirty="0" err="1" smtClean="0"/>
              <a:t>дејствува</a:t>
            </a:r>
            <a:r>
              <a:rPr lang="en-US" dirty="0" smtClean="0"/>
              <a:t> </a:t>
            </a:r>
            <a:r>
              <a:rPr lang="en-US" dirty="0" err="1" smtClean="0"/>
              <a:t>за</a:t>
            </a:r>
            <a:r>
              <a:rPr lang="en-US" dirty="0" smtClean="0"/>
              <a:t> </a:t>
            </a:r>
            <a:r>
              <a:rPr lang="en-US" dirty="0" err="1" smtClean="0"/>
              <a:t>легални</a:t>
            </a:r>
            <a:r>
              <a:rPr lang="en-US" dirty="0" smtClean="0"/>
              <a:t> </a:t>
            </a:r>
            <a:r>
              <a:rPr lang="en-US" dirty="0" err="1" smtClean="0"/>
              <a:t>цели</a:t>
            </a:r>
            <a:r>
              <a:rPr lang="en-US" dirty="0" smtClean="0"/>
              <a:t> </a:t>
            </a:r>
            <a:r>
              <a:rPr lang="en-US" dirty="0" err="1" smtClean="0"/>
              <a:t>како</a:t>
            </a:r>
            <a:r>
              <a:rPr lang="en-US" dirty="0" smtClean="0"/>
              <a:t> </a:t>
            </a:r>
            <a:r>
              <a:rPr lang="en-US" dirty="0" err="1" smtClean="0"/>
              <a:t>да</a:t>
            </a:r>
            <a:r>
              <a:rPr lang="en-US" dirty="0" smtClean="0"/>
              <a:t> </a:t>
            </a:r>
            <a:r>
              <a:rPr lang="en-US" dirty="0" err="1" smtClean="0"/>
              <a:t>се</a:t>
            </a:r>
            <a:r>
              <a:rPr lang="en-US" dirty="0" smtClean="0"/>
              <a:t> </a:t>
            </a:r>
            <a:r>
              <a:rPr lang="en-US" dirty="0" err="1" smtClean="0"/>
              <a:t>автентични</a:t>
            </a:r>
            <a:r>
              <a:rPr lang="en-US" dirty="0" smtClean="0"/>
              <a:t>.</a:t>
            </a:r>
          </a:p>
          <a:p>
            <a:r>
              <a:rPr lang="en-US" dirty="0" smtClean="0"/>
              <a:t> </a:t>
            </a:r>
          </a:p>
          <a:p>
            <a:r>
              <a:rPr lang="en-US" dirty="0" err="1" smtClean="0"/>
              <a:t>Секако</a:t>
            </a:r>
            <a:r>
              <a:rPr lang="en-US" dirty="0" smtClean="0"/>
              <a:t>, </a:t>
            </a:r>
            <a:r>
              <a:rPr lang="en-US" dirty="0" err="1" smtClean="0"/>
              <a:t>за</a:t>
            </a:r>
            <a:r>
              <a:rPr lang="en-US" dirty="0" smtClean="0"/>
              <a:t> </a:t>
            </a:r>
            <a:r>
              <a:rPr lang="en-US" dirty="0" err="1" smtClean="0"/>
              <a:t>да</a:t>
            </a:r>
            <a:r>
              <a:rPr lang="en-US" dirty="0" smtClean="0"/>
              <a:t> </a:t>
            </a:r>
            <a:r>
              <a:rPr lang="en-US" dirty="0" err="1" smtClean="0"/>
              <a:t>се</a:t>
            </a:r>
            <a:r>
              <a:rPr lang="en-US" dirty="0" smtClean="0"/>
              <a:t> </a:t>
            </a:r>
            <a:r>
              <a:rPr lang="en-US" dirty="0" err="1" smtClean="0"/>
              <a:t>смета</a:t>
            </a:r>
            <a:r>
              <a:rPr lang="en-US" dirty="0" smtClean="0"/>
              <a:t> </a:t>
            </a:r>
            <a:r>
              <a:rPr lang="en-US" dirty="0" err="1" smtClean="0"/>
              <a:t>за</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потребно</a:t>
            </a:r>
            <a:r>
              <a:rPr lang="en-US" dirty="0" smtClean="0"/>
              <a:t> е </a:t>
            </a:r>
            <a:r>
              <a:rPr lang="en-US" dirty="0" err="1" smtClean="0"/>
              <a:t>дејството</a:t>
            </a:r>
            <a:r>
              <a:rPr lang="en-US" dirty="0" smtClean="0"/>
              <a:t> </a:t>
            </a:r>
            <a:r>
              <a:rPr lang="en-US" dirty="0" err="1" smtClean="0"/>
              <a:t>да</a:t>
            </a:r>
            <a:r>
              <a:rPr lang="en-US" dirty="0" smtClean="0"/>
              <a:t> </a:t>
            </a:r>
            <a:r>
              <a:rPr lang="en-US" dirty="0" err="1" smtClean="0"/>
              <a:t>биде</a:t>
            </a:r>
            <a:r>
              <a:rPr lang="en-US" dirty="0" smtClean="0"/>
              <a:t> </a:t>
            </a:r>
            <a:r>
              <a:rPr lang="en-US" dirty="0" err="1" smtClean="0"/>
              <a:t>намерно</a:t>
            </a:r>
            <a:r>
              <a:rPr lang="en-US" dirty="0" smtClean="0"/>
              <a:t> и </a:t>
            </a:r>
            <a:r>
              <a:rPr lang="en-US" dirty="0" err="1" smtClean="0"/>
              <a:t>бесправно</a:t>
            </a:r>
            <a:r>
              <a:rPr lang="en-US" dirty="0" smtClean="0"/>
              <a:t>.</a:t>
            </a: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733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и на следниот слајд е прикажан целиот текст на член 6</a:t>
            </a:r>
            <a:r>
              <a:rPr lang="en-US" smtClean="0">
                <a:solidFill>
                  <a:srgbClr val="FF0000"/>
                </a:solidFill>
              </a:rPr>
              <a:t>став 1</a:t>
            </a:r>
            <a:r>
              <a:rPr lang="en-US" smtClean="0"/>
              <a:t>.</a:t>
            </a:r>
          </a:p>
          <a:p>
            <a:endParaRPr lang="en-US" altLang="en-US"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835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7</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Rectangle 3"/>
          <p:cNvSpPr>
            <a:spLocks noGrp="1"/>
          </p:cNvSpPr>
          <p:nvPr>
            <p:ph type="body" idx="1"/>
          </p:nvPr>
        </p:nvSpPr>
        <p:spPr bwMode="auto">
          <a:xfrm>
            <a:off x="914400" y="4343400"/>
            <a:ext cx="5029200" cy="41148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mk" dirty="0">
                <a:cs typeface="ＭＳ Ｐゴシック" charset="0"/>
              </a:rPr>
              <a:t>На овој слајд се наброени четирите начини со кои може да се изврши фалсификување на оригинален документ според член 6</a:t>
            </a:r>
            <a:r>
              <a:rPr lang="mk" dirty="0" smtClean="0">
                <a:cs typeface="ＭＳ Ｐゴシック" charset="0"/>
              </a:rPr>
              <a:t>. Тоа </a:t>
            </a:r>
            <a:r>
              <a:rPr lang="mk" dirty="0">
                <a:cs typeface="ＭＳ Ｐゴシック" charset="0"/>
              </a:rPr>
              <a:t>се:</a:t>
            </a:r>
          </a:p>
          <a:p>
            <a:pPr marL="228600" indent="-228600" eaLnBrk="1" hangingPunct="1">
              <a:buFontTx/>
              <a:buAutoNum type="arabicPeriod"/>
              <a:defRPr/>
            </a:pPr>
            <a:r>
              <a:rPr lang="mk" dirty="0">
                <a:cs typeface="ＭＳ Ｐゴシック" charset="0"/>
              </a:rPr>
              <a:t>Внесување точни или погрешни податоци (во времето на креирање или на внесување на податоците)</a:t>
            </a:r>
          </a:p>
          <a:p>
            <a:pPr marL="228600" indent="-228600" eaLnBrk="1" hangingPunct="1">
              <a:buFontTx/>
              <a:buAutoNum type="arabicPeriod"/>
              <a:defRPr/>
            </a:pPr>
            <a:r>
              <a:rPr lang="mk" dirty="0">
                <a:cs typeface="ＭＳ Ｐゴシック" charset="0"/>
              </a:rPr>
              <a:t>Подоцнежно менување (вклучително модификација, варијации или делумни измени)</a:t>
            </a:r>
          </a:p>
          <a:p>
            <a:pPr marL="228600" indent="-228600" eaLnBrk="1" hangingPunct="1">
              <a:buFontTx/>
              <a:buAutoNum type="arabicPeriod"/>
              <a:defRPr/>
            </a:pPr>
            <a:r>
              <a:rPr lang="mk" dirty="0">
                <a:cs typeface="ＭＳ Ｐゴシック" charset="0"/>
              </a:rPr>
              <a:t>Бришење (отстранување на податоци од медиумот за чување податоци)</a:t>
            </a:r>
          </a:p>
          <a:p>
            <a:pPr marL="228600" indent="-228600" eaLnBrk="1" hangingPunct="1">
              <a:buFontTx/>
              <a:buAutoNum type="arabicPeriod"/>
              <a:defRPr/>
            </a:pPr>
            <a:r>
              <a:rPr lang="mk" dirty="0">
                <a:cs typeface="ＭＳ Ｐゴシック" charset="0"/>
              </a:rPr>
              <a:t>Прикривање (задржување или криење на податоците)</a:t>
            </a: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040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7</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142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Освен условот фалсификувањето поврзано со компјутер да биде извршено намерно, во член 7, исто така, се бара лицето да го изврши неопходното дејство со намера фалсификуваниот документ да се смета и со него да се постапува за легални цели (на пример, легални трансакции и документи што се легално релевантни). Освен тоа, страните може да бараат однесувањето да биде извршено со намера за измама на друго лице.</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Кривично дело на недозволен пристап вршат оние што бесправно му пристапуваат на компјутерскиот систем во целина или на некој негов дел. Оваа активност мора да биде со намера и таа е опишана во член 2 од Конвенцијата од Будимпешта.</a:t>
            </a:r>
          </a:p>
          <a:p>
            <a:pPr eaLnBrk="1" hangingPunct="1"/>
            <a:endParaRPr lang="en-US" altLang="en-US"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245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Измама поврзана со компјутери, опишана во член 8 од Конвенцијата од Будимпешта е</a:t>
            </a: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347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8</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44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целиот текст на член 8</a:t>
            </a:r>
            <a:r>
              <a:rPr lang="en-US" smtClean="0">
                <a:solidFill>
                  <a:srgbClr val="FF0000"/>
                </a:solidFill>
              </a:rPr>
              <a:t>.</a:t>
            </a:r>
            <a:endParaRPr lang="en-US" altLang="en-US"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hangingPunct="1">
              <a:defRPr/>
            </a:pPr>
            <a:r>
              <a:rPr lang="mk">
                <a:cs typeface="ＭＳ Ｐゴシック" charset="0"/>
              </a:rPr>
              <a:t>На овој слајд се наброени средствата со кои може да се предизвика имотна загуба на друго лице. Тоа се:</a:t>
            </a:r>
          </a:p>
          <a:p>
            <a:pPr marL="228600" indent="-228600" eaLnBrk="1" hangingPunct="1">
              <a:buFontTx/>
              <a:buAutoNum type="arabicPeriod"/>
              <a:defRPr/>
            </a:pPr>
            <a:r>
              <a:rPr lang="mk">
                <a:cs typeface="ＭＳ Ｐゴシック" charset="0"/>
              </a:rPr>
              <a:t>Внесување точни или погрешни податоци (во времето на креирање или на внесување на податоците)</a:t>
            </a:r>
          </a:p>
          <a:p>
            <a:pPr marL="228600" indent="-228600" eaLnBrk="1" hangingPunct="1">
              <a:buFontTx/>
              <a:buAutoNum type="arabicPeriod"/>
              <a:defRPr/>
            </a:pPr>
            <a:r>
              <a:rPr lang="mk">
                <a:cs typeface="ＭＳ Ｐゴシック" charset="0"/>
              </a:rPr>
              <a:t>Подоцнежно менување (вклучително модификација, варијации или делумни измени)</a:t>
            </a:r>
          </a:p>
          <a:p>
            <a:pPr marL="228600" indent="-228600" eaLnBrk="1" hangingPunct="1">
              <a:buFontTx/>
              <a:buAutoNum type="arabicPeriod"/>
              <a:defRPr/>
            </a:pPr>
            <a:r>
              <a:rPr lang="mk">
                <a:cs typeface="ＭＳ Ｐゴシック" charset="0"/>
              </a:rPr>
              <a:t>Бришење (отстранување на податоци од медиумот за чување податоци)</a:t>
            </a:r>
          </a:p>
          <a:p>
            <a:pPr marL="228600" indent="-228600" eaLnBrk="1" hangingPunct="1">
              <a:buFontTx/>
              <a:buAutoNum type="arabicPeriod"/>
              <a:defRPr/>
            </a:pPr>
            <a:r>
              <a:rPr lang="mk">
                <a:cs typeface="ＭＳ Ｐゴシック" charset="0"/>
              </a:rPr>
              <a:t>Прикривање (задржување или криење на податоците)</a:t>
            </a:r>
          </a:p>
          <a:p>
            <a:pPr marL="228600" indent="-228600" eaLnBrk="1" hangingPunct="1">
              <a:buFontTx/>
              <a:buAutoNum type="arabicPeriod"/>
              <a:defRPr/>
            </a:pPr>
            <a:r>
              <a:rPr lang="mk">
                <a:cs typeface="ＭＳ Ｐゴシック" charset="0"/>
              </a:rPr>
              <a:t>Попречување (на функционирањето на компјутерскиот систем)</a:t>
            </a:r>
          </a:p>
        </p:txBody>
      </p:sp>
      <p:sp>
        <p:nvSpPr>
          <p:cNvPr id="2355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09C5E611-67A2-4173-A371-2D96612CCECD}" type="slidenum">
              <a:rPr lang="en-US" smtClean="0">
                <a:latin typeface="Calibri" pitchFamily="34" charset="0"/>
              </a:rPr>
              <a:pPr algn="l" eaLnBrk="1" hangingPunct="1"/>
              <a:t>83</a:t>
            </a:fld>
            <a:endParaRPr lang="en-US" altLang="en-US" smtClean="0">
              <a:latin typeface="Calibri" pitchFamily="34" charset="0"/>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654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еден елемент од член 8</a:t>
            </a:r>
            <a:r>
              <a:rPr lang="en-US" smtClean="0">
                <a:solidFill>
                  <a:srgbClr val="FF0000"/>
                </a:solidFill>
              </a:rPr>
              <a:t>. Објаснувањето на овој елемент е дадено на следниот слајд.</a:t>
            </a:r>
            <a:endParaRPr lang="en-US" altLang="en-US" smtClean="0"/>
          </a:p>
          <a:p>
            <a:endParaRPr lang="en-US" altLang="en-US"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7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Во однос на кривичното дело измама поврзана со компјутер, неопходно е однесувањето да резултира со директна економска загуба или со сопственичка загуба на имотот на друго лице. Ова може да вклучи загуба на пари, материјални предмети и на нематеријални предмети со економска вредност.</a:t>
            </a:r>
          </a:p>
        </p:txBody>
      </p:sp>
      <p:sp>
        <p:nvSpPr>
          <p:cNvPr id="237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74EBDC22-FC30-416A-AE03-C773758E43D5}" type="slidenum">
              <a:rPr lang="en-US" smtClean="0">
                <a:latin typeface="Calibri" pitchFamily="34" charset="0"/>
              </a:rPr>
              <a:pPr algn="l" eaLnBrk="1" hangingPunct="1"/>
              <a:t>85</a:t>
            </a:fld>
            <a:endParaRPr lang="en-US" altLang="en-US" smtClean="0">
              <a:latin typeface="Calibri" pitchFamily="34" charset="0"/>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859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Кривичните</a:t>
            </a:r>
            <a:r>
              <a:rPr lang="en-US" dirty="0" smtClean="0"/>
              <a:t> </a:t>
            </a:r>
            <a:r>
              <a:rPr lang="en-US" dirty="0" err="1" smtClean="0"/>
              <a:t>дела</a:t>
            </a:r>
            <a:r>
              <a:rPr lang="en-US" dirty="0" smtClean="0"/>
              <a:t> </a:t>
            </a:r>
            <a:r>
              <a:rPr lang="en-US" dirty="0" err="1" smtClean="0"/>
              <a:t>поврзани</a:t>
            </a:r>
            <a:r>
              <a:rPr lang="en-US" dirty="0" smtClean="0"/>
              <a:t> </a:t>
            </a:r>
            <a:r>
              <a:rPr lang="en-US" dirty="0" err="1" smtClean="0"/>
              <a:t>со</a:t>
            </a:r>
            <a:r>
              <a:rPr lang="en-US" dirty="0" smtClean="0"/>
              <a:t> </a:t>
            </a:r>
            <a:r>
              <a:rPr lang="en-US" dirty="0" err="1" smtClean="0"/>
              <a:t>содржината</a:t>
            </a:r>
            <a:r>
              <a:rPr lang="en-US" dirty="0" smtClean="0"/>
              <a:t> </a:t>
            </a:r>
            <a:r>
              <a:rPr lang="en-US" dirty="0" err="1" smtClean="0"/>
              <a:t>се</a:t>
            </a:r>
            <a:r>
              <a:rPr lang="en-US" dirty="0" smtClean="0"/>
              <a:t> </a:t>
            </a:r>
            <a:r>
              <a:rPr lang="en-US" dirty="0" err="1" smtClean="0"/>
              <a:t>однесуваат</a:t>
            </a:r>
            <a:r>
              <a:rPr lang="en-US" dirty="0" smtClean="0"/>
              <a:t> </a:t>
            </a:r>
            <a:r>
              <a:rPr lang="en-US" dirty="0" err="1" smtClean="0"/>
              <a:t>на</a:t>
            </a:r>
            <a:r>
              <a:rPr lang="en-US" dirty="0" smtClean="0"/>
              <a:t> </a:t>
            </a:r>
            <a:r>
              <a:rPr lang="en-US" dirty="0" err="1" smtClean="0"/>
              <a:t>оние</a:t>
            </a:r>
            <a:r>
              <a:rPr lang="en-US" dirty="0" smtClean="0"/>
              <a:t> </a:t>
            </a:r>
            <a:r>
              <a:rPr lang="en-US" dirty="0" err="1" smtClean="0"/>
              <a:t>кривични</a:t>
            </a:r>
            <a:r>
              <a:rPr lang="en-US" dirty="0" smtClean="0"/>
              <a:t> </a:t>
            </a:r>
            <a:r>
              <a:rPr lang="en-US" dirty="0" err="1" smtClean="0"/>
              <a:t>дела</a:t>
            </a:r>
            <a:r>
              <a:rPr lang="en-US" dirty="0" smtClean="0"/>
              <a:t> </a:t>
            </a:r>
            <a:r>
              <a:rPr lang="en-US" dirty="0" err="1" smtClean="0"/>
              <a:t>што</a:t>
            </a:r>
            <a:r>
              <a:rPr lang="en-US" dirty="0" smtClean="0"/>
              <a:t> </a:t>
            </a:r>
            <a:r>
              <a:rPr lang="en-US" dirty="0" err="1" smtClean="0"/>
              <a:t>стануваат</a:t>
            </a:r>
            <a:r>
              <a:rPr lang="en-US" dirty="0" smtClean="0"/>
              <a:t> </a:t>
            </a:r>
            <a:r>
              <a:rPr lang="en-US" dirty="0" err="1" smtClean="0"/>
              <a:t>полесни</a:t>
            </a:r>
            <a:r>
              <a:rPr lang="en-US" dirty="0" smtClean="0"/>
              <a:t> </a:t>
            </a:r>
            <a:r>
              <a:rPr lang="en-US" dirty="0" err="1" smtClean="0"/>
              <a:t>преку</a:t>
            </a:r>
            <a:r>
              <a:rPr lang="en-US" dirty="0" smtClean="0"/>
              <a:t> </a:t>
            </a:r>
            <a:r>
              <a:rPr lang="en-US" dirty="0" err="1" smtClean="0"/>
              <a:t>употреба</a:t>
            </a:r>
            <a:r>
              <a:rPr lang="en-US" dirty="0" smtClean="0"/>
              <a:t> </a:t>
            </a:r>
            <a:r>
              <a:rPr lang="en-US" dirty="0" err="1" smtClean="0"/>
              <a:t>на</a:t>
            </a:r>
            <a:r>
              <a:rPr lang="en-US" dirty="0" smtClean="0"/>
              <a:t> </a:t>
            </a:r>
            <a:r>
              <a:rPr lang="en-US" dirty="0" err="1" smtClean="0"/>
              <a:t>компјутери</a:t>
            </a:r>
            <a:r>
              <a:rPr lang="en-US" dirty="0" smtClean="0"/>
              <a:t> </a:t>
            </a:r>
            <a:r>
              <a:rPr lang="en-US" dirty="0" err="1" smtClean="0"/>
              <a:t>или</a:t>
            </a:r>
            <a:r>
              <a:rPr lang="en-US" dirty="0" smtClean="0"/>
              <a:t> </a:t>
            </a:r>
            <a:r>
              <a:rPr lang="en-US" dirty="0" err="1" smtClean="0"/>
              <a:t>на</a:t>
            </a:r>
            <a:r>
              <a:rPr lang="en-US" dirty="0" smtClean="0"/>
              <a:t> </a:t>
            </a:r>
            <a:r>
              <a:rPr lang="en-US" dirty="0" err="1" smtClean="0"/>
              <a:t>мрежи</a:t>
            </a:r>
            <a:r>
              <a:rPr lang="en-US" dirty="0" smtClean="0"/>
              <a:t>. </a:t>
            </a:r>
            <a:r>
              <a:rPr lang="en-US" dirty="0" err="1" smtClean="0"/>
              <a:t>Овие</a:t>
            </a:r>
            <a:r>
              <a:rPr lang="en-US" dirty="0" smtClean="0"/>
              <a:t> </a:t>
            </a:r>
            <a:r>
              <a:rPr lang="en-US" dirty="0" err="1" smtClean="0"/>
              <a:t>видови</a:t>
            </a:r>
            <a:r>
              <a:rPr lang="en-US" dirty="0" smtClean="0"/>
              <a:t> </a:t>
            </a:r>
            <a:r>
              <a:rPr lang="en-US" dirty="0" err="1" smtClean="0"/>
              <a:t>прекршоци</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се</a:t>
            </a:r>
            <a:r>
              <a:rPr lang="en-US" dirty="0" smtClean="0"/>
              <a:t> </a:t>
            </a:r>
            <a:r>
              <a:rPr lang="en-US" dirty="0" err="1" smtClean="0"/>
              <a:t>извршат</a:t>
            </a:r>
            <a:r>
              <a:rPr lang="en-US" dirty="0" smtClean="0"/>
              <a:t> и </a:t>
            </a:r>
            <a:r>
              <a:rPr lang="en-US" dirty="0" err="1" smtClean="0"/>
              <a:t>со</a:t>
            </a:r>
            <a:r>
              <a:rPr lang="en-US" dirty="0" smtClean="0"/>
              <a:t> </a:t>
            </a:r>
            <a:r>
              <a:rPr lang="en-US" dirty="0" err="1" smtClean="0"/>
              <a:t>други</a:t>
            </a:r>
            <a:r>
              <a:rPr lang="en-US" dirty="0" smtClean="0"/>
              <a:t> </a:t>
            </a:r>
            <a:r>
              <a:rPr lang="en-US" dirty="0" err="1" smtClean="0"/>
              <a:t>средства</a:t>
            </a:r>
            <a:r>
              <a:rPr lang="en-US" dirty="0" smtClean="0"/>
              <a:t>, </a:t>
            </a:r>
            <a:r>
              <a:rPr lang="en-US" dirty="0" err="1" smtClean="0"/>
              <a:t>но</a:t>
            </a:r>
            <a:r>
              <a:rPr lang="en-US" dirty="0" smtClean="0"/>
              <a:t> </a:t>
            </a:r>
            <a:r>
              <a:rPr lang="en-US" dirty="0" err="1" smtClean="0"/>
              <a:t>компјутерите</a:t>
            </a:r>
            <a:r>
              <a:rPr lang="en-US" dirty="0" smtClean="0"/>
              <a:t> и </a:t>
            </a:r>
            <a:r>
              <a:rPr lang="en-US" dirty="0" err="1" smtClean="0"/>
              <a:t>мрежите</a:t>
            </a:r>
            <a:r>
              <a:rPr lang="en-US" dirty="0" smtClean="0"/>
              <a:t> </a:t>
            </a:r>
            <a:r>
              <a:rPr lang="en-US" dirty="0" err="1" smtClean="0"/>
              <a:t>го</a:t>
            </a:r>
            <a:r>
              <a:rPr lang="en-US" dirty="0" smtClean="0"/>
              <a:t> </a:t>
            </a:r>
            <a:r>
              <a:rPr lang="en-US" dirty="0" err="1" smtClean="0"/>
              <a:t>олеснуваат</a:t>
            </a:r>
            <a:r>
              <a:rPr lang="en-US" dirty="0" smtClean="0"/>
              <a:t> </a:t>
            </a:r>
            <a:r>
              <a:rPr lang="en-US" dirty="0" err="1" smtClean="0"/>
              <a:t>извршувањето</a:t>
            </a:r>
            <a:r>
              <a:rPr lang="en-US" dirty="0" smtClean="0"/>
              <a:t>.</a:t>
            </a:r>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961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lnSpc>
                <a:spcPct val="80000"/>
              </a:lnSpc>
            </a:pPr>
            <a:r>
              <a:rPr lang="en-US" sz="700" dirty="0" err="1" smtClean="0"/>
              <a:t>Во</a:t>
            </a:r>
            <a:r>
              <a:rPr lang="en-US" sz="700" dirty="0" smtClean="0"/>
              <a:t> </a:t>
            </a:r>
            <a:r>
              <a:rPr lang="en-US" sz="700" dirty="0" err="1" smtClean="0"/>
              <a:t>член</a:t>
            </a:r>
            <a:r>
              <a:rPr lang="en-US" sz="700" dirty="0" smtClean="0"/>
              <a:t> 9 </a:t>
            </a:r>
            <a:r>
              <a:rPr lang="en-US" sz="700" dirty="0" err="1" smtClean="0"/>
              <a:t>од</a:t>
            </a:r>
            <a:r>
              <a:rPr lang="en-US" sz="700" dirty="0" smtClean="0"/>
              <a:t> </a:t>
            </a:r>
            <a:r>
              <a:rPr lang="en-US" sz="700" dirty="0" err="1" smtClean="0"/>
              <a:t>Конвенцијата</a:t>
            </a:r>
            <a:r>
              <a:rPr lang="en-US" sz="700" dirty="0" smtClean="0"/>
              <a:t> </a:t>
            </a:r>
            <a:r>
              <a:rPr lang="en-US" sz="700" dirty="0" err="1" smtClean="0"/>
              <a:t>од</a:t>
            </a:r>
            <a:r>
              <a:rPr lang="en-US" sz="700" dirty="0" smtClean="0"/>
              <a:t> </a:t>
            </a:r>
            <a:r>
              <a:rPr lang="en-US" sz="700" dirty="0" err="1" smtClean="0"/>
              <a:t>Будимпешта</a:t>
            </a:r>
            <a:r>
              <a:rPr lang="en-US" sz="700" dirty="0" smtClean="0"/>
              <a:t> </a:t>
            </a:r>
            <a:r>
              <a:rPr lang="en-US" sz="700" dirty="0" err="1" smtClean="0"/>
              <a:t>се</a:t>
            </a:r>
            <a:r>
              <a:rPr lang="en-US" sz="700" dirty="0" smtClean="0"/>
              <a:t> </a:t>
            </a:r>
            <a:r>
              <a:rPr lang="en-US" sz="700" dirty="0" err="1" smtClean="0"/>
              <a:t>открива</a:t>
            </a:r>
            <a:r>
              <a:rPr lang="en-US" sz="700" dirty="0" smtClean="0"/>
              <a:t> </a:t>
            </a:r>
            <a:r>
              <a:rPr lang="en-US" sz="700" dirty="0" err="1" smtClean="0"/>
              <a:t>една</a:t>
            </a:r>
            <a:r>
              <a:rPr lang="en-US" sz="700" dirty="0" smtClean="0"/>
              <a:t> </a:t>
            </a:r>
            <a:r>
              <a:rPr lang="en-US" sz="700" dirty="0" err="1" smtClean="0"/>
              <a:t>од</a:t>
            </a:r>
            <a:r>
              <a:rPr lang="en-US" sz="700" dirty="0" smtClean="0"/>
              <a:t> </a:t>
            </a:r>
            <a:r>
              <a:rPr lang="en-US" sz="700" dirty="0" err="1" smtClean="0"/>
              <a:t>најголемите</a:t>
            </a:r>
            <a:r>
              <a:rPr lang="en-US" sz="700" dirty="0" smtClean="0"/>
              <a:t> </a:t>
            </a:r>
            <a:r>
              <a:rPr lang="en-US" sz="700" dirty="0" err="1" smtClean="0"/>
              <a:t>иновации</a:t>
            </a:r>
            <a:r>
              <a:rPr lang="en-US" sz="700" dirty="0" smtClean="0"/>
              <a:t> </a:t>
            </a:r>
            <a:r>
              <a:rPr lang="en-US" sz="700" dirty="0" err="1" smtClean="0"/>
              <a:t>на</a:t>
            </a:r>
            <a:r>
              <a:rPr lang="en-US" sz="700" dirty="0" smtClean="0"/>
              <a:t> </a:t>
            </a:r>
            <a:r>
              <a:rPr lang="en-US" sz="700" dirty="0" err="1" smtClean="0"/>
              <a:t>овој</a:t>
            </a:r>
            <a:r>
              <a:rPr lang="en-US" sz="700" dirty="0" smtClean="0"/>
              <a:t> </a:t>
            </a:r>
            <a:r>
              <a:rPr lang="en-US" sz="700" dirty="0" err="1" smtClean="0"/>
              <a:t>договор</a:t>
            </a:r>
            <a:r>
              <a:rPr lang="en-US" sz="700" dirty="0" smtClean="0"/>
              <a:t>: </a:t>
            </a:r>
            <a:r>
              <a:rPr lang="en-US" sz="700" dirty="0" err="1" smtClean="0"/>
              <a:t>таа</a:t>
            </a:r>
            <a:r>
              <a:rPr lang="en-US" sz="700" dirty="0" smtClean="0"/>
              <a:t> </a:t>
            </a:r>
            <a:r>
              <a:rPr lang="en-US" sz="700" dirty="0" err="1" smtClean="0"/>
              <a:t>ги</a:t>
            </a:r>
            <a:r>
              <a:rPr lang="en-US" sz="700" dirty="0" smtClean="0"/>
              <a:t> </a:t>
            </a:r>
            <a:r>
              <a:rPr lang="en-US" sz="700" dirty="0" err="1" smtClean="0"/>
              <a:t>криминализира</a:t>
            </a:r>
            <a:r>
              <a:rPr lang="en-US" sz="700" dirty="0" smtClean="0"/>
              <a:t> </a:t>
            </a:r>
            <a:r>
              <a:rPr lang="en-US" sz="700" dirty="0" err="1" smtClean="0"/>
              <a:t>делата</a:t>
            </a:r>
            <a:r>
              <a:rPr lang="en-US" sz="700" dirty="0" smtClean="0"/>
              <a:t> </a:t>
            </a:r>
            <a:r>
              <a:rPr lang="en-US" sz="700" dirty="0" err="1" smtClean="0"/>
              <a:t>на</a:t>
            </a:r>
            <a:r>
              <a:rPr lang="en-US" sz="700" dirty="0" smtClean="0"/>
              <a:t> </a:t>
            </a:r>
            <a:r>
              <a:rPr lang="en-US" sz="700" dirty="0" err="1" smtClean="0"/>
              <a:t>детската</a:t>
            </a:r>
            <a:r>
              <a:rPr lang="en-US" sz="700" dirty="0" smtClean="0"/>
              <a:t> </a:t>
            </a:r>
            <a:r>
              <a:rPr lang="en-US" sz="700" dirty="0" err="1" smtClean="0"/>
              <a:t>порнографија</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извршени</a:t>
            </a:r>
            <a:r>
              <a:rPr lang="en-US" sz="700" dirty="0" smtClean="0"/>
              <a:t> </a:t>
            </a:r>
            <a:r>
              <a:rPr lang="en-US" sz="700" dirty="0" err="1" smtClean="0"/>
              <a:t>со</a:t>
            </a:r>
            <a:r>
              <a:rPr lang="en-US" sz="700" dirty="0" smtClean="0"/>
              <a:t> </a:t>
            </a:r>
            <a:r>
              <a:rPr lang="en-US" sz="700" dirty="0" err="1" smtClean="0"/>
              <a:t>помош</a:t>
            </a:r>
            <a:r>
              <a:rPr lang="en-US" sz="700" dirty="0" smtClean="0"/>
              <a:t> </a:t>
            </a:r>
            <a:r>
              <a:rPr lang="en-US" sz="700" dirty="0" err="1" smtClean="0"/>
              <a:t>на</a:t>
            </a:r>
            <a:r>
              <a:rPr lang="en-US" sz="700" dirty="0" smtClean="0"/>
              <a:t> </a:t>
            </a:r>
            <a:r>
              <a:rPr lang="en-US" sz="700" dirty="0" err="1" smtClean="0"/>
              <a:t>компјутерски</a:t>
            </a:r>
            <a:r>
              <a:rPr lang="en-US" sz="700" dirty="0" smtClean="0"/>
              <a:t> </a:t>
            </a:r>
            <a:r>
              <a:rPr lang="en-US" sz="700" dirty="0" err="1" smtClean="0"/>
              <a:t>систем</a:t>
            </a:r>
            <a:r>
              <a:rPr lang="en-US" sz="700" dirty="0" smtClean="0"/>
              <a:t>.</a:t>
            </a:r>
          </a:p>
          <a:p>
            <a:pPr algn="just">
              <a:lnSpc>
                <a:spcPct val="80000"/>
              </a:lnSpc>
            </a:pPr>
            <a:r>
              <a:rPr lang="en-US" sz="700" dirty="0" smtClean="0"/>
              <a:t> </a:t>
            </a:r>
          </a:p>
          <a:p>
            <a:pPr algn="just">
              <a:lnSpc>
                <a:spcPct val="80000"/>
              </a:lnSpc>
            </a:pPr>
            <a:r>
              <a:rPr lang="en-US" sz="700" dirty="0" err="1" smtClean="0"/>
              <a:t>Со</a:t>
            </a:r>
            <a:r>
              <a:rPr lang="en-US" sz="700" dirty="0" smtClean="0"/>
              <a:t> </a:t>
            </a:r>
            <a:r>
              <a:rPr lang="en-US" sz="700" dirty="0" err="1" smtClean="0"/>
              <a:t>појавата</a:t>
            </a:r>
            <a:r>
              <a:rPr lang="en-US" sz="700" dirty="0" smtClean="0"/>
              <a:t> </a:t>
            </a:r>
            <a:r>
              <a:rPr lang="en-US" sz="700" dirty="0" err="1" smtClean="0"/>
              <a:t>на</a:t>
            </a:r>
            <a:r>
              <a:rPr lang="en-US" sz="700" dirty="0" smtClean="0"/>
              <a:t> </a:t>
            </a:r>
            <a:r>
              <a:rPr lang="en-US" sz="700" dirty="0" err="1" smtClean="0"/>
              <a:t>интернетот</a:t>
            </a:r>
            <a:r>
              <a:rPr lang="en-US" sz="700" dirty="0" smtClean="0"/>
              <a:t> </a:t>
            </a:r>
            <a:r>
              <a:rPr lang="en-US" sz="700" dirty="0" err="1" smtClean="0"/>
              <a:t>енормно</a:t>
            </a:r>
            <a:r>
              <a:rPr lang="en-US" sz="700" dirty="0" smtClean="0"/>
              <a:t> </a:t>
            </a:r>
            <a:r>
              <a:rPr lang="en-US" sz="700" dirty="0" err="1" smtClean="0"/>
              <a:t>порасна</a:t>
            </a:r>
            <a:r>
              <a:rPr lang="en-US" sz="700" dirty="0" smtClean="0"/>
              <a:t> </a:t>
            </a:r>
            <a:r>
              <a:rPr lang="en-US" sz="700" dirty="0" err="1" smtClean="0"/>
              <a:t>трговијата</a:t>
            </a:r>
            <a:r>
              <a:rPr lang="en-US" sz="700" dirty="0" smtClean="0"/>
              <a:t> </a:t>
            </a:r>
            <a:r>
              <a:rPr lang="en-US" sz="700" dirty="0" err="1" smtClean="0"/>
              <a:t>со</a:t>
            </a:r>
            <a:r>
              <a:rPr lang="en-US" sz="700" dirty="0" smtClean="0"/>
              <a:t> </a:t>
            </a:r>
            <a:r>
              <a:rPr lang="en-US" sz="700" dirty="0" err="1" smtClean="0"/>
              <a:t>детска</a:t>
            </a:r>
            <a:r>
              <a:rPr lang="en-US" sz="700" dirty="0" smtClean="0"/>
              <a:t> </a:t>
            </a:r>
            <a:r>
              <a:rPr lang="en-US" sz="700" dirty="0" err="1" smtClean="0"/>
              <a:t>порнографија</a:t>
            </a:r>
            <a:r>
              <a:rPr lang="en-US" sz="700" dirty="0" smtClean="0"/>
              <a:t>. </a:t>
            </a:r>
            <a:r>
              <a:rPr lang="en-US" sz="700" dirty="0" err="1" smtClean="0"/>
              <a:t>Комуникациските</a:t>
            </a:r>
            <a:r>
              <a:rPr lang="en-US" sz="700" dirty="0" smtClean="0"/>
              <a:t> и </a:t>
            </a:r>
            <a:r>
              <a:rPr lang="en-US" sz="700" dirty="0" err="1" smtClean="0"/>
              <a:t>информациските</a:t>
            </a:r>
            <a:r>
              <a:rPr lang="en-US" sz="700" dirty="0" smtClean="0"/>
              <a:t> </a:t>
            </a:r>
            <a:r>
              <a:rPr lang="en-US" sz="700" dirty="0" err="1" smtClean="0"/>
              <a:t>мрежи</a:t>
            </a:r>
            <a:r>
              <a:rPr lang="en-US" sz="700" dirty="0" smtClean="0"/>
              <a:t> </a:t>
            </a:r>
            <a:r>
              <a:rPr lang="en-US" sz="700" dirty="0" err="1" smtClean="0"/>
              <a:t>нудат</a:t>
            </a:r>
            <a:r>
              <a:rPr lang="en-US" sz="700" dirty="0" smtClean="0"/>
              <a:t> </a:t>
            </a:r>
            <a:r>
              <a:rPr lang="en-US" sz="700" dirty="0" err="1" smtClean="0"/>
              <a:t>голем</a:t>
            </a:r>
            <a:r>
              <a:rPr lang="en-US" sz="700" dirty="0" smtClean="0"/>
              <a:t> </a:t>
            </a:r>
            <a:r>
              <a:rPr lang="en-US" sz="700" dirty="0" err="1" smtClean="0"/>
              <a:t>број</a:t>
            </a:r>
            <a:r>
              <a:rPr lang="en-US" sz="700" dirty="0" smtClean="0"/>
              <a:t> </a:t>
            </a:r>
            <a:r>
              <a:rPr lang="en-US" sz="700" dirty="0" err="1" smtClean="0"/>
              <a:t>предности</a:t>
            </a:r>
            <a:r>
              <a:rPr lang="en-US" sz="700" dirty="0" smtClean="0"/>
              <a:t> и </a:t>
            </a:r>
            <a:r>
              <a:rPr lang="en-US" sz="700" dirty="0" err="1" smtClean="0"/>
              <a:t>можности</a:t>
            </a:r>
            <a:r>
              <a:rPr lang="en-US" sz="700" dirty="0" smtClean="0"/>
              <a:t> </a:t>
            </a:r>
            <a:r>
              <a:rPr lang="en-US" sz="700" dirty="0" err="1" smtClean="0"/>
              <a:t>за</a:t>
            </a:r>
            <a:r>
              <a:rPr lang="en-US" sz="700" dirty="0" smtClean="0"/>
              <a:t> </a:t>
            </a:r>
            <a:r>
              <a:rPr lang="en-US" sz="700" dirty="0" err="1" smtClean="0"/>
              <a:t>лицата</a:t>
            </a:r>
            <a:r>
              <a:rPr lang="en-US" sz="700" dirty="0" smtClean="0"/>
              <a:t> </a:t>
            </a:r>
            <a:r>
              <a:rPr lang="en-US" sz="700" dirty="0" err="1" smtClean="0"/>
              <a:t>што</a:t>
            </a:r>
            <a:r>
              <a:rPr lang="en-US" sz="700" dirty="0" smtClean="0"/>
              <a:t> </a:t>
            </a:r>
            <a:r>
              <a:rPr lang="en-US" sz="700" dirty="0" err="1" smtClean="0"/>
              <a:t>бараат</a:t>
            </a:r>
            <a:r>
              <a:rPr lang="en-US" sz="700" dirty="0" smtClean="0"/>
              <a:t> </a:t>
            </a:r>
            <a:r>
              <a:rPr lang="en-US" sz="700" dirty="0" err="1" smtClean="0"/>
              <a:t>такви</a:t>
            </a:r>
            <a:r>
              <a:rPr lang="en-US" sz="700" dirty="0" smtClean="0"/>
              <a:t> </a:t>
            </a:r>
            <a:r>
              <a:rPr lang="en-US" sz="700" dirty="0" err="1" smtClean="0"/>
              <a:t>содржини</a:t>
            </a:r>
            <a:r>
              <a:rPr lang="en-US" sz="700" dirty="0" smtClean="0"/>
              <a:t>. </a:t>
            </a:r>
            <a:r>
              <a:rPr lang="en-US" sz="700" dirty="0" err="1" smtClean="0"/>
              <a:t>Освен</a:t>
            </a:r>
            <a:r>
              <a:rPr lang="en-US" sz="700" dirty="0" smtClean="0"/>
              <a:t> </a:t>
            </a:r>
            <a:r>
              <a:rPr lang="en-US" sz="700" dirty="0" err="1" smtClean="0"/>
              <a:t>тоа</a:t>
            </a:r>
            <a:r>
              <a:rPr lang="en-US" sz="700" dirty="0" smtClean="0"/>
              <a:t>, </a:t>
            </a:r>
            <a:r>
              <a:rPr lang="en-US" sz="700" dirty="0" err="1" smtClean="0"/>
              <a:t>корисниците</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бидат</a:t>
            </a:r>
            <a:r>
              <a:rPr lang="en-US" sz="700" dirty="0" smtClean="0"/>
              <a:t> </a:t>
            </a:r>
            <a:r>
              <a:rPr lang="en-US" sz="700" dirty="0" err="1" smtClean="0"/>
              <a:t>анонимни</a:t>
            </a:r>
            <a:r>
              <a:rPr lang="en-US" sz="700" dirty="0" smtClean="0"/>
              <a:t> </a:t>
            </a:r>
            <a:r>
              <a:rPr lang="en-US" sz="700" dirty="0" err="1" smtClean="0"/>
              <a:t>на</a:t>
            </a:r>
            <a:r>
              <a:rPr lang="en-US" sz="700" dirty="0" smtClean="0"/>
              <a:t> </a:t>
            </a:r>
            <a:r>
              <a:rPr lang="en-US" sz="700" dirty="0" err="1" smtClean="0"/>
              <a:t>интернет</a:t>
            </a:r>
            <a:r>
              <a:rPr lang="en-US" sz="700" dirty="0" smtClean="0"/>
              <a:t>, а </a:t>
            </a:r>
            <a:r>
              <a:rPr lang="en-US" sz="700" dirty="0" err="1" smtClean="0"/>
              <a:t>притоа</a:t>
            </a:r>
            <a:r>
              <a:rPr lang="en-US" sz="700" dirty="0" smtClean="0"/>
              <a:t> </a:t>
            </a:r>
            <a:r>
              <a:rPr lang="en-US" sz="700" dirty="0" err="1" smtClean="0"/>
              <a:t>стекнуваат</a:t>
            </a:r>
            <a:r>
              <a:rPr lang="en-US" sz="700" dirty="0" smtClean="0"/>
              <a:t> </a:t>
            </a:r>
            <a:r>
              <a:rPr lang="en-US" sz="700" dirty="0" err="1" smtClean="0"/>
              <a:t>онлајн-пристап</a:t>
            </a:r>
            <a:r>
              <a:rPr lang="en-US" sz="700" dirty="0" smtClean="0"/>
              <a:t> </a:t>
            </a:r>
            <a:r>
              <a:rPr lang="en-US" sz="700" dirty="0" err="1" smtClean="0"/>
              <a:t>до</a:t>
            </a:r>
            <a:r>
              <a:rPr lang="en-US" sz="700" dirty="0" smtClean="0"/>
              <a:t> </a:t>
            </a:r>
            <a:r>
              <a:rPr lang="en-US" sz="700" dirty="0" err="1" smtClean="0"/>
              <a:t>материјали</a:t>
            </a:r>
            <a:r>
              <a:rPr lang="en-US" sz="700" dirty="0" smtClean="0"/>
              <a:t> </a:t>
            </a:r>
            <a:r>
              <a:rPr lang="en-US" sz="700" dirty="0" err="1" smtClean="0"/>
              <a:t>за</a:t>
            </a:r>
            <a:r>
              <a:rPr lang="en-US" sz="700" dirty="0" smtClean="0"/>
              <a:t> </a:t>
            </a:r>
            <a:r>
              <a:rPr lang="en-US" sz="700" dirty="0" err="1" smtClean="0"/>
              <a:t>злоупотреба</a:t>
            </a:r>
            <a:r>
              <a:rPr lang="en-US" sz="700" dirty="0" smtClean="0"/>
              <a:t> </a:t>
            </a:r>
            <a:r>
              <a:rPr lang="en-US" sz="700" dirty="0" err="1" smtClean="0"/>
              <a:t>на</a:t>
            </a:r>
            <a:r>
              <a:rPr lang="en-US" sz="700" dirty="0" smtClean="0"/>
              <a:t> </a:t>
            </a:r>
            <a:r>
              <a:rPr lang="en-US" sz="700" dirty="0" err="1" smtClean="0"/>
              <a:t>деца</a:t>
            </a:r>
            <a:r>
              <a:rPr lang="en-US" sz="700" dirty="0" smtClean="0"/>
              <a:t>.</a:t>
            </a:r>
          </a:p>
          <a:p>
            <a:pPr algn="just">
              <a:lnSpc>
                <a:spcPct val="80000"/>
              </a:lnSpc>
            </a:pPr>
            <a:endParaRPr lang="en-US" altLang="en-US" sz="700" dirty="0" smtClean="0"/>
          </a:p>
          <a:p>
            <a:pPr algn="just">
              <a:lnSpc>
                <a:spcPct val="80000"/>
              </a:lnSpc>
            </a:pPr>
            <a:r>
              <a:rPr lang="en-US" sz="700" dirty="0" err="1" smtClean="0"/>
              <a:t>Што</a:t>
            </a:r>
            <a:r>
              <a:rPr lang="en-US" sz="700" dirty="0" smtClean="0"/>
              <a:t> </a:t>
            </a:r>
            <a:r>
              <a:rPr lang="en-US" sz="700" dirty="0" err="1" smtClean="0"/>
              <a:t>се</a:t>
            </a:r>
            <a:r>
              <a:rPr lang="en-US" sz="700" dirty="0" smtClean="0"/>
              <a:t> </a:t>
            </a:r>
            <a:r>
              <a:rPr lang="en-US" sz="700" dirty="0" err="1" smtClean="0"/>
              <a:t>однесува</a:t>
            </a:r>
            <a:r>
              <a:rPr lang="en-US" sz="700" dirty="0" smtClean="0"/>
              <a:t> </a:t>
            </a:r>
            <a:r>
              <a:rPr lang="en-US" sz="700" dirty="0" err="1" smtClean="0"/>
              <a:t>на</a:t>
            </a:r>
            <a:r>
              <a:rPr lang="en-US" sz="700" dirty="0" smtClean="0"/>
              <a:t> </a:t>
            </a:r>
            <a:r>
              <a:rPr lang="en-US" sz="700" dirty="0" err="1" smtClean="0"/>
              <a:t>кривичните</a:t>
            </a:r>
            <a:r>
              <a:rPr lang="en-US" sz="700" dirty="0" smtClean="0"/>
              <a:t> </a:t>
            </a:r>
            <a:r>
              <a:rPr lang="en-US" sz="700" dirty="0" err="1" smtClean="0"/>
              <a:t>дела</a:t>
            </a:r>
            <a:r>
              <a:rPr lang="en-US" sz="700" dirty="0" smtClean="0"/>
              <a:t> </a:t>
            </a:r>
            <a:r>
              <a:rPr lang="en-US" sz="700" dirty="0" err="1" smtClean="0"/>
              <a:t>поврзани</a:t>
            </a:r>
            <a:r>
              <a:rPr lang="en-US" sz="700" dirty="0" smtClean="0"/>
              <a:t> </a:t>
            </a:r>
            <a:r>
              <a:rPr lang="en-US" sz="700" dirty="0" err="1" smtClean="0"/>
              <a:t>со</a:t>
            </a:r>
            <a:r>
              <a:rPr lang="en-US" sz="700" dirty="0" smtClean="0"/>
              <a:t> </a:t>
            </a:r>
            <a:r>
              <a:rPr lang="en-US" sz="700" dirty="0" err="1" smtClean="0"/>
              <a:t>детската</a:t>
            </a:r>
            <a:r>
              <a:rPr lang="en-US" sz="700" dirty="0" smtClean="0"/>
              <a:t> </a:t>
            </a:r>
            <a:r>
              <a:rPr lang="en-US" sz="700" dirty="0" err="1" smtClean="0"/>
              <a:t>порнографија</a:t>
            </a:r>
            <a:r>
              <a:rPr lang="en-US" sz="700" dirty="0" smtClean="0"/>
              <a:t>, </a:t>
            </a:r>
            <a:r>
              <a:rPr lang="en-US" sz="700" dirty="0" err="1" smtClean="0"/>
              <a:t>еден</a:t>
            </a:r>
            <a:r>
              <a:rPr lang="en-US" sz="700" dirty="0" smtClean="0"/>
              <a:t> </a:t>
            </a:r>
            <a:r>
              <a:rPr lang="en-US" sz="700" dirty="0" err="1" smtClean="0"/>
              <a:t>аспект</a:t>
            </a:r>
            <a:r>
              <a:rPr lang="en-US" sz="700" dirty="0" smtClean="0"/>
              <a:t> е </a:t>
            </a:r>
            <a:r>
              <a:rPr lang="en-US" sz="700" dirty="0" err="1" smtClean="0"/>
              <a:t>особено</a:t>
            </a:r>
            <a:r>
              <a:rPr lang="en-US" sz="700" dirty="0" smtClean="0"/>
              <a:t> </a:t>
            </a:r>
            <a:r>
              <a:rPr lang="en-US" sz="700" dirty="0" err="1" smtClean="0"/>
              <a:t>предизвикувачки</a:t>
            </a:r>
            <a:r>
              <a:rPr lang="en-US" sz="700" dirty="0" smtClean="0"/>
              <a:t>: </a:t>
            </a:r>
            <a:r>
              <a:rPr lang="en-US" sz="700" dirty="0" err="1" smtClean="0"/>
              <a:t>криминализација</a:t>
            </a:r>
            <a:r>
              <a:rPr lang="en-US" sz="700" dirty="0" smtClean="0"/>
              <a:t> </a:t>
            </a:r>
            <a:r>
              <a:rPr lang="en-US" sz="700" dirty="0" err="1" smtClean="0"/>
              <a:t>на</a:t>
            </a:r>
            <a:r>
              <a:rPr lang="en-US" sz="700" dirty="0" smtClean="0"/>
              <a:t> „</a:t>
            </a:r>
            <a:r>
              <a:rPr lang="en-US" sz="700" dirty="0" err="1" smtClean="0"/>
              <a:t>псевдосликите</a:t>
            </a:r>
            <a:r>
              <a:rPr lang="en-US" sz="700" dirty="0" smtClean="0"/>
              <a:t>“. </a:t>
            </a:r>
            <a:r>
              <a:rPr lang="en-US" sz="700" dirty="0" err="1" smtClean="0"/>
              <a:t>Членовите</a:t>
            </a:r>
            <a:r>
              <a:rPr lang="en-US" sz="700" dirty="0" smtClean="0"/>
              <a:t> </a:t>
            </a:r>
            <a:r>
              <a:rPr lang="en-US" sz="700" dirty="0" err="1" smtClean="0"/>
              <a:t>на</a:t>
            </a:r>
            <a:r>
              <a:rPr lang="en-US" sz="700" dirty="0" smtClean="0"/>
              <a:t> </a:t>
            </a:r>
            <a:r>
              <a:rPr lang="en-US" sz="700" dirty="0" err="1" smtClean="0"/>
              <a:t>Конвенцијата</a:t>
            </a:r>
            <a:r>
              <a:rPr lang="en-US" sz="700" dirty="0" smtClean="0"/>
              <a:t> </a:t>
            </a:r>
            <a:r>
              <a:rPr lang="en-US" sz="700" dirty="0" err="1" smtClean="0"/>
              <a:t>не</a:t>
            </a:r>
            <a:r>
              <a:rPr lang="en-US" sz="700" dirty="0" smtClean="0"/>
              <a:t> </a:t>
            </a:r>
            <a:r>
              <a:rPr lang="en-US" sz="700" dirty="0" err="1" smtClean="0"/>
              <a:t>ги</a:t>
            </a:r>
            <a:r>
              <a:rPr lang="en-US" sz="700" dirty="0" smtClean="0"/>
              <a:t> </a:t>
            </a:r>
            <a:r>
              <a:rPr lang="en-US" sz="700" dirty="0" err="1" smtClean="0"/>
              <a:t>опфаќаат</a:t>
            </a:r>
            <a:r>
              <a:rPr lang="en-US" sz="700" dirty="0" smtClean="0"/>
              <a:t> </a:t>
            </a:r>
            <a:r>
              <a:rPr lang="en-US" sz="700" dirty="0" err="1" smtClean="0"/>
              <a:t>само</a:t>
            </a:r>
            <a:r>
              <a:rPr lang="en-US" sz="700" dirty="0" smtClean="0"/>
              <a:t> </a:t>
            </a:r>
            <a:r>
              <a:rPr lang="en-US" sz="700" dirty="0" err="1" smtClean="0"/>
              <a:t>ситуациите</a:t>
            </a:r>
            <a:r>
              <a:rPr lang="en-US" sz="700" dirty="0" smtClean="0"/>
              <a:t> </a:t>
            </a:r>
            <a:r>
              <a:rPr lang="en-US" sz="700" dirty="0" err="1" smtClean="0"/>
              <a:t>со</a:t>
            </a:r>
            <a:r>
              <a:rPr lang="en-US" sz="700" dirty="0" smtClean="0"/>
              <a:t> </a:t>
            </a:r>
            <a:r>
              <a:rPr lang="en-US" sz="700" dirty="0" err="1" smtClean="0"/>
              <a:t>фотографии</a:t>
            </a:r>
            <a:r>
              <a:rPr lang="en-US" sz="700" dirty="0" smtClean="0"/>
              <a:t> </a:t>
            </a:r>
            <a:r>
              <a:rPr lang="en-US" sz="700" dirty="0" err="1" smtClean="0"/>
              <a:t>на</a:t>
            </a:r>
            <a:r>
              <a:rPr lang="en-US" sz="700" dirty="0" smtClean="0"/>
              <a:t> </a:t>
            </a:r>
            <a:r>
              <a:rPr lang="en-US" sz="700" dirty="0" err="1" smtClean="0"/>
              <a:t>кои</a:t>
            </a:r>
            <a:r>
              <a:rPr lang="en-US" sz="700" dirty="0" smtClean="0"/>
              <a:t> </a:t>
            </a:r>
            <a:r>
              <a:rPr lang="en-US" sz="700" dirty="0" err="1" smtClean="0"/>
              <a:t>реални</a:t>
            </a:r>
            <a:r>
              <a:rPr lang="en-US" sz="700" dirty="0" smtClean="0"/>
              <a:t> </a:t>
            </a:r>
            <a:r>
              <a:rPr lang="en-US" sz="700" dirty="0" err="1" smtClean="0"/>
              <a:t>деца</a:t>
            </a:r>
            <a:r>
              <a:rPr lang="en-US" sz="700" dirty="0" smtClean="0"/>
              <a:t> </a:t>
            </a:r>
            <a:r>
              <a:rPr lang="en-US" sz="700" dirty="0" err="1" smtClean="0"/>
              <a:t>се</a:t>
            </a:r>
            <a:r>
              <a:rPr lang="en-US" sz="700" dirty="0" smtClean="0"/>
              <a:t> </a:t>
            </a:r>
            <a:r>
              <a:rPr lang="en-US" sz="700" dirty="0" err="1" smtClean="0"/>
              <a:t>фотографирани</a:t>
            </a:r>
            <a:r>
              <a:rPr lang="en-US" sz="700" dirty="0" smtClean="0"/>
              <a:t> </a:t>
            </a:r>
            <a:r>
              <a:rPr lang="en-US" sz="700" dirty="0" err="1" smtClean="0"/>
              <a:t>во</a:t>
            </a:r>
            <a:r>
              <a:rPr lang="en-US" sz="700" dirty="0" smtClean="0"/>
              <a:t> </a:t>
            </a:r>
            <a:r>
              <a:rPr lang="en-US" sz="700" dirty="0" err="1" smtClean="0"/>
              <a:t>текот</a:t>
            </a:r>
            <a:r>
              <a:rPr lang="en-US" sz="700" dirty="0" smtClean="0"/>
              <a:t> </a:t>
            </a:r>
            <a:r>
              <a:rPr lang="en-US" sz="700" dirty="0" err="1" smtClean="0"/>
              <a:t>на</a:t>
            </a:r>
            <a:r>
              <a:rPr lang="en-US" sz="700" dirty="0" smtClean="0"/>
              <a:t> </a:t>
            </a:r>
            <a:r>
              <a:rPr lang="en-US" sz="700" dirty="0" err="1" smtClean="0"/>
              <a:t>сексуален</a:t>
            </a:r>
            <a:r>
              <a:rPr lang="en-US" sz="700" dirty="0" smtClean="0"/>
              <a:t> </a:t>
            </a:r>
            <a:r>
              <a:rPr lang="en-US" sz="700" dirty="0" err="1" smtClean="0"/>
              <a:t>чин</a:t>
            </a:r>
            <a:r>
              <a:rPr lang="en-US" sz="700" dirty="0" smtClean="0"/>
              <a:t>, </a:t>
            </a:r>
            <a:r>
              <a:rPr lang="en-US" sz="700" dirty="0" err="1" smtClean="0"/>
              <a:t>туку</a:t>
            </a:r>
            <a:r>
              <a:rPr lang="en-US" sz="700" dirty="0" smtClean="0"/>
              <a:t> и </a:t>
            </a:r>
            <a:r>
              <a:rPr lang="en-US" sz="700" dirty="0" err="1" smtClean="0"/>
              <a:t>лажни</a:t>
            </a:r>
            <a:r>
              <a:rPr lang="en-US" sz="700" dirty="0" smtClean="0"/>
              <a:t> </a:t>
            </a:r>
            <a:r>
              <a:rPr lang="en-US" sz="700" dirty="0" err="1" smtClean="0"/>
              <a:t>претставувања</a:t>
            </a:r>
            <a:r>
              <a:rPr lang="en-US" sz="700" dirty="0" smtClean="0"/>
              <a:t> </a:t>
            </a:r>
            <a:r>
              <a:rPr lang="en-US" sz="700" dirty="0" err="1" smtClean="0"/>
              <a:t>на</a:t>
            </a:r>
            <a:r>
              <a:rPr lang="en-US" sz="700" dirty="0" smtClean="0"/>
              <a:t> </a:t>
            </a:r>
            <a:r>
              <a:rPr lang="en-US" sz="700" dirty="0" err="1" smtClean="0"/>
              <a:t>деца</a:t>
            </a:r>
            <a:r>
              <a:rPr lang="en-US" sz="700" dirty="0" smtClean="0"/>
              <a:t>, </a:t>
            </a:r>
            <a:r>
              <a:rPr lang="en-US" sz="700" dirty="0" err="1" smtClean="0"/>
              <a:t>на</a:t>
            </a:r>
            <a:r>
              <a:rPr lang="en-US" sz="700" dirty="0" smtClean="0"/>
              <a:t> </a:t>
            </a:r>
            <a:r>
              <a:rPr lang="en-US" sz="700" dirty="0" err="1" smtClean="0"/>
              <a:t>пример</a:t>
            </a:r>
            <a:r>
              <a:rPr lang="en-US" sz="700" dirty="0" smtClean="0"/>
              <a:t>, </a:t>
            </a:r>
            <a:r>
              <a:rPr lang="en-US" sz="700" dirty="0" err="1" smtClean="0"/>
              <a:t>фотографии</a:t>
            </a:r>
            <a:r>
              <a:rPr lang="en-US" sz="700" dirty="0" smtClean="0"/>
              <a:t> </a:t>
            </a:r>
            <a:r>
              <a:rPr lang="en-US" sz="700" dirty="0" err="1" smtClean="0"/>
              <a:t>на</a:t>
            </a:r>
            <a:r>
              <a:rPr lang="en-US" sz="700" dirty="0" smtClean="0"/>
              <a:t> </a:t>
            </a:r>
            <a:r>
              <a:rPr lang="en-US" sz="700" dirty="0" err="1" smtClean="0"/>
              <a:t>деца</a:t>
            </a:r>
            <a:r>
              <a:rPr lang="en-US" sz="700" dirty="0" smtClean="0"/>
              <a:t> </a:t>
            </a:r>
            <a:r>
              <a:rPr lang="en-US" sz="700" dirty="0" err="1" smtClean="0"/>
              <a:t>комплетно</a:t>
            </a:r>
            <a:r>
              <a:rPr lang="en-US" sz="700" dirty="0" smtClean="0"/>
              <a:t> </a:t>
            </a:r>
            <a:r>
              <a:rPr lang="en-US" sz="700" dirty="0" err="1" smtClean="0"/>
              <a:t>креирани</a:t>
            </a:r>
            <a:r>
              <a:rPr lang="en-US" sz="700" dirty="0" smtClean="0"/>
              <a:t> </a:t>
            </a:r>
            <a:r>
              <a:rPr lang="en-US" sz="700" dirty="0" err="1" smtClean="0"/>
              <a:t>од</a:t>
            </a:r>
            <a:r>
              <a:rPr lang="en-US" sz="700" dirty="0" smtClean="0"/>
              <a:t> </a:t>
            </a:r>
            <a:r>
              <a:rPr lang="en-US" sz="700" dirty="0" err="1" smtClean="0"/>
              <a:t>компјутери</a:t>
            </a:r>
            <a:r>
              <a:rPr lang="en-US" sz="700" dirty="0" smtClean="0"/>
              <a:t> (</a:t>
            </a:r>
            <a:r>
              <a:rPr lang="en-US" sz="700" dirty="0" err="1" smtClean="0"/>
              <a:t>на</a:t>
            </a:r>
            <a:r>
              <a:rPr lang="en-US" sz="700" dirty="0" smtClean="0"/>
              <a:t> </a:t>
            </a:r>
            <a:r>
              <a:rPr lang="en-US" sz="700" dirty="0" err="1" smtClean="0"/>
              <a:t>пример</a:t>
            </a:r>
            <a:r>
              <a:rPr lang="en-US" sz="700" dirty="0" smtClean="0"/>
              <a:t>, </a:t>
            </a:r>
            <a:r>
              <a:rPr lang="en-US" sz="700" dirty="0" err="1" smtClean="0"/>
              <a:t>со</a:t>
            </a:r>
            <a:r>
              <a:rPr lang="en-US" sz="700" dirty="0" smtClean="0"/>
              <a:t> </a:t>
            </a:r>
            <a:r>
              <a:rPr lang="en-US" sz="700" dirty="0" err="1" smtClean="0"/>
              <a:t>морфирање</a:t>
            </a:r>
            <a:r>
              <a:rPr lang="en-US" sz="700" dirty="0" smtClean="0"/>
              <a:t> </a:t>
            </a:r>
            <a:r>
              <a:rPr lang="en-US" sz="700" dirty="0" err="1" smtClean="0"/>
              <a:t>на</a:t>
            </a:r>
            <a:r>
              <a:rPr lang="en-US" sz="700" dirty="0" smtClean="0"/>
              <a:t> </a:t>
            </a:r>
            <a:r>
              <a:rPr lang="en-US" sz="700" dirty="0" err="1" smtClean="0"/>
              <a:t>глава</a:t>
            </a:r>
            <a:r>
              <a:rPr lang="en-US" sz="700" dirty="0" smtClean="0"/>
              <a:t> </a:t>
            </a:r>
            <a:r>
              <a:rPr lang="en-US" sz="700" dirty="0" err="1" smtClean="0"/>
              <a:t>на</a:t>
            </a:r>
            <a:r>
              <a:rPr lang="en-US" sz="700" dirty="0" smtClean="0"/>
              <a:t> </a:t>
            </a:r>
            <a:r>
              <a:rPr lang="en-US" sz="700" dirty="0" err="1" smtClean="0"/>
              <a:t>дете</a:t>
            </a:r>
            <a:r>
              <a:rPr lang="en-US" sz="700" dirty="0" smtClean="0"/>
              <a:t> </a:t>
            </a:r>
            <a:r>
              <a:rPr lang="en-US" sz="700" dirty="0" err="1" smtClean="0"/>
              <a:t>на</a:t>
            </a:r>
            <a:r>
              <a:rPr lang="en-US" sz="700" dirty="0" smtClean="0"/>
              <a:t> </a:t>
            </a:r>
            <a:r>
              <a:rPr lang="en-US" sz="700" dirty="0" err="1" smtClean="0"/>
              <a:t>тело</a:t>
            </a:r>
            <a:r>
              <a:rPr lang="en-US" sz="700" dirty="0" smtClean="0"/>
              <a:t> </a:t>
            </a:r>
            <a:r>
              <a:rPr lang="en-US" sz="700" dirty="0" err="1" smtClean="0"/>
              <a:t>на</a:t>
            </a:r>
            <a:r>
              <a:rPr lang="en-US" sz="700" dirty="0" smtClean="0"/>
              <a:t> </a:t>
            </a:r>
            <a:r>
              <a:rPr lang="en-US" sz="700" dirty="0" err="1" smtClean="0"/>
              <a:t>возрасен</a:t>
            </a:r>
            <a:r>
              <a:rPr lang="en-US" sz="700" dirty="0" smtClean="0"/>
              <a:t> </a:t>
            </a:r>
            <a:r>
              <a:rPr lang="en-US" sz="700" dirty="0" err="1" smtClean="0"/>
              <a:t>човек</a:t>
            </a:r>
            <a:r>
              <a:rPr lang="en-US" sz="700" dirty="0" smtClean="0"/>
              <a:t> </a:t>
            </a:r>
            <a:r>
              <a:rPr lang="en-US" sz="700" dirty="0" err="1" smtClean="0"/>
              <a:t>што</a:t>
            </a:r>
            <a:r>
              <a:rPr lang="en-US" sz="700" dirty="0" smtClean="0"/>
              <a:t> </a:t>
            </a:r>
            <a:r>
              <a:rPr lang="en-US" sz="700" dirty="0" err="1" smtClean="0"/>
              <a:t>учествува</a:t>
            </a:r>
            <a:r>
              <a:rPr lang="en-US" sz="700" dirty="0" smtClean="0"/>
              <a:t> </a:t>
            </a:r>
            <a:r>
              <a:rPr lang="en-US" sz="700" dirty="0" err="1" smtClean="0"/>
              <a:t>во</a:t>
            </a:r>
            <a:r>
              <a:rPr lang="en-US" sz="700" dirty="0" smtClean="0"/>
              <a:t> </a:t>
            </a:r>
            <a:r>
              <a:rPr lang="en-US" sz="700" dirty="0" err="1" smtClean="0"/>
              <a:t>сексуален</a:t>
            </a:r>
            <a:r>
              <a:rPr lang="en-US" sz="700" dirty="0" smtClean="0"/>
              <a:t> </a:t>
            </a:r>
            <a:r>
              <a:rPr lang="en-US" sz="700" dirty="0" err="1" smtClean="0"/>
              <a:t>чин</a:t>
            </a:r>
            <a:r>
              <a:rPr lang="en-US" sz="700" dirty="0" smtClean="0"/>
              <a:t>) </a:t>
            </a:r>
            <a:r>
              <a:rPr lang="en-US" sz="700" dirty="0" err="1" smtClean="0"/>
              <a:t>или</a:t>
            </a:r>
            <a:r>
              <a:rPr lang="en-US" sz="700" dirty="0" smtClean="0"/>
              <a:t> </a:t>
            </a:r>
            <a:r>
              <a:rPr lang="en-US" sz="700" dirty="0" err="1" smtClean="0"/>
              <a:t>слики</a:t>
            </a:r>
            <a:r>
              <a:rPr lang="en-US" sz="700" dirty="0" smtClean="0"/>
              <a:t> </a:t>
            </a:r>
            <a:r>
              <a:rPr lang="en-US" sz="700" dirty="0" err="1" smtClean="0"/>
              <a:t>од</a:t>
            </a:r>
            <a:r>
              <a:rPr lang="en-US" sz="700" dirty="0" smtClean="0"/>
              <a:t> </a:t>
            </a:r>
            <a:r>
              <a:rPr lang="en-US" sz="700" dirty="0" err="1" smtClean="0"/>
              <a:t>возрасни</a:t>
            </a:r>
            <a:r>
              <a:rPr lang="en-US" sz="700" dirty="0" smtClean="0"/>
              <a:t> </a:t>
            </a:r>
            <a:r>
              <a:rPr lang="en-US" sz="700" dirty="0" err="1" smtClean="0"/>
              <a:t>лица</a:t>
            </a:r>
            <a:r>
              <a:rPr lang="en-US" sz="700" dirty="0" smtClean="0"/>
              <a:t> (</a:t>
            </a:r>
            <a:r>
              <a:rPr lang="en-US" sz="700" dirty="0" err="1" smtClean="0"/>
              <a:t>убедливи</a:t>
            </a:r>
            <a:r>
              <a:rPr lang="en-US" sz="700" dirty="0" smtClean="0"/>
              <a:t>) </a:t>
            </a:r>
            <a:r>
              <a:rPr lang="en-US" sz="700" dirty="0" err="1" smtClean="0"/>
              <a:t>што</a:t>
            </a:r>
            <a:r>
              <a:rPr lang="en-US" sz="700" dirty="0" smtClean="0"/>
              <a:t> </a:t>
            </a:r>
            <a:r>
              <a:rPr lang="en-US" sz="700" dirty="0" err="1" smtClean="0"/>
              <a:t>се</a:t>
            </a:r>
            <a:r>
              <a:rPr lang="en-US" sz="700" dirty="0" smtClean="0"/>
              <a:t> </a:t>
            </a:r>
            <a:r>
              <a:rPr lang="en-US" sz="700" dirty="0" err="1" smtClean="0"/>
              <a:t>преправаат</a:t>
            </a:r>
            <a:r>
              <a:rPr lang="en-US" sz="700" dirty="0" smtClean="0"/>
              <a:t> (</a:t>
            </a:r>
            <a:r>
              <a:rPr lang="en-US" sz="700" dirty="0" err="1" smtClean="0"/>
              <a:t>глумат</a:t>
            </a:r>
            <a:r>
              <a:rPr lang="en-US" sz="700" dirty="0" smtClean="0"/>
              <a:t> </a:t>
            </a:r>
            <a:r>
              <a:rPr lang="en-US" sz="700" dirty="0" err="1" smtClean="0"/>
              <a:t>или</a:t>
            </a:r>
            <a:r>
              <a:rPr lang="en-US" sz="700" dirty="0" smtClean="0"/>
              <a:t> </a:t>
            </a:r>
            <a:r>
              <a:rPr lang="en-US" sz="700" dirty="0" err="1" smtClean="0"/>
              <a:t>се</a:t>
            </a:r>
            <a:r>
              <a:rPr lang="en-US" sz="700" dirty="0" smtClean="0"/>
              <a:t> </a:t>
            </a:r>
            <a:r>
              <a:rPr lang="en-US" sz="700" dirty="0" err="1" smtClean="0"/>
              <a:t>облечени</a:t>
            </a:r>
            <a:r>
              <a:rPr lang="en-US" sz="700" dirty="0" smtClean="0"/>
              <a:t>) </a:t>
            </a:r>
            <a:r>
              <a:rPr lang="en-US" sz="700" dirty="0" err="1" smtClean="0"/>
              <a:t>како</a:t>
            </a:r>
            <a:r>
              <a:rPr lang="en-US" sz="700" dirty="0" smtClean="0"/>
              <a:t> </a:t>
            </a:r>
            <a:r>
              <a:rPr lang="en-US" sz="700" dirty="0" err="1" smtClean="0"/>
              <a:t>деца</a:t>
            </a:r>
            <a:r>
              <a:rPr lang="en-US" sz="700" dirty="0" smtClean="0"/>
              <a:t>. </a:t>
            </a:r>
          </a:p>
          <a:p>
            <a:pPr algn="just">
              <a:lnSpc>
                <a:spcPct val="80000"/>
              </a:lnSpc>
            </a:pPr>
            <a:endParaRPr lang="en-US" altLang="en-US" sz="700" dirty="0" smtClean="0"/>
          </a:p>
          <a:p>
            <a:pPr algn="just">
              <a:lnSpc>
                <a:spcPct val="80000"/>
              </a:lnSpc>
            </a:pPr>
            <a:r>
              <a:rPr lang="en-US" sz="700" dirty="0" err="1" smtClean="0"/>
              <a:t>Мора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разгледа</a:t>
            </a:r>
            <a:r>
              <a:rPr lang="en-US" sz="700" dirty="0" smtClean="0"/>
              <a:t> и </a:t>
            </a:r>
            <a:r>
              <a:rPr lang="en-US" sz="700" dirty="0" err="1" smtClean="0"/>
              <a:t>вториот</a:t>
            </a:r>
            <a:r>
              <a:rPr lang="en-US" sz="700" dirty="0" smtClean="0"/>
              <a:t> </a:t>
            </a:r>
            <a:r>
              <a:rPr lang="en-US" sz="700" dirty="0" err="1" smtClean="0"/>
              <a:t>важен</a:t>
            </a:r>
            <a:r>
              <a:rPr lang="en-US" sz="700" dirty="0" smtClean="0"/>
              <a:t> </a:t>
            </a:r>
            <a:r>
              <a:rPr lang="en-US" sz="700" dirty="0" err="1" smtClean="0"/>
              <a:t>аспект</a:t>
            </a:r>
            <a:r>
              <a:rPr lang="en-US" sz="700" dirty="0" smtClean="0"/>
              <a:t> </a:t>
            </a:r>
            <a:r>
              <a:rPr lang="en-US" sz="700" dirty="0" err="1" smtClean="0"/>
              <a:t>затоа</a:t>
            </a:r>
            <a:r>
              <a:rPr lang="en-US" sz="700" dirty="0" smtClean="0"/>
              <a:t> </a:t>
            </a:r>
            <a:r>
              <a:rPr lang="en-US" sz="700" dirty="0" err="1" smtClean="0"/>
              <a:t>што</a:t>
            </a:r>
            <a:r>
              <a:rPr lang="en-US" sz="700" dirty="0" smtClean="0"/>
              <a:t> </a:t>
            </a:r>
            <a:r>
              <a:rPr lang="en-US" sz="700" dirty="0" err="1" smtClean="0"/>
              <a:t>тој</a:t>
            </a:r>
            <a:r>
              <a:rPr lang="en-US" sz="700" dirty="0" smtClean="0"/>
              <a:t> </a:t>
            </a:r>
            <a:r>
              <a:rPr lang="en-US" sz="700" dirty="0" err="1" smtClean="0"/>
              <a:t>пошироко</a:t>
            </a:r>
            <a:r>
              <a:rPr lang="en-US" sz="700" dirty="0" smtClean="0"/>
              <a:t> е </a:t>
            </a:r>
            <a:r>
              <a:rPr lang="en-US" sz="700" dirty="0" err="1" smtClean="0"/>
              <a:t>разгледан</a:t>
            </a:r>
            <a:r>
              <a:rPr lang="en-US" sz="700" dirty="0" smtClean="0"/>
              <a:t> </a:t>
            </a:r>
            <a:r>
              <a:rPr lang="en-US" sz="700" dirty="0" err="1" smtClean="0"/>
              <a:t>во</a:t>
            </a:r>
            <a:r>
              <a:rPr lang="en-US" sz="700" dirty="0" smtClean="0"/>
              <a:t> </a:t>
            </a:r>
            <a:r>
              <a:rPr lang="en-US" sz="700" dirty="0" err="1" smtClean="0"/>
              <a:t>текстот</a:t>
            </a:r>
            <a:r>
              <a:rPr lang="en-US" sz="700" dirty="0" smtClean="0"/>
              <a:t> </a:t>
            </a:r>
            <a:r>
              <a:rPr lang="en-US" sz="700" dirty="0" err="1" smtClean="0"/>
              <a:t>на</a:t>
            </a:r>
            <a:r>
              <a:rPr lang="en-US" sz="700" dirty="0" smtClean="0"/>
              <a:t> </a:t>
            </a:r>
            <a:r>
              <a:rPr lang="en-US" sz="700" dirty="0" err="1" smtClean="0"/>
              <a:t>Конвенцијата</a:t>
            </a:r>
            <a:r>
              <a:rPr lang="en-US" sz="700" dirty="0" smtClean="0"/>
              <a:t>: </a:t>
            </a:r>
            <a:r>
              <a:rPr lang="en-US" sz="700" dirty="0" err="1" smtClean="0"/>
              <a:t>казнување</a:t>
            </a:r>
            <a:r>
              <a:rPr lang="en-US" sz="700" dirty="0" smtClean="0"/>
              <a:t> </a:t>
            </a:r>
            <a:r>
              <a:rPr lang="en-US" sz="700" dirty="0" err="1" smtClean="0"/>
              <a:t>само</a:t>
            </a:r>
            <a:r>
              <a:rPr lang="en-US" sz="700" dirty="0" smtClean="0"/>
              <a:t> </a:t>
            </a:r>
            <a:r>
              <a:rPr lang="en-US" sz="700" dirty="0" err="1" smtClean="0"/>
              <a:t>за</a:t>
            </a:r>
            <a:r>
              <a:rPr lang="en-US" sz="700" dirty="0" smtClean="0"/>
              <a:t> </a:t>
            </a:r>
            <a:r>
              <a:rPr lang="en-US" sz="700" dirty="0" err="1" smtClean="0"/>
              <a:t>поседување</a:t>
            </a:r>
            <a:r>
              <a:rPr lang="en-US" sz="700" dirty="0" smtClean="0"/>
              <a:t> </a:t>
            </a:r>
            <a:r>
              <a:rPr lang="en-US" sz="700" dirty="0" err="1" smtClean="0"/>
              <a:t>материјали</a:t>
            </a:r>
            <a:r>
              <a:rPr lang="en-US" sz="700" dirty="0" smtClean="0"/>
              <a:t> </a:t>
            </a:r>
            <a:r>
              <a:rPr lang="en-US" sz="700" dirty="0" err="1" smtClean="0"/>
              <a:t>со</a:t>
            </a:r>
            <a:r>
              <a:rPr lang="en-US" sz="700" dirty="0" smtClean="0"/>
              <a:t> </a:t>
            </a:r>
            <a:r>
              <a:rPr lang="en-US" sz="700" dirty="0" err="1" smtClean="0"/>
              <a:t>детска</a:t>
            </a:r>
            <a:r>
              <a:rPr lang="en-US" sz="700" dirty="0" smtClean="0"/>
              <a:t> </a:t>
            </a:r>
            <a:r>
              <a:rPr lang="en-US" sz="700" dirty="0" err="1" smtClean="0"/>
              <a:t>порнографија</a:t>
            </a:r>
            <a:r>
              <a:rPr lang="en-US" sz="700" dirty="0" smtClean="0"/>
              <a:t>. </a:t>
            </a:r>
            <a:r>
              <a:rPr lang="en-US" sz="700" dirty="0" err="1" smtClean="0"/>
              <a:t>Во</a:t>
            </a:r>
            <a:r>
              <a:rPr lang="en-US" sz="700" dirty="0" smtClean="0"/>
              <a:t> </a:t>
            </a:r>
            <a:r>
              <a:rPr lang="en-US" sz="700" dirty="0" err="1" smtClean="0"/>
              <a:t>член</a:t>
            </a:r>
            <a:r>
              <a:rPr lang="en-US" sz="700" dirty="0" smtClean="0"/>
              <a:t> 9, 1 </a:t>
            </a:r>
            <a:r>
              <a:rPr lang="en-US" sz="700" dirty="0" err="1" smtClean="0"/>
              <a:t>се</a:t>
            </a:r>
            <a:r>
              <a:rPr lang="en-US" sz="700" dirty="0" smtClean="0"/>
              <a:t> </a:t>
            </a:r>
            <a:r>
              <a:rPr lang="en-US" sz="700" dirty="0" err="1" smtClean="0"/>
              <a:t>дефинира</a:t>
            </a:r>
            <a:r>
              <a:rPr lang="en-US" sz="700" dirty="0" smtClean="0"/>
              <a:t> </a:t>
            </a:r>
            <a:r>
              <a:rPr lang="en-US" sz="700" dirty="0" err="1" smtClean="0"/>
              <a:t>како</a:t>
            </a:r>
            <a:r>
              <a:rPr lang="en-US" sz="700" dirty="0" smtClean="0"/>
              <a:t> </a:t>
            </a:r>
            <a:r>
              <a:rPr lang="en-US" sz="700" dirty="0" err="1" smtClean="0"/>
              <a:t>прекршок</a:t>
            </a:r>
            <a:r>
              <a:rPr lang="en-US" sz="700" dirty="0" smtClean="0"/>
              <a:t> и </a:t>
            </a:r>
            <a:r>
              <a:rPr lang="en-US" sz="700" dirty="0" err="1" smtClean="0"/>
              <a:t>самото</a:t>
            </a:r>
            <a:r>
              <a:rPr lang="en-US" sz="700" dirty="0" smtClean="0"/>
              <a:t> </a:t>
            </a:r>
            <a:r>
              <a:rPr lang="en-US" sz="700" dirty="0" err="1" smtClean="0"/>
              <a:t>поседување</a:t>
            </a:r>
            <a:r>
              <a:rPr lang="en-US" sz="700" dirty="0" smtClean="0"/>
              <a:t> </a:t>
            </a:r>
            <a:r>
              <a:rPr lang="en-US" sz="700" dirty="0" err="1" smtClean="0"/>
              <a:t>на</a:t>
            </a:r>
            <a:r>
              <a:rPr lang="en-US" sz="700" dirty="0" smtClean="0"/>
              <a:t> </a:t>
            </a:r>
            <a:r>
              <a:rPr lang="en-US" sz="700" dirty="0" err="1" smtClean="0"/>
              <a:t>овој</a:t>
            </a:r>
            <a:r>
              <a:rPr lang="en-US" sz="700" dirty="0" smtClean="0"/>
              <a:t> </a:t>
            </a:r>
            <a:r>
              <a:rPr lang="en-US" sz="700" dirty="0" err="1" smtClean="0"/>
              <a:t>вид</a:t>
            </a:r>
            <a:r>
              <a:rPr lang="en-US" sz="700" dirty="0" smtClean="0"/>
              <a:t> </a:t>
            </a:r>
            <a:r>
              <a:rPr lang="en-US" sz="700" dirty="0" err="1" smtClean="0"/>
              <a:t>материјал</a:t>
            </a:r>
            <a:r>
              <a:rPr lang="en-US" sz="700" dirty="0" smtClean="0"/>
              <a:t>, </a:t>
            </a:r>
            <a:r>
              <a:rPr lang="en-US" sz="700" dirty="0" err="1" smtClean="0"/>
              <a:t>во</a:t>
            </a:r>
            <a:r>
              <a:rPr lang="en-US" sz="700" dirty="0" smtClean="0"/>
              <a:t> </a:t>
            </a:r>
            <a:r>
              <a:rPr lang="en-US" sz="700" dirty="0" err="1" smtClean="0"/>
              <a:t>рамките</a:t>
            </a:r>
            <a:r>
              <a:rPr lang="en-US" sz="700" dirty="0" smtClean="0"/>
              <a:t> </a:t>
            </a:r>
            <a:r>
              <a:rPr lang="en-US" sz="700" dirty="0" err="1" smtClean="0"/>
              <a:t>на</a:t>
            </a:r>
            <a:r>
              <a:rPr lang="en-US" sz="700" dirty="0" smtClean="0"/>
              <a:t> </a:t>
            </a:r>
            <a:r>
              <a:rPr lang="en-US" sz="700" dirty="0" err="1" smtClean="0"/>
              <a:t>компјутерски</a:t>
            </a:r>
            <a:r>
              <a:rPr lang="en-US" sz="700" dirty="0" smtClean="0"/>
              <a:t> </a:t>
            </a:r>
            <a:r>
              <a:rPr lang="en-US" sz="700" dirty="0" err="1" smtClean="0"/>
              <a:t>систем</a:t>
            </a:r>
            <a:r>
              <a:rPr lang="en-US" sz="700" dirty="0" smtClean="0"/>
              <a:t>, </a:t>
            </a:r>
            <a:r>
              <a:rPr lang="en-US" sz="700" dirty="0" err="1" smtClean="0"/>
              <a:t>како</a:t>
            </a:r>
            <a:r>
              <a:rPr lang="en-US" sz="700" dirty="0" smtClean="0"/>
              <a:t> и </a:t>
            </a:r>
            <a:r>
              <a:rPr lang="en-US" sz="700" dirty="0" err="1" smtClean="0"/>
              <a:t>набавката</a:t>
            </a:r>
            <a:r>
              <a:rPr lang="en-US" sz="700" dirty="0" smtClean="0"/>
              <a:t> </a:t>
            </a:r>
            <a:r>
              <a:rPr lang="en-US" sz="700" dirty="0" err="1" smtClean="0"/>
              <a:t>на</a:t>
            </a:r>
            <a:r>
              <a:rPr lang="en-US" sz="700" dirty="0" smtClean="0"/>
              <a:t> </a:t>
            </a:r>
            <a:r>
              <a:rPr lang="en-US" sz="700" dirty="0" err="1" smtClean="0"/>
              <a:t>такви</a:t>
            </a:r>
            <a:r>
              <a:rPr lang="en-US" sz="700" dirty="0" smtClean="0"/>
              <a:t> </a:t>
            </a:r>
            <a:r>
              <a:rPr lang="en-US" sz="700" dirty="0" err="1" smtClean="0"/>
              <a:t>слики</a:t>
            </a:r>
            <a:r>
              <a:rPr lang="en-US" sz="700" dirty="0" smtClean="0"/>
              <a:t> </a:t>
            </a:r>
            <a:r>
              <a:rPr lang="en-US" sz="700" dirty="0" err="1" smtClean="0"/>
              <a:t>за</a:t>
            </a:r>
            <a:r>
              <a:rPr lang="en-US" sz="700" dirty="0" smtClean="0"/>
              <a:t> </a:t>
            </a:r>
            <a:r>
              <a:rPr lang="en-US" sz="700" dirty="0" err="1" smtClean="0"/>
              <a:t>чисто</a:t>
            </a:r>
            <a:r>
              <a:rPr lang="en-US" sz="700" dirty="0" smtClean="0"/>
              <a:t> </a:t>
            </a:r>
            <a:r>
              <a:rPr lang="en-US" sz="700" dirty="0" err="1" smtClean="0"/>
              <a:t>лична</a:t>
            </a:r>
            <a:r>
              <a:rPr lang="en-US" sz="700" dirty="0" smtClean="0"/>
              <a:t> </a:t>
            </a:r>
            <a:r>
              <a:rPr lang="en-US" sz="700" dirty="0" err="1" smtClean="0"/>
              <a:t>употреба</a:t>
            </a:r>
            <a:r>
              <a:rPr lang="en-US" sz="700" dirty="0" smtClean="0"/>
              <a:t>. </a:t>
            </a:r>
            <a:r>
              <a:rPr lang="en-US" sz="700" dirty="0" err="1" smtClean="0"/>
              <a:t>Овој</a:t>
            </a:r>
            <a:r>
              <a:rPr lang="en-US" sz="700" dirty="0" smtClean="0"/>
              <a:t> </a:t>
            </a:r>
            <a:r>
              <a:rPr lang="en-US" sz="700" dirty="0" err="1" smtClean="0"/>
              <a:t>пристап</a:t>
            </a:r>
            <a:r>
              <a:rPr lang="en-US" sz="700" dirty="0" smtClean="0"/>
              <a:t> е </a:t>
            </a:r>
            <a:r>
              <a:rPr lang="en-US" sz="700" dirty="0" err="1" smtClean="0"/>
              <a:t>заеднички</a:t>
            </a:r>
            <a:r>
              <a:rPr lang="en-US" sz="700" dirty="0" smtClean="0"/>
              <a:t> </a:t>
            </a:r>
            <a:r>
              <a:rPr lang="en-US" sz="700" dirty="0" err="1" smtClean="0"/>
              <a:t>усвоен</a:t>
            </a:r>
            <a:r>
              <a:rPr lang="en-US" sz="700" dirty="0" smtClean="0"/>
              <a:t> и </a:t>
            </a:r>
            <a:r>
              <a:rPr lang="en-US" sz="700" dirty="0" err="1" smtClean="0"/>
              <a:t>од</a:t>
            </a:r>
            <a:r>
              <a:rPr lang="en-US" sz="700" dirty="0" smtClean="0"/>
              <a:t> </a:t>
            </a:r>
            <a:r>
              <a:rPr lang="en-US" sz="700" dirty="0" err="1" smtClean="0"/>
              <a:t>други</a:t>
            </a:r>
            <a:r>
              <a:rPr lang="en-US" sz="700" dirty="0" smtClean="0"/>
              <a:t> </a:t>
            </a:r>
            <a:r>
              <a:rPr lang="en-US" sz="700" dirty="0" err="1" smtClean="0"/>
              <a:t>меѓународни</a:t>
            </a:r>
            <a:r>
              <a:rPr lang="en-US" sz="700" dirty="0" smtClean="0"/>
              <a:t> </a:t>
            </a:r>
            <a:r>
              <a:rPr lang="en-US" sz="700" i="1" dirty="0" err="1" smtClean="0"/>
              <a:t>форуми</a:t>
            </a:r>
            <a:r>
              <a:rPr lang="en-US" sz="700" i="1" dirty="0" smtClean="0"/>
              <a:t> </a:t>
            </a:r>
            <a:r>
              <a:rPr lang="en-US" sz="700" dirty="0" err="1" smtClean="0"/>
              <a:t>што</a:t>
            </a:r>
            <a:r>
              <a:rPr lang="en-US" sz="700" i="1" dirty="0" smtClean="0"/>
              <a:t> </a:t>
            </a:r>
            <a:r>
              <a:rPr lang="en-US" sz="700" dirty="0" err="1" smtClean="0"/>
              <a:t>ја</a:t>
            </a:r>
            <a:r>
              <a:rPr lang="en-US" sz="700" dirty="0" smtClean="0"/>
              <a:t> </a:t>
            </a:r>
            <a:r>
              <a:rPr lang="en-US" sz="700" dirty="0" err="1" smtClean="0"/>
              <a:t>проучуваа</a:t>
            </a:r>
            <a:r>
              <a:rPr lang="en-US" sz="700" dirty="0" smtClean="0"/>
              <a:t> </a:t>
            </a:r>
            <a:r>
              <a:rPr lang="en-US" sz="700" dirty="0" err="1" smtClean="0"/>
              <a:t>темата</a:t>
            </a:r>
            <a:r>
              <a:rPr lang="en-US" sz="700" dirty="0" smtClean="0"/>
              <a:t>.</a:t>
            </a:r>
          </a:p>
          <a:p>
            <a:pPr>
              <a:lnSpc>
                <a:spcPct val="80000"/>
              </a:lnSpc>
            </a:pPr>
            <a:r>
              <a:rPr lang="en-US" sz="700" dirty="0" smtClean="0"/>
              <a:t> </a:t>
            </a:r>
          </a:p>
          <a:p>
            <a:pPr>
              <a:lnSpc>
                <a:spcPct val="80000"/>
              </a:lnSpc>
            </a:pPr>
            <a:r>
              <a:rPr lang="en-US" sz="700" dirty="0" err="1" smtClean="0"/>
              <a:t>Криминализирањето</a:t>
            </a:r>
            <a:r>
              <a:rPr lang="en-US" sz="700" dirty="0" smtClean="0"/>
              <a:t> </a:t>
            </a:r>
            <a:r>
              <a:rPr lang="en-US" sz="700" dirty="0" err="1" smtClean="0"/>
              <a:t>на</a:t>
            </a:r>
            <a:r>
              <a:rPr lang="en-US" sz="700" dirty="0" smtClean="0"/>
              <a:t> </a:t>
            </a:r>
            <a:r>
              <a:rPr lang="en-US" sz="700" dirty="0" err="1" smtClean="0"/>
              <a:t>самото</a:t>
            </a:r>
            <a:r>
              <a:rPr lang="en-US" sz="700" dirty="0" smtClean="0"/>
              <a:t> </a:t>
            </a:r>
            <a:r>
              <a:rPr lang="en-US" sz="700" dirty="0" err="1" smtClean="0"/>
              <a:t>поседување</a:t>
            </a:r>
            <a:r>
              <a:rPr lang="en-US" sz="700" dirty="0" smtClean="0"/>
              <a:t> </a:t>
            </a:r>
            <a:r>
              <a:rPr lang="en-US" sz="700" dirty="0" err="1" smtClean="0"/>
              <a:t>материјали</a:t>
            </a:r>
            <a:r>
              <a:rPr lang="en-US" sz="700" dirty="0" smtClean="0"/>
              <a:t> </a:t>
            </a:r>
            <a:r>
              <a:rPr lang="en-US" sz="700" dirty="0" err="1" smtClean="0"/>
              <a:t>со</a:t>
            </a:r>
            <a:r>
              <a:rPr lang="en-US" sz="700" dirty="0" smtClean="0"/>
              <a:t> </a:t>
            </a:r>
            <a:r>
              <a:rPr lang="en-US" sz="700" dirty="0" err="1" smtClean="0"/>
              <a:t>детска</a:t>
            </a:r>
            <a:r>
              <a:rPr lang="en-US" sz="700" dirty="0" smtClean="0"/>
              <a:t> </a:t>
            </a:r>
            <a:r>
              <a:rPr lang="en-US" sz="700" dirty="0" err="1" smtClean="0"/>
              <a:t>порнографија</a:t>
            </a:r>
            <a:r>
              <a:rPr lang="en-US" sz="700" dirty="0" smtClean="0"/>
              <a:t> </a:t>
            </a:r>
            <a:r>
              <a:rPr lang="en-US" sz="700" dirty="0" err="1" smtClean="0"/>
              <a:t>значително</a:t>
            </a:r>
            <a:r>
              <a:rPr lang="en-US" sz="700" dirty="0" smtClean="0"/>
              <a:t> </a:t>
            </a:r>
            <a:r>
              <a:rPr lang="en-US" sz="700" dirty="0" err="1" smtClean="0"/>
              <a:t>го</a:t>
            </a:r>
            <a:r>
              <a:rPr lang="en-US" sz="700" dirty="0" smtClean="0"/>
              <a:t> </a:t>
            </a:r>
            <a:r>
              <a:rPr lang="en-US" sz="700" dirty="0" err="1" smtClean="0"/>
              <a:t>олеснува</a:t>
            </a:r>
            <a:r>
              <a:rPr lang="en-US" sz="700" dirty="0" smtClean="0"/>
              <a:t> </a:t>
            </a:r>
            <a:r>
              <a:rPr lang="en-US" sz="700" dirty="0" err="1" smtClean="0"/>
              <a:t>спроведувањето</a:t>
            </a:r>
            <a:r>
              <a:rPr lang="en-US" sz="700" dirty="0" smtClean="0"/>
              <a:t> </a:t>
            </a:r>
            <a:r>
              <a:rPr lang="en-US" sz="700" dirty="0" err="1" smtClean="0"/>
              <a:t>на</a:t>
            </a:r>
            <a:r>
              <a:rPr lang="en-US" sz="700" dirty="0" smtClean="0"/>
              <a:t> </a:t>
            </a:r>
            <a:r>
              <a:rPr lang="en-US" sz="700" dirty="0" err="1" smtClean="0"/>
              <a:t>истрагите</a:t>
            </a:r>
            <a:r>
              <a:rPr lang="en-US" sz="700" dirty="0" smtClean="0"/>
              <a:t> </a:t>
            </a:r>
            <a:r>
              <a:rPr lang="en-US" sz="700" dirty="0" err="1" smtClean="0"/>
              <a:t>за</a:t>
            </a:r>
            <a:r>
              <a:rPr lang="en-US" sz="700" dirty="0" smtClean="0"/>
              <a:t> </a:t>
            </a:r>
            <a:r>
              <a:rPr lang="en-US" sz="700" dirty="0" err="1" smtClean="0"/>
              <a:t>овој</a:t>
            </a:r>
            <a:r>
              <a:rPr lang="en-US" sz="700" dirty="0" smtClean="0"/>
              <a:t> </a:t>
            </a:r>
            <a:r>
              <a:rPr lang="en-US" sz="700" dirty="0" err="1" smtClean="0"/>
              <a:t>проблем</a:t>
            </a:r>
            <a:r>
              <a:rPr lang="en-US" sz="700" dirty="0" smtClean="0"/>
              <a:t> </a:t>
            </a:r>
            <a:r>
              <a:rPr lang="en-US" sz="700" dirty="0" err="1" smtClean="0"/>
              <a:t>бидејќи</a:t>
            </a:r>
            <a:r>
              <a:rPr lang="en-US" sz="700" dirty="0" smtClean="0"/>
              <a:t>, </a:t>
            </a:r>
            <a:r>
              <a:rPr lang="en-US" sz="700" dirty="0" err="1" smtClean="0"/>
              <a:t>според</a:t>
            </a:r>
            <a:r>
              <a:rPr lang="en-US" sz="700" dirty="0" smtClean="0"/>
              <a:t> </a:t>
            </a:r>
            <a:r>
              <a:rPr lang="en-US" sz="700" dirty="0" err="1" smtClean="0"/>
              <a:t>оваа</a:t>
            </a:r>
            <a:r>
              <a:rPr lang="en-US" sz="700" dirty="0" smtClean="0"/>
              <a:t> </a:t>
            </a:r>
            <a:r>
              <a:rPr lang="en-US" sz="700" dirty="0" err="1" smtClean="0"/>
              <a:t>одредба</a:t>
            </a:r>
            <a:r>
              <a:rPr lang="en-US" sz="700" dirty="0" smtClean="0"/>
              <a:t>, </a:t>
            </a:r>
            <a:r>
              <a:rPr lang="en-US" sz="700" dirty="0" err="1" smtClean="0"/>
              <a:t>секој</a:t>
            </a:r>
            <a:r>
              <a:rPr lang="en-US" sz="700" dirty="0" smtClean="0"/>
              <a:t> </a:t>
            </a:r>
            <a:r>
              <a:rPr lang="en-US" sz="700" dirty="0" err="1" smtClean="0"/>
              <a:t>што</a:t>
            </a:r>
            <a:r>
              <a:rPr lang="en-US" sz="700" dirty="0" smtClean="0"/>
              <a:t> </a:t>
            </a:r>
            <a:r>
              <a:rPr lang="en-US" sz="700" dirty="0" err="1" smtClean="0"/>
              <a:t>поседува</a:t>
            </a:r>
            <a:r>
              <a:rPr lang="en-US" sz="700" dirty="0" smtClean="0"/>
              <a:t> </a:t>
            </a:r>
            <a:r>
              <a:rPr lang="en-US" sz="700" dirty="0" err="1" smtClean="0"/>
              <a:t>ваков</a:t>
            </a:r>
            <a:r>
              <a:rPr lang="en-US" sz="700" dirty="0" smtClean="0"/>
              <a:t> </a:t>
            </a:r>
            <a:r>
              <a:rPr lang="en-US" sz="700" dirty="0" err="1" smtClean="0"/>
              <a:t>вид</a:t>
            </a:r>
            <a:r>
              <a:rPr lang="en-US" sz="700" dirty="0" smtClean="0"/>
              <a:t> </a:t>
            </a:r>
            <a:r>
              <a:rPr lang="en-US" sz="700" dirty="0" err="1" smtClean="0"/>
              <a:t>материјали</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биде</a:t>
            </a:r>
            <a:r>
              <a:rPr lang="en-US" sz="700" dirty="0" smtClean="0"/>
              <a:t> </a:t>
            </a:r>
            <a:r>
              <a:rPr lang="en-US" sz="700" dirty="0" err="1" smtClean="0"/>
              <a:t>гонет</a:t>
            </a:r>
            <a:r>
              <a:rPr lang="en-US" sz="700" dirty="0" smtClean="0"/>
              <a:t>, </a:t>
            </a:r>
            <a:r>
              <a:rPr lang="en-US" sz="700" dirty="0" err="1" smtClean="0"/>
              <a:t>при</a:t>
            </a:r>
            <a:r>
              <a:rPr lang="en-US" sz="700" dirty="0" smtClean="0"/>
              <a:t> </a:t>
            </a:r>
            <a:r>
              <a:rPr lang="en-US" sz="700" dirty="0" err="1" smtClean="0"/>
              <a:t>што</a:t>
            </a:r>
            <a:r>
              <a:rPr lang="en-US" sz="700" dirty="0" smtClean="0"/>
              <a:t> </a:t>
            </a:r>
            <a:r>
              <a:rPr lang="en-US" sz="700" dirty="0" err="1" smtClean="0"/>
              <a:t>не</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докажува</a:t>
            </a:r>
            <a:r>
              <a:rPr lang="en-US" sz="700" dirty="0" smtClean="0"/>
              <a:t> </a:t>
            </a:r>
            <a:r>
              <a:rPr lang="en-US" sz="700" dirty="0" err="1" smtClean="0"/>
              <a:t>посебна</a:t>
            </a:r>
            <a:r>
              <a:rPr lang="en-US" sz="700" dirty="0" smtClean="0"/>
              <a:t> </a:t>
            </a:r>
            <a:r>
              <a:rPr lang="en-US" sz="700" dirty="0" err="1" smtClean="0"/>
              <a:t>намера</a:t>
            </a:r>
            <a:r>
              <a:rPr lang="en-US" sz="700" dirty="0" smtClean="0"/>
              <a:t> </a:t>
            </a:r>
            <a:r>
              <a:rPr lang="en-US" sz="700" dirty="0" err="1" smtClean="0"/>
              <a:t>овие</a:t>
            </a:r>
            <a:r>
              <a:rPr lang="en-US" sz="700" dirty="0" smtClean="0"/>
              <a:t> </a:t>
            </a:r>
            <a:r>
              <a:rPr lang="en-US" sz="700" dirty="0" err="1" smtClean="0"/>
              <a:t>слики</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користат</a:t>
            </a:r>
            <a:r>
              <a:rPr lang="en-US" sz="700" dirty="0" smtClean="0"/>
              <a:t> </a:t>
            </a:r>
            <a:r>
              <a:rPr lang="en-US" sz="700" dirty="0" err="1" smtClean="0"/>
              <a:t>на</a:t>
            </a:r>
            <a:r>
              <a:rPr lang="en-US" sz="700" dirty="0" smtClean="0"/>
              <a:t> </a:t>
            </a:r>
            <a:r>
              <a:rPr lang="en-US" sz="700" dirty="0" err="1" smtClean="0"/>
              <a:t>одреден</a:t>
            </a:r>
            <a:r>
              <a:rPr lang="en-US" sz="700" dirty="0" smtClean="0"/>
              <a:t> </a:t>
            </a:r>
            <a:r>
              <a:rPr lang="en-US" sz="700" dirty="0" err="1" smtClean="0"/>
              <a:t>начин</a:t>
            </a:r>
            <a:r>
              <a:rPr lang="en-US" sz="700" dirty="0" smtClean="0"/>
              <a:t> (</a:t>
            </a:r>
            <a:r>
              <a:rPr lang="en-US" sz="700" dirty="0" err="1" smtClean="0"/>
              <a:t>на</a:t>
            </a:r>
            <a:r>
              <a:rPr lang="en-US" sz="700" dirty="0" smtClean="0"/>
              <a:t> </a:t>
            </a:r>
            <a:r>
              <a:rPr lang="en-US" sz="700" dirty="0" err="1" smtClean="0"/>
              <a:t>пример</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продаваат</a:t>
            </a:r>
            <a:r>
              <a:rPr lang="en-US" sz="700" dirty="0" smtClean="0"/>
              <a:t>) </a:t>
            </a:r>
            <a:r>
              <a:rPr lang="en-US" sz="700" dirty="0" err="1" smtClean="0"/>
              <a:t>или</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учествува</a:t>
            </a:r>
            <a:r>
              <a:rPr lang="en-US" sz="700" dirty="0" smtClean="0"/>
              <a:t> </a:t>
            </a:r>
            <a:r>
              <a:rPr lang="en-US" sz="700" dirty="0" err="1" smtClean="0"/>
              <a:t>во</a:t>
            </a:r>
            <a:r>
              <a:rPr lang="en-US" sz="700" dirty="0" smtClean="0"/>
              <a:t> </a:t>
            </a:r>
            <a:r>
              <a:rPr lang="en-US" sz="700" dirty="0" err="1" smtClean="0"/>
              <a:t>нивното</a:t>
            </a:r>
            <a:r>
              <a:rPr lang="en-US" sz="700" dirty="0" smtClean="0"/>
              <a:t> </a:t>
            </a:r>
            <a:r>
              <a:rPr lang="en-US" sz="700" dirty="0" err="1" smtClean="0"/>
              <a:t>производство</a:t>
            </a:r>
            <a:r>
              <a:rPr lang="en-US" sz="700" dirty="0" smtClean="0"/>
              <a:t>. </a:t>
            </a:r>
            <a:r>
              <a:rPr lang="en-US" sz="700" dirty="0" err="1" smtClean="0"/>
              <a:t>Исто</a:t>
            </a:r>
            <a:r>
              <a:rPr lang="en-US" sz="700" dirty="0" smtClean="0"/>
              <a:t> </a:t>
            </a:r>
            <a:r>
              <a:rPr lang="en-US" sz="700" dirty="0" err="1" smtClean="0"/>
              <a:t>така</a:t>
            </a:r>
            <a:r>
              <a:rPr lang="en-US" sz="700" dirty="0" smtClean="0"/>
              <a:t>, </a:t>
            </a:r>
            <a:r>
              <a:rPr lang="en-US" sz="700" dirty="0" err="1" smtClean="0"/>
              <a:t>ова</a:t>
            </a:r>
            <a:r>
              <a:rPr lang="en-US" sz="700" dirty="0" smtClean="0"/>
              <a:t> </a:t>
            </a:r>
            <a:r>
              <a:rPr lang="en-US" sz="700" dirty="0" err="1" smtClean="0"/>
              <a:t>значи</a:t>
            </a:r>
            <a:r>
              <a:rPr lang="en-US" sz="700" dirty="0" smtClean="0"/>
              <a:t> </a:t>
            </a:r>
            <a:r>
              <a:rPr lang="en-US" sz="700" dirty="0" err="1" smtClean="0"/>
              <a:t>дека</a:t>
            </a:r>
            <a:r>
              <a:rPr lang="en-US" sz="700" dirty="0" smtClean="0"/>
              <a:t> </a:t>
            </a:r>
            <a:r>
              <a:rPr lang="en-US" sz="700" dirty="0" err="1" smtClean="0"/>
              <a:t>осомничените</a:t>
            </a:r>
            <a:r>
              <a:rPr lang="en-US" sz="700" dirty="0" smtClean="0"/>
              <a:t> </a:t>
            </a:r>
            <a:r>
              <a:rPr lang="en-US" sz="700" dirty="0" err="1" smtClean="0"/>
              <a:t>педофили</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бидат</a:t>
            </a:r>
            <a:r>
              <a:rPr lang="en-US" sz="700" dirty="0" smtClean="0"/>
              <a:t> </a:t>
            </a:r>
            <a:r>
              <a:rPr lang="en-US" sz="700" dirty="0" err="1" smtClean="0"/>
              <a:t>казнети</a:t>
            </a:r>
            <a:r>
              <a:rPr lang="en-US" sz="700" dirty="0" smtClean="0"/>
              <a:t> </a:t>
            </a:r>
            <a:r>
              <a:rPr lang="en-US" sz="700" dirty="0" err="1" smtClean="0"/>
              <a:t>без</a:t>
            </a:r>
            <a:r>
              <a:rPr lang="en-US" sz="700" dirty="0" smtClean="0"/>
              <a:t> </a:t>
            </a:r>
            <a:r>
              <a:rPr lang="en-US" sz="700" dirty="0" err="1" smtClean="0"/>
              <a:t>какви</a:t>
            </a:r>
            <a:r>
              <a:rPr lang="en-US" sz="700" dirty="0" smtClean="0"/>
              <a:t> </a:t>
            </a:r>
            <a:r>
              <a:rPr lang="en-US" sz="700" dirty="0" err="1" smtClean="0"/>
              <a:t>било</a:t>
            </a:r>
            <a:r>
              <a:rPr lang="en-US" sz="700" dirty="0" smtClean="0"/>
              <a:t> </a:t>
            </a:r>
            <a:r>
              <a:rPr lang="en-US" sz="700" dirty="0" err="1" smtClean="0"/>
              <a:t>докази</a:t>
            </a:r>
            <a:r>
              <a:rPr lang="en-US" sz="700" dirty="0" smtClean="0"/>
              <a:t> </a:t>
            </a:r>
            <a:r>
              <a:rPr lang="en-US" sz="700" dirty="0" err="1" smtClean="0"/>
              <a:t>дека</a:t>
            </a:r>
            <a:r>
              <a:rPr lang="en-US" sz="700" dirty="0" smtClean="0"/>
              <a:t> </a:t>
            </a:r>
            <a:r>
              <a:rPr lang="en-US" sz="700" dirty="0" err="1" smtClean="0"/>
              <a:t>нагонски</a:t>
            </a:r>
            <a:r>
              <a:rPr lang="en-US" sz="700" dirty="0" smtClean="0"/>
              <a:t> </a:t>
            </a:r>
            <a:r>
              <a:rPr lang="en-US" sz="700" dirty="0" err="1" smtClean="0"/>
              <a:t>дејствувале</a:t>
            </a:r>
            <a:r>
              <a:rPr lang="en-US" sz="700" dirty="0" smtClean="0"/>
              <a:t> </a:t>
            </a:r>
            <a:r>
              <a:rPr lang="en-US" sz="700" dirty="0" err="1" smtClean="0"/>
              <a:t>кон</a:t>
            </a:r>
            <a:r>
              <a:rPr lang="en-US" sz="700" dirty="0" smtClean="0"/>
              <a:t> </a:t>
            </a:r>
            <a:r>
              <a:rPr lang="en-US" sz="700" dirty="0" err="1" smtClean="0"/>
              <a:t>детето</a:t>
            </a:r>
            <a:r>
              <a:rPr lang="en-US" sz="700" dirty="0" smtClean="0"/>
              <a:t>. И, </a:t>
            </a:r>
            <a:r>
              <a:rPr lang="en-US" sz="700" dirty="0" err="1" smtClean="0"/>
              <a:t>секако</a:t>
            </a:r>
            <a:r>
              <a:rPr lang="en-US" sz="700" dirty="0" smtClean="0"/>
              <a:t>, </a:t>
            </a:r>
            <a:r>
              <a:rPr lang="en-US" sz="700" dirty="0" err="1" smtClean="0"/>
              <a:t>на</a:t>
            </a:r>
            <a:r>
              <a:rPr lang="en-US" sz="700" dirty="0" smtClean="0"/>
              <a:t> </a:t>
            </a:r>
            <a:r>
              <a:rPr lang="en-US" sz="700" dirty="0" err="1" smtClean="0"/>
              <a:t>овој</a:t>
            </a:r>
            <a:r>
              <a:rPr lang="en-US" sz="700" dirty="0" smtClean="0"/>
              <a:t> </a:t>
            </a:r>
            <a:r>
              <a:rPr lang="en-US" sz="700" dirty="0" err="1" smtClean="0"/>
              <a:t>начин</a:t>
            </a:r>
            <a:r>
              <a:rPr lang="en-US" sz="700" dirty="0" smtClean="0"/>
              <a:t> </a:t>
            </a:r>
            <a:r>
              <a:rPr lang="en-US" sz="700" dirty="0" err="1" smtClean="0"/>
              <a:t>полицијата</a:t>
            </a:r>
            <a:r>
              <a:rPr lang="en-US" sz="700" dirty="0" smtClean="0"/>
              <a:t> и </a:t>
            </a:r>
            <a:r>
              <a:rPr lang="en-US" sz="700" dirty="0" err="1" smtClean="0"/>
              <a:t>судовите</a:t>
            </a:r>
            <a:r>
              <a:rPr lang="en-US" sz="700" dirty="0" smtClean="0"/>
              <a:t> </a:t>
            </a:r>
            <a:r>
              <a:rPr lang="en-US" sz="700" dirty="0" err="1" smtClean="0"/>
              <a:t>може</a:t>
            </a:r>
            <a:r>
              <a:rPr lang="en-US" sz="700" dirty="0" smtClean="0"/>
              <a:t> </a:t>
            </a:r>
            <a:r>
              <a:rPr lang="en-US" sz="700" dirty="0" err="1" smtClean="0"/>
              <a:t>да</a:t>
            </a:r>
            <a:r>
              <a:rPr lang="en-US" sz="700" dirty="0" smtClean="0"/>
              <a:t> </a:t>
            </a:r>
            <a:r>
              <a:rPr lang="en-US" sz="700" dirty="0" err="1" smtClean="0"/>
              <a:t>ги</a:t>
            </a:r>
            <a:r>
              <a:rPr lang="en-US" sz="700" dirty="0" smtClean="0"/>
              <a:t> </a:t>
            </a:r>
            <a:r>
              <a:rPr lang="en-US" sz="700" dirty="0" err="1" smtClean="0"/>
              <a:t>истражат</a:t>
            </a:r>
            <a:r>
              <a:rPr lang="en-US" sz="700" dirty="0" smtClean="0"/>
              <a:t> и </a:t>
            </a:r>
            <a:r>
              <a:rPr lang="en-US" sz="700" dirty="0" err="1" smtClean="0"/>
              <a:t>да</a:t>
            </a:r>
            <a:r>
              <a:rPr lang="en-US" sz="700" dirty="0" smtClean="0"/>
              <a:t> </a:t>
            </a:r>
            <a:r>
              <a:rPr lang="en-US" sz="700" dirty="0" err="1" smtClean="0"/>
              <a:t>ги</a:t>
            </a:r>
            <a:r>
              <a:rPr lang="en-US" sz="700" dirty="0" smtClean="0"/>
              <a:t> </a:t>
            </a:r>
            <a:r>
              <a:rPr lang="en-US" sz="700" dirty="0" err="1" smtClean="0"/>
              <a:t>осудат</a:t>
            </a:r>
            <a:r>
              <a:rPr lang="en-US" sz="700" dirty="0" smtClean="0"/>
              <a:t> </a:t>
            </a:r>
            <a:r>
              <a:rPr lang="en-US" sz="700" dirty="0" err="1" smtClean="0"/>
              <a:t>осомничените</a:t>
            </a:r>
            <a:r>
              <a:rPr lang="en-US" sz="700" dirty="0" smtClean="0"/>
              <a:t> </a:t>
            </a:r>
            <a:r>
              <a:rPr lang="en-US" sz="700" dirty="0" err="1" smtClean="0"/>
              <a:t>снабдувачи</a:t>
            </a:r>
            <a:r>
              <a:rPr lang="en-US" sz="700" dirty="0" smtClean="0"/>
              <a:t> </a:t>
            </a:r>
            <a:r>
              <a:rPr lang="en-US" sz="700" dirty="0" err="1" smtClean="0"/>
              <a:t>со</a:t>
            </a:r>
            <a:r>
              <a:rPr lang="en-US" sz="700" dirty="0" smtClean="0"/>
              <a:t> </a:t>
            </a:r>
            <a:r>
              <a:rPr lang="en-US" sz="700" dirty="0" err="1" smtClean="0"/>
              <a:t>детска</a:t>
            </a:r>
            <a:r>
              <a:rPr lang="en-US" sz="700" dirty="0" smtClean="0"/>
              <a:t> </a:t>
            </a:r>
            <a:r>
              <a:rPr lang="en-US" sz="700" dirty="0" err="1" smtClean="0"/>
              <a:t>порнографија</a:t>
            </a:r>
            <a:r>
              <a:rPr lang="en-US" sz="700" dirty="0" smtClean="0"/>
              <a:t> (</a:t>
            </a:r>
            <a:r>
              <a:rPr lang="en-US" sz="700" dirty="0" err="1" smtClean="0"/>
              <a:t>дури</a:t>
            </a:r>
            <a:r>
              <a:rPr lang="en-US" sz="700" dirty="0" smtClean="0"/>
              <a:t> и </a:t>
            </a:r>
            <a:r>
              <a:rPr lang="en-US" sz="700" dirty="0" err="1" smtClean="0"/>
              <a:t>само</a:t>
            </a:r>
            <a:r>
              <a:rPr lang="en-US" sz="700" dirty="0" smtClean="0"/>
              <a:t> </a:t>
            </a:r>
            <a:r>
              <a:rPr lang="en-US" sz="700" dirty="0" err="1" smtClean="0"/>
              <a:t>за</a:t>
            </a:r>
            <a:r>
              <a:rPr lang="en-US" sz="700" dirty="0" smtClean="0"/>
              <a:t> </a:t>
            </a:r>
            <a:r>
              <a:rPr lang="en-US" sz="700" dirty="0" err="1" smtClean="0"/>
              <a:t>поседување</a:t>
            </a:r>
            <a:r>
              <a:rPr lang="en-US" sz="700" dirty="0" smtClean="0"/>
              <a:t>), </a:t>
            </a:r>
            <a:r>
              <a:rPr lang="en-US" sz="700" dirty="0" err="1" smtClean="0"/>
              <a:t>со</a:t>
            </a:r>
            <a:r>
              <a:rPr lang="en-US" sz="700" dirty="0" smtClean="0"/>
              <a:t> </a:t>
            </a:r>
            <a:r>
              <a:rPr lang="en-US" sz="700" dirty="0" err="1" smtClean="0"/>
              <a:t>или</a:t>
            </a:r>
            <a:r>
              <a:rPr lang="en-US" sz="700" dirty="0" smtClean="0"/>
              <a:t> </a:t>
            </a:r>
            <a:r>
              <a:rPr lang="en-US" sz="700" dirty="0" err="1" smtClean="0"/>
              <a:t>без</a:t>
            </a:r>
            <a:r>
              <a:rPr lang="en-US" sz="700" dirty="0" smtClean="0"/>
              <a:t> </a:t>
            </a:r>
            <a:r>
              <a:rPr lang="en-US" sz="700" dirty="0" err="1" smtClean="0"/>
              <a:t>докази</a:t>
            </a:r>
            <a:r>
              <a:rPr lang="en-US" sz="700" dirty="0" smtClean="0"/>
              <a:t> </a:t>
            </a:r>
            <a:r>
              <a:rPr lang="en-US" sz="700" dirty="0" err="1" smtClean="0"/>
              <a:t>дека</a:t>
            </a:r>
            <a:r>
              <a:rPr lang="en-US" sz="700" dirty="0" smtClean="0"/>
              <a:t> </a:t>
            </a:r>
            <a:r>
              <a:rPr lang="en-US" sz="700" dirty="0" err="1" smtClean="0"/>
              <a:t>се</a:t>
            </a:r>
            <a:r>
              <a:rPr lang="en-US" sz="700" dirty="0" smtClean="0"/>
              <a:t> </a:t>
            </a:r>
            <a:r>
              <a:rPr lang="en-US" sz="700" dirty="0" err="1" smtClean="0"/>
              <a:t>случила</a:t>
            </a:r>
            <a:r>
              <a:rPr lang="en-US" sz="700" dirty="0" smtClean="0"/>
              <a:t> </a:t>
            </a:r>
            <a:r>
              <a:rPr lang="en-US" sz="700" dirty="0" err="1" smtClean="0"/>
              <a:t>стварната</a:t>
            </a:r>
            <a:r>
              <a:rPr lang="en-US" sz="700" dirty="0" smtClean="0"/>
              <a:t> </a:t>
            </a:r>
            <a:r>
              <a:rPr lang="en-US" sz="700" dirty="0" err="1" smtClean="0"/>
              <a:t>трговија</a:t>
            </a:r>
            <a:r>
              <a:rPr lang="en-US" sz="700" dirty="0" smtClean="0"/>
              <a:t>. </a:t>
            </a:r>
          </a:p>
          <a:p>
            <a:pPr>
              <a:lnSpc>
                <a:spcPct val="80000"/>
              </a:lnSpc>
            </a:pPr>
            <a:r>
              <a:rPr lang="en-US" sz="700" dirty="0" smtClean="0"/>
              <a:t> </a:t>
            </a:r>
          </a:p>
          <a:p>
            <a:pPr>
              <a:lnSpc>
                <a:spcPct val="80000"/>
              </a:lnSpc>
            </a:pPr>
            <a:r>
              <a:rPr lang="en-US" sz="700" dirty="0" err="1" smtClean="0"/>
              <a:t>Во</a:t>
            </a:r>
            <a:r>
              <a:rPr lang="en-US" sz="700" dirty="0" smtClean="0"/>
              <a:t> </a:t>
            </a:r>
            <a:r>
              <a:rPr lang="en-US" sz="700" dirty="0" err="1" smtClean="0"/>
              <a:t>таа</a:t>
            </a:r>
            <a:r>
              <a:rPr lang="en-US" sz="700" dirty="0" smtClean="0"/>
              <a:t> </a:t>
            </a:r>
            <a:r>
              <a:rPr lang="en-US" sz="700" dirty="0" err="1" smtClean="0"/>
              <a:t>смисла</a:t>
            </a:r>
            <a:r>
              <a:rPr lang="en-US" sz="700" dirty="0" smtClean="0"/>
              <a:t> </a:t>
            </a:r>
            <a:r>
              <a:rPr lang="en-US" sz="700" dirty="0" err="1" smtClean="0"/>
              <a:t>важно</a:t>
            </a:r>
            <a:r>
              <a:rPr lang="en-US" sz="700" dirty="0" smtClean="0"/>
              <a:t> е </a:t>
            </a:r>
            <a:r>
              <a:rPr lang="en-US" sz="700" dirty="0" err="1" smtClean="0"/>
              <a:t>да</a:t>
            </a:r>
            <a:r>
              <a:rPr lang="en-US" sz="700" dirty="0" smtClean="0"/>
              <a:t> </a:t>
            </a:r>
            <a:r>
              <a:rPr lang="en-US" sz="700" dirty="0" err="1" smtClean="0"/>
              <a:t>се</a:t>
            </a:r>
            <a:r>
              <a:rPr lang="en-US" sz="700" dirty="0" smtClean="0"/>
              <a:t> </a:t>
            </a:r>
            <a:r>
              <a:rPr lang="en-US" sz="700" dirty="0" err="1" smtClean="0"/>
              <a:t>разгледа</a:t>
            </a:r>
            <a:r>
              <a:rPr lang="en-US" sz="700" dirty="0" smtClean="0"/>
              <a:t> и </a:t>
            </a:r>
            <a:r>
              <a:rPr lang="en-US" sz="700" dirty="0" err="1" smtClean="0"/>
              <a:t>легалната</a:t>
            </a:r>
            <a:r>
              <a:rPr lang="en-US" sz="700" dirty="0" smtClean="0"/>
              <a:t> </a:t>
            </a:r>
            <a:r>
              <a:rPr lang="en-US" sz="700" dirty="0" err="1" smtClean="0"/>
              <a:t>опција</a:t>
            </a:r>
            <a:r>
              <a:rPr lang="en-US" sz="700" dirty="0" smtClean="0"/>
              <a:t> </a:t>
            </a:r>
            <a:r>
              <a:rPr lang="en-US" sz="700" dirty="0" err="1" smtClean="0"/>
              <a:t>од</a:t>
            </a:r>
            <a:r>
              <a:rPr lang="en-US" sz="700" dirty="0" smtClean="0"/>
              <a:t> </a:t>
            </a:r>
            <a:r>
              <a:rPr lang="en-US" sz="700" dirty="0" err="1" smtClean="0"/>
              <a:t>Европската</a:t>
            </a:r>
            <a:r>
              <a:rPr lang="en-US" sz="700" dirty="0" smtClean="0"/>
              <a:t> </a:t>
            </a:r>
            <a:r>
              <a:rPr lang="en-US" sz="700" dirty="0" err="1" smtClean="0"/>
              <a:t>Унија</a:t>
            </a:r>
            <a:r>
              <a:rPr lang="en-US" sz="700" dirty="0" smtClean="0"/>
              <a:t>. </a:t>
            </a:r>
            <a:r>
              <a:rPr lang="en-US" sz="700" dirty="0" err="1" smtClean="0"/>
              <a:t>Пред</a:t>
            </a:r>
            <a:r>
              <a:rPr lang="en-US" sz="700" dirty="0" smtClean="0"/>
              <a:t> </a:t>
            </a:r>
            <a:r>
              <a:rPr lang="en-US" sz="700" dirty="0" err="1" smtClean="0"/>
              <a:t>повеќе</a:t>
            </a:r>
            <a:r>
              <a:rPr lang="en-US" sz="700" dirty="0" smtClean="0"/>
              <a:t> </a:t>
            </a:r>
            <a:r>
              <a:rPr lang="en-US" sz="700" dirty="0" err="1" smtClean="0"/>
              <a:t>години</a:t>
            </a:r>
            <a:r>
              <a:rPr lang="en-US" sz="700" dirty="0" smtClean="0"/>
              <a:t> </a:t>
            </a:r>
            <a:r>
              <a:rPr lang="en-US" sz="700" dirty="0" err="1" smtClean="0"/>
              <a:t>Европската</a:t>
            </a:r>
            <a:r>
              <a:rPr lang="en-US" sz="700" dirty="0" smtClean="0"/>
              <a:t> </a:t>
            </a:r>
            <a:r>
              <a:rPr lang="en-US" sz="700" dirty="0" err="1" smtClean="0"/>
              <a:t>Унија</a:t>
            </a:r>
            <a:r>
              <a:rPr lang="en-US" sz="700" dirty="0" smtClean="0"/>
              <a:t> </a:t>
            </a:r>
            <a:r>
              <a:rPr lang="en-US" sz="700" dirty="0" err="1" smtClean="0"/>
              <a:t>одлучи</a:t>
            </a:r>
            <a:r>
              <a:rPr lang="en-US" sz="700" dirty="0" smtClean="0"/>
              <a:t> </a:t>
            </a:r>
            <a:r>
              <a:rPr lang="en-US" sz="700" dirty="0" err="1" smtClean="0"/>
              <a:t>да</a:t>
            </a:r>
            <a:r>
              <a:rPr lang="en-US" sz="700" dirty="0" smtClean="0"/>
              <a:t> </a:t>
            </a:r>
            <a:r>
              <a:rPr lang="en-US" sz="700" dirty="0" err="1" smtClean="0"/>
              <a:t>го</a:t>
            </a:r>
            <a:r>
              <a:rPr lang="en-US" sz="700" dirty="0" smtClean="0"/>
              <a:t> </a:t>
            </a:r>
            <a:r>
              <a:rPr lang="en-US" sz="700" dirty="0" err="1" smtClean="0"/>
              <a:t>криминализира</a:t>
            </a:r>
            <a:r>
              <a:rPr lang="en-US" sz="700" dirty="0" smtClean="0"/>
              <a:t> </a:t>
            </a:r>
            <a:r>
              <a:rPr lang="en-US" sz="700" dirty="0" err="1" smtClean="0"/>
              <a:t>поседувањето</a:t>
            </a:r>
            <a:r>
              <a:rPr lang="en-US" sz="700" dirty="0" smtClean="0"/>
              <a:t> </a:t>
            </a:r>
            <a:r>
              <a:rPr lang="en-US" sz="700" dirty="0" err="1" smtClean="0"/>
              <a:t>материјали</a:t>
            </a:r>
            <a:r>
              <a:rPr lang="en-US" sz="700" dirty="0" smtClean="0"/>
              <a:t> </a:t>
            </a:r>
            <a:r>
              <a:rPr lang="en-US" sz="700" dirty="0" err="1" smtClean="0"/>
              <a:t>со</a:t>
            </a:r>
            <a:r>
              <a:rPr lang="en-US" sz="700" dirty="0" smtClean="0"/>
              <a:t> </a:t>
            </a:r>
            <a:r>
              <a:rPr lang="en-US" sz="700" dirty="0" err="1" smtClean="0"/>
              <a:t>детска</a:t>
            </a:r>
            <a:r>
              <a:rPr lang="en-US" sz="700" dirty="0" smtClean="0"/>
              <a:t> </a:t>
            </a:r>
            <a:r>
              <a:rPr lang="en-US" sz="700" dirty="0" err="1" smtClean="0"/>
              <a:t>порнографија</a:t>
            </a:r>
            <a:r>
              <a:rPr lang="en-US" sz="700" dirty="0" smtClean="0"/>
              <a:t> - </a:t>
            </a:r>
            <a:r>
              <a:rPr lang="en-US" sz="700" dirty="0" err="1" smtClean="0"/>
              <a:t>од</a:t>
            </a:r>
            <a:r>
              <a:rPr lang="en-US" sz="700" dirty="0" smtClean="0"/>
              <a:t> </a:t>
            </a:r>
            <a:r>
              <a:rPr lang="en-US" sz="700" dirty="0" err="1" smtClean="0"/>
              <a:t>Одлуката</a:t>
            </a:r>
            <a:r>
              <a:rPr lang="en-US" sz="700" dirty="0" smtClean="0"/>
              <a:t> </a:t>
            </a:r>
            <a:r>
              <a:rPr lang="en-US" sz="700" dirty="0" err="1" smtClean="0"/>
              <a:t>на</a:t>
            </a:r>
            <a:r>
              <a:rPr lang="en-US" sz="700" dirty="0" smtClean="0"/>
              <a:t> </a:t>
            </a:r>
            <a:r>
              <a:rPr lang="en-US" sz="700" dirty="0" err="1" smtClean="0"/>
              <a:t>Советот</a:t>
            </a:r>
            <a:r>
              <a:rPr lang="en-US" sz="700" dirty="0" smtClean="0"/>
              <a:t> </a:t>
            </a:r>
            <a:r>
              <a:rPr lang="en-US" sz="700" dirty="0" err="1" smtClean="0"/>
              <a:t>од</a:t>
            </a:r>
            <a:r>
              <a:rPr lang="en-US" sz="700" dirty="0" smtClean="0"/>
              <a:t> 29 </a:t>
            </a:r>
            <a:r>
              <a:rPr lang="en-US" sz="700" dirty="0" err="1" smtClean="0"/>
              <a:t>мај</a:t>
            </a:r>
            <a:r>
              <a:rPr lang="en-US" sz="700" dirty="0" smtClean="0"/>
              <a:t> 2000 </a:t>
            </a:r>
            <a:r>
              <a:rPr lang="en-US" sz="700" dirty="0" err="1" smtClean="0"/>
              <a:t>година</a:t>
            </a:r>
            <a:r>
              <a:rPr lang="en-US" sz="700" dirty="0" smtClean="0"/>
              <a:t>. </a:t>
            </a:r>
            <a:r>
              <a:rPr lang="en-US" sz="700" dirty="0" err="1" smtClean="0"/>
              <a:t>Во</a:t>
            </a:r>
            <a:r>
              <a:rPr lang="en-US" sz="700" dirty="0" smtClean="0"/>
              <a:t> </a:t>
            </a:r>
            <a:r>
              <a:rPr lang="en-US" sz="700" dirty="0" err="1" smtClean="0"/>
              <a:t>поново</a:t>
            </a:r>
            <a:r>
              <a:rPr lang="en-US" sz="700" dirty="0" smtClean="0"/>
              <a:t> </a:t>
            </a:r>
            <a:r>
              <a:rPr lang="en-US" sz="700" dirty="0" err="1" smtClean="0"/>
              <a:t>време</a:t>
            </a:r>
            <a:r>
              <a:rPr lang="en-US" sz="700" dirty="0" smtClean="0"/>
              <a:t> </a:t>
            </a:r>
            <a:r>
              <a:rPr lang="en-US" sz="700" dirty="0" err="1" smtClean="0"/>
              <a:t>Директивата</a:t>
            </a:r>
            <a:r>
              <a:rPr lang="en-US" sz="700" dirty="0" smtClean="0"/>
              <a:t> 2011/92/EУ </a:t>
            </a:r>
            <a:r>
              <a:rPr lang="en-US" sz="700" dirty="0" err="1" smtClean="0"/>
              <a:t>на</a:t>
            </a:r>
            <a:r>
              <a:rPr lang="en-US" sz="700" dirty="0" smtClean="0"/>
              <a:t> </a:t>
            </a:r>
            <a:r>
              <a:rPr lang="en-US" sz="700" dirty="0" err="1" smtClean="0"/>
              <a:t>Европскиот</a:t>
            </a:r>
            <a:r>
              <a:rPr lang="en-US" sz="700" dirty="0" smtClean="0"/>
              <a:t> </a:t>
            </a:r>
            <a:r>
              <a:rPr lang="en-US" sz="700" dirty="0" err="1" smtClean="0"/>
              <a:t>парламент</a:t>
            </a:r>
            <a:r>
              <a:rPr lang="en-US" sz="700" dirty="0" smtClean="0"/>
              <a:t> и </a:t>
            </a:r>
            <a:r>
              <a:rPr lang="en-US" sz="700" dirty="0" err="1" smtClean="0"/>
              <a:t>на</a:t>
            </a:r>
            <a:r>
              <a:rPr lang="en-US" sz="700" dirty="0" smtClean="0"/>
              <a:t> </a:t>
            </a:r>
            <a:r>
              <a:rPr lang="en-US" sz="700" dirty="0" err="1" smtClean="0"/>
              <a:t>Советот</a:t>
            </a:r>
            <a:r>
              <a:rPr lang="en-US" sz="700" dirty="0" smtClean="0"/>
              <a:t> </a:t>
            </a:r>
            <a:r>
              <a:rPr lang="en-US" sz="700" dirty="0" err="1" smtClean="0"/>
              <a:t>од</a:t>
            </a:r>
            <a:r>
              <a:rPr lang="en-US" sz="700" dirty="0" smtClean="0"/>
              <a:t> 13 </a:t>
            </a:r>
            <a:r>
              <a:rPr lang="en-US" sz="700" dirty="0" err="1" smtClean="0"/>
              <a:t>декември</a:t>
            </a:r>
            <a:r>
              <a:rPr lang="en-US" sz="700" dirty="0" smtClean="0"/>
              <a:t> 2011 </a:t>
            </a:r>
            <a:r>
              <a:rPr lang="en-US" sz="700" dirty="0" err="1" smtClean="0"/>
              <a:t>година</a:t>
            </a:r>
            <a:r>
              <a:rPr lang="en-US" sz="700" dirty="0" smtClean="0"/>
              <a:t> </a:t>
            </a:r>
            <a:r>
              <a:rPr lang="en-US" sz="700" dirty="0" err="1" smtClean="0"/>
              <a:t>за</a:t>
            </a:r>
            <a:r>
              <a:rPr lang="en-US" sz="700" dirty="0" smtClean="0"/>
              <a:t> </a:t>
            </a:r>
            <a:r>
              <a:rPr lang="en-US" sz="700" dirty="0" err="1" smtClean="0"/>
              <a:t>спречување</a:t>
            </a:r>
            <a:r>
              <a:rPr lang="en-US" sz="700" dirty="0" smtClean="0"/>
              <a:t> </a:t>
            </a:r>
            <a:r>
              <a:rPr lang="en-US" sz="700" dirty="0" err="1" smtClean="0"/>
              <a:t>сексуална</a:t>
            </a:r>
            <a:r>
              <a:rPr lang="en-US" sz="700" dirty="0" smtClean="0"/>
              <a:t> </a:t>
            </a:r>
            <a:r>
              <a:rPr lang="en-US" sz="700" dirty="0" err="1" smtClean="0"/>
              <a:t>злоупотреба</a:t>
            </a:r>
            <a:r>
              <a:rPr lang="en-US" sz="700" dirty="0" smtClean="0"/>
              <a:t> и </a:t>
            </a:r>
            <a:r>
              <a:rPr lang="en-US" sz="700" dirty="0" err="1" smtClean="0"/>
              <a:t>сексуална</a:t>
            </a:r>
            <a:r>
              <a:rPr lang="en-US" sz="700" dirty="0" smtClean="0"/>
              <a:t> </a:t>
            </a:r>
            <a:r>
              <a:rPr lang="en-US" sz="700" dirty="0" err="1" smtClean="0"/>
              <a:t>експлоатација</a:t>
            </a:r>
            <a:r>
              <a:rPr lang="en-US" sz="700" dirty="0" smtClean="0"/>
              <a:t> </a:t>
            </a:r>
            <a:r>
              <a:rPr lang="en-US" sz="700" dirty="0" err="1" smtClean="0"/>
              <a:t>на</a:t>
            </a:r>
            <a:r>
              <a:rPr lang="en-US" sz="700" dirty="0" smtClean="0"/>
              <a:t> </a:t>
            </a:r>
            <a:r>
              <a:rPr lang="en-US" sz="700" dirty="0" err="1" smtClean="0"/>
              <a:t>деца</a:t>
            </a:r>
            <a:r>
              <a:rPr lang="en-US" sz="700" dirty="0" smtClean="0"/>
              <a:t> и </a:t>
            </a:r>
            <a:r>
              <a:rPr lang="en-US" sz="700" dirty="0" err="1" smtClean="0"/>
              <a:t>на</a:t>
            </a:r>
            <a:r>
              <a:rPr lang="en-US" sz="700" dirty="0" smtClean="0"/>
              <a:t> </a:t>
            </a:r>
            <a:r>
              <a:rPr lang="en-US" sz="700" dirty="0" err="1" smtClean="0"/>
              <a:t>детска</a:t>
            </a:r>
            <a:r>
              <a:rPr lang="en-US" sz="700" dirty="0" smtClean="0"/>
              <a:t> </a:t>
            </a:r>
            <a:r>
              <a:rPr lang="en-US" sz="700" dirty="0" err="1" smtClean="0"/>
              <a:t>порнографија</a:t>
            </a:r>
            <a:r>
              <a:rPr lang="en-US" sz="700" dirty="0" smtClean="0"/>
              <a:t> и </a:t>
            </a:r>
            <a:r>
              <a:rPr lang="en-US" sz="700" dirty="0" err="1" smtClean="0"/>
              <a:t>за</a:t>
            </a:r>
            <a:r>
              <a:rPr lang="en-US" sz="700" dirty="0" smtClean="0"/>
              <a:t> </a:t>
            </a:r>
            <a:r>
              <a:rPr lang="en-US" sz="700" dirty="0" err="1" smtClean="0"/>
              <a:t>замена</a:t>
            </a:r>
            <a:r>
              <a:rPr lang="en-US" sz="700" dirty="0" smtClean="0"/>
              <a:t> </a:t>
            </a:r>
            <a:r>
              <a:rPr lang="en-US" sz="700" dirty="0" err="1" smtClean="0"/>
              <a:t>на</a:t>
            </a:r>
            <a:r>
              <a:rPr lang="en-US" sz="700" dirty="0" smtClean="0"/>
              <a:t> </a:t>
            </a:r>
            <a:r>
              <a:rPr lang="en-US" sz="700" dirty="0" err="1" smtClean="0"/>
              <a:t>Рамковната</a:t>
            </a:r>
            <a:r>
              <a:rPr lang="en-US" sz="700" dirty="0" smtClean="0"/>
              <a:t> </a:t>
            </a:r>
            <a:r>
              <a:rPr lang="en-US" sz="700" dirty="0" err="1" smtClean="0"/>
              <a:t>одлука</a:t>
            </a:r>
            <a:r>
              <a:rPr lang="en-US" sz="700" dirty="0" smtClean="0"/>
              <a:t> </a:t>
            </a:r>
            <a:r>
              <a:rPr lang="en-US" sz="700" dirty="0" err="1" smtClean="0"/>
              <a:t>на</a:t>
            </a:r>
            <a:r>
              <a:rPr lang="en-US" sz="700" dirty="0" smtClean="0"/>
              <a:t> </a:t>
            </a:r>
            <a:r>
              <a:rPr lang="en-US" sz="700" dirty="0" err="1" smtClean="0"/>
              <a:t>Советот</a:t>
            </a:r>
            <a:r>
              <a:rPr lang="en-US" sz="700" dirty="0" smtClean="0"/>
              <a:t> 2004/68/ПВР, </a:t>
            </a:r>
            <a:r>
              <a:rPr lang="en-US" sz="700" dirty="0" err="1" smtClean="0"/>
              <a:t>утврди</a:t>
            </a:r>
            <a:r>
              <a:rPr lang="en-US" sz="700" dirty="0" smtClean="0"/>
              <a:t> </a:t>
            </a:r>
            <a:r>
              <a:rPr lang="en-US" sz="700" dirty="0" err="1" smtClean="0"/>
              <a:t>дека</a:t>
            </a:r>
            <a:r>
              <a:rPr lang="en-US" sz="700" dirty="0" smtClean="0"/>
              <a:t> </a:t>
            </a:r>
            <a:r>
              <a:rPr lang="en-US" sz="700" dirty="0" err="1" smtClean="0"/>
              <a:t>земјите-членки</a:t>
            </a:r>
            <a:r>
              <a:rPr lang="en-US" sz="700" dirty="0" smtClean="0"/>
              <a:t> </a:t>
            </a:r>
            <a:r>
              <a:rPr lang="en-US" sz="700" dirty="0" err="1" smtClean="0"/>
              <a:t>на</a:t>
            </a:r>
            <a:r>
              <a:rPr lang="en-US" sz="700" dirty="0" smtClean="0"/>
              <a:t> </a:t>
            </a:r>
            <a:r>
              <a:rPr lang="en-US" sz="700" dirty="0" err="1" smtClean="0"/>
              <a:t>Европската</a:t>
            </a:r>
            <a:r>
              <a:rPr lang="en-US" sz="700" dirty="0" smtClean="0"/>
              <a:t> </a:t>
            </a:r>
            <a:r>
              <a:rPr lang="en-US" sz="700" dirty="0" err="1" smtClean="0"/>
              <a:t>Унија</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го</a:t>
            </a:r>
            <a:r>
              <a:rPr lang="en-US" sz="700" dirty="0" smtClean="0"/>
              <a:t> </a:t>
            </a:r>
            <a:r>
              <a:rPr lang="en-US" sz="700" dirty="0" err="1" smtClean="0"/>
              <a:t>криминализираат</a:t>
            </a:r>
            <a:r>
              <a:rPr lang="en-US" sz="700" dirty="0" smtClean="0"/>
              <a:t>, </a:t>
            </a:r>
            <a:r>
              <a:rPr lang="en-US" sz="700" dirty="0" err="1" smtClean="0"/>
              <a:t>меѓу</a:t>
            </a:r>
            <a:r>
              <a:rPr lang="en-US" sz="700" dirty="0" smtClean="0"/>
              <a:t> </a:t>
            </a:r>
            <a:r>
              <a:rPr lang="en-US" sz="700" dirty="0" err="1" smtClean="0"/>
              <a:t>другото</a:t>
            </a:r>
            <a:r>
              <a:rPr lang="en-US" sz="700" dirty="0" smtClean="0"/>
              <a:t>, </a:t>
            </a:r>
            <a:r>
              <a:rPr lang="en-US" sz="700" dirty="0" err="1" smtClean="0"/>
              <a:t>незаконското</a:t>
            </a:r>
            <a:r>
              <a:rPr lang="en-US" sz="700" dirty="0" smtClean="0"/>
              <a:t> </a:t>
            </a:r>
            <a:r>
              <a:rPr lang="en-US" sz="700" dirty="0" err="1" smtClean="0"/>
              <a:t>однесување</a:t>
            </a:r>
            <a:r>
              <a:rPr lang="en-US" sz="700" dirty="0" smtClean="0"/>
              <a:t>, </a:t>
            </a:r>
            <a:r>
              <a:rPr lang="en-US" sz="700" dirty="0" err="1" smtClean="0"/>
              <a:t>стекнувањето</a:t>
            </a:r>
            <a:r>
              <a:rPr lang="en-US" sz="700" dirty="0" smtClean="0"/>
              <a:t> </a:t>
            </a:r>
            <a:r>
              <a:rPr lang="en-US" sz="700" dirty="0" err="1" smtClean="0"/>
              <a:t>или</a:t>
            </a:r>
            <a:r>
              <a:rPr lang="en-US" sz="700" dirty="0" smtClean="0"/>
              <a:t> </a:t>
            </a:r>
            <a:r>
              <a:rPr lang="en-US" sz="700" dirty="0" err="1" smtClean="0"/>
              <a:t>поседувањето</a:t>
            </a:r>
            <a:r>
              <a:rPr lang="en-US" sz="700" dirty="0" smtClean="0"/>
              <a:t> </a:t>
            </a:r>
            <a:r>
              <a:rPr lang="en-US" sz="700" dirty="0" err="1" smtClean="0"/>
              <a:t>детска</a:t>
            </a:r>
            <a:r>
              <a:rPr lang="en-US" sz="700" dirty="0" smtClean="0"/>
              <a:t> </a:t>
            </a:r>
            <a:r>
              <a:rPr lang="en-US" sz="700" dirty="0" err="1" smtClean="0"/>
              <a:t>порнографија</a:t>
            </a:r>
            <a:r>
              <a:rPr lang="en-US" sz="700" dirty="0" smtClean="0"/>
              <a:t> (</a:t>
            </a:r>
            <a:r>
              <a:rPr lang="en-US" sz="700" dirty="0" err="1" smtClean="0"/>
              <a:t>член</a:t>
            </a:r>
            <a:r>
              <a:rPr lang="en-US" sz="700" dirty="0" smtClean="0"/>
              <a:t> 5, 2). </a:t>
            </a:r>
            <a:r>
              <a:rPr lang="en-US" sz="700" dirty="0" err="1" smtClean="0"/>
              <a:t>Меѓутоа</a:t>
            </a:r>
            <a:r>
              <a:rPr lang="en-US" sz="700" dirty="0" smtClean="0"/>
              <a:t>, </a:t>
            </a:r>
            <a:r>
              <a:rPr lang="en-US" sz="700" dirty="0" err="1" smtClean="0"/>
              <a:t>истиот</a:t>
            </a:r>
            <a:r>
              <a:rPr lang="en-US" sz="700" dirty="0" smtClean="0"/>
              <a:t> </a:t>
            </a:r>
            <a:r>
              <a:rPr lang="en-US" sz="700" dirty="0" err="1" smtClean="0"/>
              <a:t>документ</a:t>
            </a:r>
            <a:r>
              <a:rPr lang="en-US" sz="700" dirty="0" smtClean="0"/>
              <a:t> ѝ </a:t>
            </a:r>
            <a:r>
              <a:rPr lang="en-US" sz="700" dirty="0" err="1" smtClean="0"/>
              <a:t>дава</a:t>
            </a:r>
            <a:r>
              <a:rPr lang="en-US" sz="700" dirty="0" smtClean="0"/>
              <a:t> </a:t>
            </a:r>
            <a:r>
              <a:rPr lang="en-US" sz="700" dirty="0" err="1" smtClean="0"/>
              <a:t>дискреционо</a:t>
            </a:r>
            <a:r>
              <a:rPr lang="en-US" sz="700" dirty="0" smtClean="0"/>
              <a:t> </a:t>
            </a:r>
            <a:r>
              <a:rPr lang="en-US" sz="700" dirty="0" err="1" smtClean="0"/>
              <a:t>право</a:t>
            </a:r>
            <a:r>
              <a:rPr lang="en-US" sz="700" dirty="0" smtClean="0"/>
              <a:t> </a:t>
            </a:r>
            <a:r>
              <a:rPr lang="en-US" sz="700" dirty="0" err="1" smtClean="0"/>
              <a:t>на</a:t>
            </a:r>
            <a:r>
              <a:rPr lang="en-US" sz="700" dirty="0" smtClean="0"/>
              <a:t> </a:t>
            </a:r>
            <a:r>
              <a:rPr lang="en-US" sz="700" dirty="0" err="1" smtClean="0"/>
              <a:t>секоја</a:t>
            </a:r>
            <a:r>
              <a:rPr lang="en-US" sz="700" dirty="0" smtClean="0"/>
              <a:t> </a:t>
            </a:r>
            <a:r>
              <a:rPr lang="en-US" sz="700" dirty="0" err="1" smtClean="0"/>
              <a:t>држава-членка</a:t>
            </a:r>
            <a:r>
              <a:rPr lang="en-US" sz="700" dirty="0" smtClean="0"/>
              <a:t> </a:t>
            </a:r>
            <a:r>
              <a:rPr lang="en-US" sz="700" dirty="0" err="1" smtClean="0"/>
              <a:t>да</a:t>
            </a:r>
            <a:r>
              <a:rPr lang="en-US" sz="700" dirty="0" smtClean="0"/>
              <a:t> </a:t>
            </a:r>
            <a:r>
              <a:rPr lang="en-US" sz="700" dirty="0" err="1" smtClean="0"/>
              <a:t>одлучи</a:t>
            </a:r>
            <a:r>
              <a:rPr lang="en-US" sz="700" dirty="0" smtClean="0"/>
              <a:t> </a:t>
            </a:r>
            <a:r>
              <a:rPr lang="en-US" sz="700" dirty="0" err="1" smtClean="0"/>
              <a:t>дали</a:t>
            </a:r>
            <a:r>
              <a:rPr lang="en-US" sz="700" dirty="0" smtClean="0"/>
              <a:t> </a:t>
            </a:r>
            <a:r>
              <a:rPr lang="en-US" sz="700" dirty="0" err="1" smtClean="0"/>
              <a:t>оваа</a:t>
            </a:r>
            <a:r>
              <a:rPr lang="en-US" sz="700" dirty="0" smtClean="0"/>
              <a:t> </a:t>
            </a:r>
            <a:r>
              <a:rPr lang="en-US" sz="700" dirty="0" err="1" smtClean="0"/>
              <a:t>инкриминација</a:t>
            </a:r>
            <a:r>
              <a:rPr lang="en-US" sz="700" dirty="0" smtClean="0"/>
              <a:t> </a:t>
            </a:r>
            <a:r>
              <a:rPr lang="en-US" sz="700" dirty="0" err="1" smtClean="0"/>
              <a:t>се</a:t>
            </a:r>
            <a:r>
              <a:rPr lang="en-US" sz="700" dirty="0" smtClean="0"/>
              <a:t> </a:t>
            </a:r>
            <a:r>
              <a:rPr lang="en-US" sz="700" dirty="0" err="1" smtClean="0"/>
              <a:t>однесува</a:t>
            </a:r>
            <a:r>
              <a:rPr lang="en-US" sz="700" dirty="0" smtClean="0"/>
              <a:t> и </a:t>
            </a:r>
            <a:r>
              <a:rPr lang="en-US" sz="700" dirty="0" err="1" smtClean="0"/>
              <a:t>на</a:t>
            </a:r>
            <a:r>
              <a:rPr lang="en-US" sz="700" dirty="0" smtClean="0"/>
              <a:t> </a:t>
            </a:r>
            <a:r>
              <a:rPr lang="en-US" sz="700" dirty="0" err="1" smtClean="0"/>
              <a:t>случаи</a:t>
            </a:r>
            <a:r>
              <a:rPr lang="en-US" sz="700" dirty="0" smtClean="0"/>
              <a:t> </a:t>
            </a:r>
            <a:r>
              <a:rPr lang="en-US" sz="700" dirty="0" err="1" smtClean="0"/>
              <a:t>кога</a:t>
            </a:r>
            <a:r>
              <a:rPr lang="en-US" sz="700" dirty="0" smtClean="0"/>
              <a:t> </a:t>
            </a:r>
            <a:r>
              <a:rPr lang="en-US" sz="700" dirty="0" err="1" smtClean="0"/>
              <a:t>тој</a:t>
            </a:r>
            <a:r>
              <a:rPr lang="en-US" sz="700" dirty="0" smtClean="0"/>
              <a:t> </a:t>
            </a:r>
            <a:r>
              <a:rPr lang="en-US" sz="700" dirty="0" err="1" smtClean="0"/>
              <a:t>порнографски</a:t>
            </a:r>
            <a:r>
              <a:rPr lang="en-US" sz="700" dirty="0" smtClean="0"/>
              <a:t> </a:t>
            </a:r>
            <a:r>
              <a:rPr lang="en-US" sz="700" dirty="0" err="1" smtClean="0"/>
              <a:t>материјал</a:t>
            </a:r>
            <a:r>
              <a:rPr lang="en-US" sz="700" dirty="0" smtClean="0"/>
              <a:t> </a:t>
            </a:r>
            <a:r>
              <a:rPr lang="en-US" sz="700" dirty="0" err="1" smtClean="0"/>
              <a:t>го</a:t>
            </a:r>
            <a:r>
              <a:rPr lang="en-US" sz="700" dirty="0" smtClean="0"/>
              <a:t> </a:t>
            </a:r>
            <a:r>
              <a:rPr lang="en-US" sz="700" dirty="0" err="1" smtClean="0"/>
              <a:t>поседува</a:t>
            </a:r>
            <a:r>
              <a:rPr lang="en-US" sz="700" dirty="0" smtClean="0"/>
              <a:t> </a:t>
            </a:r>
            <a:r>
              <a:rPr lang="en-US" sz="700" dirty="0" err="1" smtClean="0"/>
              <a:t>изработувачот</a:t>
            </a:r>
            <a:r>
              <a:rPr lang="en-US" sz="700" dirty="0" smtClean="0"/>
              <a:t> </a:t>
            </a:r>
            <a:r>
              <a:rPr lang="en-US" sz="700" dirty="0" err="1" smtClean="0"/>
              <a:t>само</a:t>
            </a:r>
            <a:r>
              <a:rPr lang="en-US" sz="700" dirty="0" smtClean="0"/>
              <a:t> </a:t>
            </a:r>
            <a:r>
              <a:rPr lang="en-US" sz="700" dirty="0" err="1" smtClean="0"/>
              <a:t>за</a:t>
            </a:r>
            <a:r>
              <a:rPr lang="en-US" sz="700" dirty="0" smtClean="0"/>
              <a:t> </a:t>
            </a:r>
            <a:r>
              <a:rPr lang="en-US" sz="700" dirty="0" err="1" smtClean="0"/>
              <a:t>своја</a:t>
            </a:r>
            <a:r>
              <a:rPr lang="en-US" sz="700" dirty="0" smtClean="0"/>
              <a:t> </a:t>
            </a:r>
            <a:r>
              <a:rPr lang="en-US" sz="700" dirty="0" err="1" smtClean="0"/>
              <a:t>приватна</a:t>
            </a:r>
            <a:r>
              <a:rPr lang="en-US" sz="700" dirty="0" smtClean="0"/>
              <a:t> </a:t>
            </a:r>
            <a:r>
              <a:rPr lang="en-US" sz="700" dirty="0" err="1" smtClean="0"/>
              <a:t>употреба</a:t>
            </a:r>
            <a:r>
              <a:rPr lang="en-US" sz="700" dirty="0" smtClean="0"/>
              <a:t> (</a:t>
            </a:r>
            <a:r>
              <a:rPr lang="en-US" sz="700" dirty="0" err="1" smtClean="0"/>
              <a:t>сè</a:t>
            </a:r>
            <a:r>
              <a:rPr lang="en-US" sz="700" dirty="0" smtClean="0"/>
              <a:t> </a:t>
            </a:r>
            <a:r>
              <a:rPr lang="en-US" sz="700" dirty="0" err="1" smtClean="0"/>
              <a:t>додека</a:t>
            </a:r>
            <a:r>
              <a:rPr lang="en-US" sz="700" dirty="0" smtClean="0"/>
              <a:t> </a:t>
            </a:r>
            <a:r>
              <a:rPr lang="en-US" sz="700" dirty="0" err="1" smtClean="0"/>
              <a:t>за</a:t>
            </a:r>
            <a:r>
              <a:rPr lang="en-US" sz="700" dirty="0" smtClean="0"/>
              <a:t> </a:t>
            </a:r>
            <a:r>
              <a:rPr lang="en-US" sz="700" dirty="0" err="1" smtClean="0"/>
              <a:t>негова</a:t>
            </a:r>
            <a:r>
              <a:rPr lang="en-US" sz="700" dirty="0" smtClean="0"/>
              <a:t> </a:t>
            </a:r>
            <a:r>
              <a:rPr lang="en-US" sz="700" dirty="0" err="1" smtClean="0"/>
              <a:t>изработка</a:t>
            </a:r>
            <a:r>
              <a:rPr lang="en-US" sz="700" dirty="0" smtClean="0"/>
              <a:t> </a:t>
            </a:r>
            <a:r>
              <a:rPr lang="en-US" sz="700" dirty="0" err="1" smtClean="0"/>
              <a:t>не</a:t>
            </a:r>
            <a:r>
              <a:rPr lang="en-US" sz="700" dirty="0" smtClean="0"/>
              <a:t> </a:t>
            </a:r>
            <a:r>
              <a:rPr lang="en-US" sz="700" dirty="0" err="1" smtClean="0"/>
              <a:t>бил</a:t>
            </a:r>
            <a:r>
              <a:rPr lang="en-US" sz="700" dirty="0" smtClean="0"/>
              <a:t> </a:t>
            </a:r>
            <a:r>
              <a:rPr lang="en-US" sz="700" dirty="0" err="1" smtClean="0"/>
              <a:t>употребен</a:t>
            </a:r>
            <a:r>
              <a:rPr lang="en-US" sz="700" dirty="0" smtClean="0"/>
              <a:t> </a:t>
            </a:r>
            <a:r>
              <a:rPr lang="en-US" sz="700" dirty="0" err="1" smtClean="0"/>
              <a:t>никаков</a:t>
            </a:r>
            <a:r>
              <a:rPr lang="en-US" sz="700" dirty="0" smtClean="0"/>
              <a:t> </a:t>
            </a:r>
            <a:r>
              <a:rPr lang="en-US" sz="700" dirty="0" err="1" smtClean="0"/>
              <a:t>порнографски</a:t>
            </a:r>
            <a:r>
              <a:rPr lang="en-US" sz="700" dirty="0" smtClean="0"/>
              <a:t> </a:t>
            </a:r>
            <a:r>
              <a:rPr lang="en-US" sz="700" dirty="0" err="1" smtClean="0"/>
              <a:t>материјал</a:t>
            </a:r>
            <a:r>
              <a:rPr lang="en-US" sz="700" dirty="0" smtClean="0"/>
              <a:t> и </a:t>
            </a:r>
            <a:r>
              <a:rPr lang="en-US" sz="700" dirty="0" err="1" smtClean="0"/>
              <a:t>под</a:t>
            </a:r>
            <a:r>
              <a:rPr lang="en-US" sz="700" dirty="0" smtClean="0"/>
              <a:t> </a:t>
            </a:r>
            <a:r>
              <a:rPr lang="en-US" sz="700" dirty="0" err="1" smtClean="0"/>
              <a:t>услов</a:t>
            </a:r>
            <a:r>
              <a:rPr lang="en-US" sz="700" dirty="0" smtClean="0"/>
              <a:t> </a:t>
            </a:r>
            <a:r>
              <a:rPr lang="en-US" sz="700" dirty="0" err="1" smtClean="0"/>
              <a:t>актот</a:t>
            </a:r>
            <a:r>
              <a:rPr lang="en-US" sz="700" dirty="0" smtClean="0"/>
              <a:t> </a:t>
            </a:r>
            <a:r>
              <a:rPr lang="en-US" sz="700" dirty="0" err="1" smtClean="0"/>
              <a:t>да</a:t>
            </a:r>
            <a:r>
              <a:rPr lang="en-US" sz="700" dirty="0" smtClean="0"/>
              <a:t> </a:t>
            </a:r>
            <a:r>
              <a:rPr lang="en-US" sz="700" dirty="0" err="1" smtClean="0"/>
              <a:t>не</a:t>
            </a:r>
            <a:r>
              <a:rPr lang="en-US" sz="700" dirty="0" smtClean="0"/>
              <a:t> </a:t>
            </a:r>
            <a:r>
              <a:rPr lang="en-US" sz="700" dirty="0" err="1" smtClean="0"/>
              <a:t>вклучува</a:t>
            </a:r>
            <a:r>
              <a:rPr lang="en-US" sz="700" dirty="0" smtClean="0"/>
              <a:t> </a:t>
            </a:r>
            <a:r>
              <a:rPr lang="en-US" sz="700" dirty="0" err="1" smtClean="0"/>
              <a:t>ризик</a:t>
            </a:r>
            <a:r>
              <a:rPr lang="en-US" sz="700" dirty="0" smtClean="0"/>
              <a:t> </a:t>
            </a:r>
            <a:r>
              <a:rPr lang="en-US" sz="700" dirty="0" err="1" smtClean="0"/>
              <a:t>од</a:t>
            </a:r>
            <a:r>
              <a:rPr lang="en-US" sz="700" dirty="0" smtClean="0"/>
              <a:t> </a:t>
            </a:r>
            <a:r>
              <a:rPr lang="en-US" sz="700" dirty="0" err="1" smtClean="0"/>
              <a:t>ширење</a:t>
            </a:r>
            <a:r>
              <a:rPr lang="en-US" sz="700" dirty="0" smtClean="0"/>
              <a:t> </a:t>
            </a:r>
            <a:r>
              <a:rPr lang="en-US" sz="700" dirty="0" err="1" smtClean="0"/>
              <a:t>на</a:t>
            </a:r>
            <a:r>
              <a:rPr lang="en-US" sz="700" dirty="0" smtClean="0"/>
              <a:t> </a:t>
            </a:r>
            <a:r>
              <a:rPr lang="en-US" sz="700" dirty="0" err="1" smtClean="0"/>
              <a:t>материјалот</a:t>
            </a:r>
            <a:r>
              <a:rPr lang="en-US" sz="700" dirty="0" smtClean="0"/>
              <a:t>). </a:t>
            </a:r>
          </a:p>
          <a:p>
            <a:pPr>
              <a:lnSpc>
                <a:spcPct val="80000"/>
              </a:lnSpc>
            </a:pPr>
            <a:r>
              <a:rPr lang="en-US" sz="700" dirty="0" smtClean="0"/>
              <a:t> </a:t>
            </a:r>
          </a:p>
          <a:p>
            <a:pPr>
              <a:lnSpc>
                <a:spcPct val="80000"/>
              </a:lnSpc>
            </a:pPr>
            <a:r>
              <a:rPr lang="en-US" sz="700" dirty="0" err="1" smtClean="0"/>
              <a:t>Оваа</a:t>
            </a:r>
            <a:r>
              <a:rPr lang="en-US" sz="700" dirty="0" smtClean="0"/>
              <a:t> </a:t>
            </a:r>
            <a:r>
              <a:rPr lang="en-US" sz="700" dirty="0" err="1" smtClean="0"/>
              <a:t>опција</a:t>
            </a:r>
            <a:r>
              <a:rPr lang="en-US" sz="700" dirty="0" smtClean="0"/>
              <a:t> </a:t>
            </a:r>
            <a:r>
              <a:rPr lang="en-US" sz="700" dirty="0" err="1" smtClean="0"/>
              <a:t>од</a:t>
            </a:r>
            <a:r>
              <a:rPr lang="en-US" sz="700" dirty="0" smtClean="0"/>
              <a:t> </a:t>
            </a:r>
            <a:r>
              <a:rPr lang="en-US" sz="700" dirty="0" err="1" smtClean="0"/>
              <a:t>Европската</a:t>
            </a:r>
            <a:r>
              <a:rPr lang="en-US" sz="700" dirty="0" smtClean="0"/>
              <a:t> </a:t>
            </a:r>
            <a:r>
              <a:rPr lang="en-US" sz="700" dirty="0" err="1" smtClean="0"/>
              <a:t>Унија</a:t>
            </a:r>
            <a:r>
              <a:rPr lang="en-US" sz="700" dirty="0" smtClean="0"/>
              <a:t> е </a:t>
            </a:r>
            <a:r>
              <a:rPr lang="en-US" sz="700" dirty="0" err="1" smtClean="0"/>
              <a:t>апсолутно</a:t>
            </a:r>
            <a:r>
              <a:rPr lang="en-US" sz="700" dirty="0" smtClean="0"/>
              <a:t> </a:t>
            </a:r>
            <a:r>
              <a:rPr lang="en-US" sz="700" dirty="0" err="1" smtClean="0"/>
              <a:t>во</a:t>
            </a:r>
            <a:r>
              <a:rPr lang="en-US" sz="700" dirty="0" smtClean="0"/>
              <a:t> </a:t>
            </a:r>
            <a:r>
              <a:rPr lang="en-US" sz="700" dirty="0" err="1" smtClean="0"/>
              <a:t>согласност</a:t>
            </a:r>
            <a:r>
              <a:rPr lang="en-US" sz="700" dirty="0" smtClean="0"/>
              <a:t> </a:t>
            </a:r>
            <a:r>
              <a:rPr lang="en-US" sz="700" dirty="0" err="1" smtClean="0"/>
              <a:t>со</a:t>
            </a:r>
            <a:r>
              <a:rPr lang="en-US" sz="700" dirty="0" smtClean="0"/>
              <a:t> </a:t>
            </a:r>
            <a:r>
              <a:rPr lang="en-US" sz="700" dirty="0" err="1" smtClean="0"/>
              <a:t>член</a:t>
            </a:r>
            <a:r>
              <a:rPr lang="en-US" sz="700" dirty="0" smtClean="0"/>
              <a:t> 9 </a:t>
            </a:r>
            <a:r>
              <a:rPr lang="en-US" sz="700" dirty="0" err="1" smtClean="0"/>
              <a:t>од</a:t>
            </a:r>
            <a:r>
              <a:rPr lang="en-US" sz="700" dirty="0" smtClean="0"/>
              <a:t> </a:t>
            </a:r>
            <a:r>
              <a:rPr lang="en-US" sz="700" dirty="0" err="1" smtClean="0"/>
              <a:t>Конвенцијата</a:t>
            </a:r>
            <a:r>
              <a:rPr lang="en-US" sz="700" dirty="0" smtClean="0"/>
              <a:t> </a:t>
            </a:r>
            <a:r>
              <a:rPr lang="en-US" sz="700" dirty="0" err="1" smtClean="0"/>
              <a:t>од</a:t>
            </a:r>
            <a:r>
              <a:rPr lang="en-US" sz="700" dirty="0" smtClean="0"/>
              <a:t> </a:t>
            </a:r>
            <a:r>
              <a:rPr lang="en-US" sz="700" dirty="0" err="1" smtClean="0"/>
              <a:t>Будимпешта</a:t>
            </a:r>
            <a:r>
              <a:rPr lang="en-US" sz="700" dirty="0" smtClean="0"/>
              <a:t>, </a:t>
            </a:r>
            <a:r>
              <a:rPr lang="en-US" sz="700" dirty="0" err="1" smtClean="0"/>
              <a:t>со</a:t>
            </a:r>
            <a:r>
              <a:rPr lang="en-US" sz="700" dirty="0" smtClean="0"/>
              <a:t> </a:t>
            </a:r>
            <a:r>
              <a:rPr lang="en-US" sz="700" dirty="0" err="1" smtClean="0"/>
              <a:t>кој</a:t>
            </a:r>
            <a:r>
              <a:rPr lang="en-US" sz="700" dirty="0" smtClean="0"/>
              <a:t> </a:t>
            </a:r>
            <a:r>
              <a:rPr lang="en-US" sz="700" dirty="0" err="1" smtClean="0"/>
              <a:t>се</a:t>
            </a:r>
            <a:r>
              <a:rPr lang="en-US" sz="700" dirty="0" smtClean="0"/>
              <a:t> </a:t>
            </a:r>
            <a:r>
              <a:rPr lang="en-US" sz="700" dirty="0" err="1" smtClean="0"/>
              <a:t>инкриминира</a:t>
            </a:r>
            <a:r>
              <a:rPr lang="en-US" sz="700" dirty="0" smtClean="0"/>
              <a:t> </a:t>
            </a:r>
            <a:r>
              <a:rPr lang="en-US" sz="700" dirty="0" err="1" smtClean="0"/>
              <a:t>производството</a:t>
            </a:r>
            <a:r>
              <a:rPr lang="en-US" sz="700" dirty="0" smtClean="0"/>
              <a:t>, </a:t>
            </a:r>
            <a:r>
              <a:rPr lang="en-US" sz="700" dirty="0" err="1" smtClean="0"/>
              <a:t>нудењето</a:t>
            </a:r>
            <a:r>
              <a:rPr lang="en-US" sz="700" dirty="0" smtClean="0"/>
              <a:t> </a:t>
            </a:r>
            <a:r>
              <a:rPr lang="en-US" sz="700" dirty="0" err="1" smtClean="0"/>
              <a:t>или</a:t>
            </a:r>
            <a:r>
              <a:rPr lang="en-US" sz="700" dirty="0" smtClean="0"/>
              <a:t> </a:t>
            </a:r>
            <a:r>
              <a:rPr lang="en-US" sz="700" dirty="0" err="1" smtClean="0"/>
              <a:t>ставањето</a:t>
            </a:r>
            <a:r>
              <a:rPr lang="en-US" sz="700" dirty="0" smtClean="0"/>
              <a:t> </a:t>
            </a:r>
            <a:r>
              <a:rPr lang="en-US" sz="700" dirty="0" err="1" smtClean="0"/>
              <a:t>на</a:t>
            </a:r>
            <a:r>
              <a:rPr lang="en-US" sz="700" dirty="0" smtClean="0"/>
              <a:t> </a:t>
            </a:r>
            <a:r>
              <a:rPr lang="en-US" sz="700" dirty="0" err="1" smtClean="0"/>
              <a:t>располагање</a:t>
            </a:r>
            <a:r>
              <a:rPr lang="en-US" sz="700" dirty="0" smtClean="0"/>
              <a:t>, </a:t>
            </a:r>
            <a:r>
              <a:rPr lang="en-US" sz="700" dirty="0" err="1" smtClean="0"/>
              <a:t>дистрибуирањето</a:t>
            </a:r>
            <a:r>
              <a:rPr lang="en-US" sz="700" dirty="0" smtClean="0"/>
              <a:t> </a:t>
            </a:r>
            <a:r>
              <a:rPr lang="en-US" sz="700" dirty="0" err="1" smtClean="0"/>
              <a:t>или</a:t>
            </a:r>
            <a:r>
              <a:rPr lang="en-US" sz="700" dirty="0" smtClean="0"/>
              <a:t> </a:t>
            </a:r>
            <a:r>
              <a:rPr lang="en-US" sz="700" dirty="0" err="1" smtClean="0"/>
              <a:t>преносот</a:t>
            </a:r>
            <a:r>
              <a:rPr lang="en-US" sz="700" dirty="0" smtClean="0"/>
              <a:t>, </a:t>
            </a:r>
            <a:r>
              <a:rPr lang="en-US" sz="700" dirty="0" err="1" smtClean="0"/>
              <a:t>набавката</a:t>
            </a:r>
            <a:r>
              <a:rPr lang="en-US" sz="700" dirty="0" smtClean="0"/>
              <a:t> </a:t>
            </a:r>
            <a:r>
              <a:rPr lang="en-US" sz="700" dirty="0" err="1" smtClean="0"/>
              <a:t>или</a:t>
            </a:r>
            <a:r>
              <a:rPr lang="en-US" sz="700" dirty="0" smtClean="0"/>
              <a:t> </a:t>
            </a:r>
            <a:r>
              <a:rPr lang="en-US" sz="700" dirty="0" err="1" smtClean="0"/>
              <a:t>само</a:t>
            </a:r>
            <a:r>
              <a:rPr lang="en-US" sz="700" dirty="0" smtClean="0"/>
              <a:t> </a:t>
            </a:r>
            <a:r>
              <a:rPr lang="en-US" sz="700" dirty="0" err="1" smtClean="0"/>
              <a:t>поседувањето</a:t>
            </a:r>
            <a:r>
              <a:rPr lang="en-US" sz="700" dirty="0" smtClean="0"/>
              <a:t> </a:t>
            </a:r>
            <a:r>
              <a:rPr lang="en-US" sz="700" dirty="0" err="1" smtClean="0"/>
              <a:t>детска</a:t>
            </a:r>
            <a:r>
              <a:rPr lang="en-US" sz="700" dirty="0" smtClean="0"/>
              <a:t> </a:t>
            </a:r>
            <a:r>
              <a:rPr lang="en-US" sz="700" dirty="0" err="1" smtClean="0"/>
              <a:t>порнографија</a:t>
            </a:r>
            <a:r>
              <a:rPr lang="en-US" sz="700" dirty="0" smtClean="0"/>
              <a:t> </a:t>
            </a:r>
            <a:r>
              <a:rPr lang="en-US" sz="700" dirty="0" err="1" smtClean="0"/>
              <a:t>во</a:t>
            </a:r>
            <a:r>
              <a:rPr lang="en-US" sz="700" dirty="0" smtClean="0"/>
              <a:t> </a:t>
            </a:r>
            <a:r>
              <a:rPr lang="en-US" sz="700" dirty="0" err="1" smtClean="0"/>
              <a:t>компјутерскиот</a:t>
            </a:r>
            <a:r>
              <a:rPr lang="en-US" sz="700" dirty="0" smtClean="0"/>
              <a:t> </a:t>
            </a:r>
            <a:r>
              <a:rPr lang="en-US" sz="700" dirty="0" err="1" smtClean="0"/>
              <a:t>систем</a:t>
            </a:r>
            <a:r>
              <a:rPr lang="en-US" sz="700" dirty="0" smtClean="0"/>
              <a:t> </a:t>
            </a:r>
            <a:r>
              <a:rPr lang="en-US" sz="700" dirty="0" err="1" smtClean="0"/>
              <a:t>или</a:t>
            </a:r>
            <a:r>
              <a:rPr lang="en-US" sz="700" dirty="0" smtClean="0"/>
              <a:t> </a:t>
            </a:r>
            <a:r>
              <a:rPr lang="en-US" sz="700" dirty="0" err="1" smtClean="0"/>
              <a:t>на</a:t>
            </a:r>
            <a:r>
              <a:rPr lang="en-US" sz="700" dirty="0" smtClean="0"/>
              <a:t> </a:t>
            </a:r>
            <a:r>
              <a:rPr lang="en-US" sz="700" dirty="0" err="1" smtClean="0"/>
              <a:t>медиум</a:t>
            </a:r>
            <a:r>
              <a:rPr lang="en-US" sz="700" dirty="0" smtClean="0"/>
              <a:t> </a:t>
            </a:r>
            <a:r>
              <a:rPr lang="en-US" sz="700" dirty="0" err="1" smtClean="0"/>
              <a:t>за</a:t>
            </a:r>
            <a:r>
              <a:rPr lang="en-US" sz="700" dirty="0" smtClean="0"/>
              <a:t> </a:t>
            </a:r>
            <a:r>
              <a:rPr lang="en-US" sz="700" dirty="0" err="1" smtClean="0"/>
              <a:t>чување</a:t>
            </a:r>
            <a:r>
              <a:rPr lang="en-US" sz="700" dirty="0" smtClean="0"/>
              <a:t> </a:t>
            </a:r>
            <a:r>
              <a:rPr lang="en-US" sz="700" dirty="0" err="1" smtClean="0"/>
              <a:t>компјутерски</a:t>
            </a:r>
            <a:r>
              <a:rPr lang="en-US" sz="700" dirty="0" smtClean="0"/>
              <a:t> </a:t>
            </a:r>
            <a:r>
              <a:rPr lang="en-US" sz="700" dirty="0" err="1" smtClean="0"/>
              <a:t>податоци</a:t>
            </a:r>
            <a:r>
              <a:rPr lang="en-US" sz="700" dirty="0" smtClean="0"/>
              <a:t>. </a:t>
            </a:r>
            <a:r>
              <a:rPr lang="en-US" sz="700" dirty="0" err="1" smtClean="0"/>
              <a:t>Меѓутоа</a:t>
            </a:r>
            <a:r>
              <a:rPr lang="en-US" sz="700" dirty="0" smtClean="0"/>
              <a:t>, </a:t>
            </a:r>
            <a:r>
              <a:rPr lang="en-US" sz="700" dirty="0" err="1" smtClean="0"/>
              <a:t>вклучувањето</a:t>
            </a:r>
            <a:r>
              <a:rPr lang="en-US" sz="700" dirty="0" smtClean="0"/>
              <a:t> </a:t>
            </a:r>
            <a:r>
              <a:rPr lang="en-US" sz="700" dirty="0" err="1" smtClean="0"/>
              <a:t>на</a:t>
            </a:r>
            <a:r>
              <a:rPr lang="en-US" sz="700" dirty="0" smtClean="0"/>
              <a:t> </a:t>
            </a:r>
            <a:r>
              <a:rPr lang="en-US" sz="700" dirty="0" err="1" smtClean="0"/>
              <a:t>термините</a:t>
            </a:r>
            <a:r>
              <a:rPr lang="en-US" sz="700" dirty="0" smtClean="0"/>
              <a:t> „</a:t>
            </a:r>
            <a:r>
              <a:rPr lang="en-US" sz="700" dirty="0" err="1" smtClean="0"/>
              <a:t>набавување</a:t>
            </a:r>
            <a:r>
              <a:rPr lang="en-US" sz="700" dirty="0" smtClean="0"/>
              <a:t>“ и „</a:t>
            </a:r>
            <a:r>
              <a:rPr lang="en-US" sz="700" dirty="0" err="1" smtClean="0"/>
              <a:t>поседување</a:t>
            </a:r>
            <a:r>
              <a:rPr lang="en-US" sz="700" dirty="0" smtClean="0"/>
              <a:t>“ </a:t>
            </a:r>
            <a:r>
              <a:rPr lang="en-US" sz="700" dirty="0" err="1" smtClean="0"/>
              <a:t>овозможува</a:t>
            </a:r>
            <a:r>
              <a:rPr lang="en-US" sz="700" dirty="0" smtClean="0"/>
              <a:t> </a:t>
            </a:r>
            <a:r>
              <a:rPr lang="en-US" sz="700" dirty="0" err="1" smtClean="0"/>
              <a:t>резерва</a:t>
            </a:r>
            <a:r>
              <a:rPr lang="en-US" sz="700" dirty="0" smtClean="0"/>
              <a:t> </a:t>
            </a:r>
            <a:r>
              <a:rPr lang="en-US" sz="700" dirty="0" err="1" smtClean="0"/>
              <a:t>од</a:t>
            </a:r>
            <a:r>
              <a:rPr lang="en-US" sz="700" dirty="0" smtClean="0"/>
              <a:t> </a:t>
            </a:r>
            <a:r>
              <a:rPr lang="en-US" sz="700" dirty="0" err="1" smtClean="0"/>
              <a:t>страните</a:t>
            </a:r>
            <a:r>
              <a:rPr lang="en-US" sz="700" dirty="0" smtClean="0"/>
              <a:t> </a:t>
            </a:r>
            <a:r>
              <a:rPr lang="en-US" sz="700" dirty="0" err="1" smtClean="0"/>
              <a:t>во</a:t>
            </a:r>
            <a:r>
              <a:rPr lang="en-US" sz="700" dirty="0" smtClean="0"/>
              <a:t> </a:t>
            </a:r>
            <a:r>
              <a:rPr lang="en-US" sz="700" dirty="0" err="1" smtClean="0"/>
              <a:t>Конвенцијата</a:t>
            </a:r>
            <a:r>
              <a:rPr lang="en-US" sz="700" dirty="0" smtClean="0"/>
              <a:t>. </a:t>
            </a:r>
          </a:p>
          <a:p>
            <a:pPr>
              <a:lnSpc>
                <a:spcPct val="80000"/>
              </a:lnSpc>
            </a:pPr>
            <a:r>
              <a:rPr lang="en-US" sz="700" dirty="0" smtClean="0"/>
              <a:t> </a:t>
            </a:r>
          </a:p>
          <a:p>
            <a:pPr>
              <a:lnSpc>
                <a:spcPct val="80000"/>
              </a:lnSpc>
            </a:pPr>
            <a:r>
              <a:rPr lang="en-US" sz="700" dirty="0" err="1" smtClean="0"/>
              <a:t>Оваа</a:t>
            </a:r>
            <a:r>
              <a:rPr lang="en-US" sz="700" dirty="0" smtClean="0"/>
              <a:t> </a:t>
            </a:r>
            <a:r>
              <a:rPr lang="en-US" sz="700" dirty="0" err="1" smtClean="0"/>
              <a:t>опција</a:t>
            </a:r>
            <a:r>
              <a:rPr lang="en-US" sz="700" dirty="0" smtClean="0"/>
              <a:t> </a:t>
            </a:r>
            <a:r>
              <a:rPr lang="en-US" sz="700" dirty="0" err="1" smtClean="0"/>
              <a:t>беше</a:t>
            </a:r>
            <a:r>
              <a:rPr lang="en-US" sz="700" dirty="0" smtClean="0"/>
              <a:t> </a:t>
            </a:r>
            <a:r>
              <a:rPr lang="en-US" sz="700" dirty="0" err="1" smtClean="0"/>
              <a:t>нагласена</a:t>
            </a:r>
            <a:r>
              <a:rPr lang="en-US" sz="700" dirty="0" smtClean="0"/>
              <a:t> </a:t>
            </a:r>
            <a:r>
              <a:rPr lang="en-US" sz="700" dirty="0" err="1" smtClean="0"/>
              <a:t>со</a:t>
            </a:r>
            <a:r>
              <a:rPr lang="en-US" sz="700" dirty="0" smtClean="0"/>
              <a:t> </a:t>
            </a:r>
            <a:r>
              <a:rPr lang="en-US" sz="700" dirty="0" err="1" smtClean="0"/>
              <a:t>Конвенцијата</a:t>
            </a:r>
            <a:r>
              <a:rPr lang="en-US" sz="700" dirty="0" smtClean="0"/>
              <a:t> </a:t>
            </a:r>
            <a:r>
              <a:rPr lang="en-US" sz="700" dirty="0" err="1" smtClean="0"/>
              <a:t>за</a:t>
            </a:r>
            <a:r>
              <a:rPr lang="en-US" sz="700" dirty="0" smtClean="0"/>
              <a:t> </a:t>
            </a:r>
            <a:r>
              <a:rPr lang="en-US" sz="700" dirty="0" err="1" smtClean="0"/>
              <a:t>заштита</a:t>
            </a:r>
            <a:r>
              <a:rPr lang="en-US" sz="700" dirty="0" smtClean="0"/>
              <a:t> </a:t>
            </a:r>
            <a:r>
              <a:rPr lang="en-US" sz="700" dirty="0" err="1" smtClean="0"/>
              <a:t>на</a:t>
            </a:r>
            <a:r>
              <a:rPr lang="en-US" sz="700" dirty="0" smtClean="0"/>
              <a:t> </a:t>
            </a:r>
            <a:r>
              <a:rPr lang="en-US" sz="700" dirty="0" err="1" smtClean="0"/>
              <a:t>децата</a:t>
            </a:r>
            <a:r>
              <a:rPr lang="en-US" sz="700" dirty="0" smtClean="0"/>
              <a:t> (CETS 201), </a:t>
            </a:r>
            <a:r>
              <a:rPr lang="en-US" sz="700" dirty="0" err="1" smtClean="0"/>
              <a:t>донесена</a:t>
            </a:r>
            <a:r>
              <a:rPr lang="en-US" sz="700" dirty="0" smtClean="0"/>
              <a:t> </a:t>
            </a:r>
            <a:r>
              <a:rPr lang="en-US" sz="700" dirty="0" err="1" smtClean="0"/>
              <a:t>од</a:t>
            </a:r>
            <a:r>
              <a:rPr lang="en-US" sz="700" dirty="0" smtClean="0"/>
              <a:t> </a:t>
            </a:r>
            <a:r>
              <a:rPr lang="en-US" sz="700" dirty="0" err="1" smtClean="0"/>
              <a:t>Советот</a:t>
            </a:r>
            <a:r>
              <a:rPr lang="en-US" sz="700" dirty="0" smtClean="0"/>
              <a:t> </a:t>
            </a:r>
            <a:r>
              <a:rPr lang="en-US" sz="700" dirty="0" err="1" smtClean="0"/>
              <a:t>на</a:t>
            </a:r>
            <a:r>
              <a:rPr lang="en-US" sz="700" dirty="0" smtClean="0"/>
              <a:t> </a:t>
            </a:r>
            <a:r>
              <a:rPr lang="en-US" sz="700" dirty="0" err="1" smtClean="0"/>
              <a:t>Европа</a:t>
            </a:r>
            <a:r>
              <a:rPr lang="en-US" sz="700" dirty="0" smtClean="0"/>
              <a:t> и </a:t>
            </a:r>
            <a:r>
              <a:rPr lang="en-US" sz="700" dirty="0" err="1" smtClean="0"/>
              <a:t>отворена</a:t>
            </a:r>
            <a:r>
              <a:rPr lang="en-US" sz="700" dirty="0" smtClean="0"/>
              <a:t> </a:t>
            </a:r>
            <a:r>
              <a:rPr lang="en-US" sz="700" dirty="0" err="1" smtClean="0"/>
              <a:t>за</a:t>
            </a:r>
            <a:r>
              <a:rPr lang="en-US" sz="700" dirty="0" smtClean="0"/>
              <a:t> </a:t>
            </a:r>
            <a:r>
              <a:rPr lang="en-US" sz="700" dirty="0" err="1" smtClean="0"/>
              <a:t>потпишување</a:t>
            </a:r>
            <a:r>
              <a:rPr lang="en-US" sz="700" dirty="0" smtClean="0"/>
              <a:t> </a:t>
            </a:r>
            <a:r>
              <a:rPr lang="en-US" sz="700" dirty="0" err="1" smtClean="0"/>
              <a:t>во</a:t>
            </a:r>
            <a:r>
              <a:rPr lang="en-US" sz="700" dirty="0" smtClean="0"/>
              <a:t> 2007 </a:t>
            </a:r>
            <a:r>
              <a:rPr lang="en-US" sz="700" dirty="0" err="1" smtClean="0"/>
              <a:t>година</a:t>
            </a:r>
            <a:r>
              <a:rPr lang="en-US" sz="700" dirty="0" smtClean="0"/>
              <a:t>. </a:t>
            </a:r>
            <a:r>
              <a:rPr lang="en-US" sz="700" dirty="0" err="1" smtClean="0"/>
              <a:t>Цел</a:t>
            </a:r>
            <a:r>
              <a:rPr lang="en-US" sz="700" dirty="0" smtClean="0"/>
              <a:t> </a:t>
            </a:r>
            <a:r>
              <a:rPr lang="en-US" sz="700" dirty="0" err="1" smtClean="0"/>
              <a:t>на</a:t>
            </a:r>
            <a:r>
              <a:rPr lang="en-US" sz="700" dirty="0" smtClean="0"/>
              <a:t> </a:t>
            </a:r>
            <a:r>
              <a:rPr lang="en-US" sz="700" dirty="0" err="1" smtClean="0"/>
              <a:t>овој</a:t>
            </a:r>
            <a:r>
              <a:rPr lang="en-US" sz="700" dirty="0" smtClean="0"/>
              <a:t> </a:t>
            </a:r>
            <a:r>
              <a:rPr lang="en-US" sz="700" dirty="0" err="1" smtClean="0"/>
              <a:t>договор</a:t>
            </a:r>
            <a:r>
              <a:rPr lang="en-US" sz="700" dirty="0" smtClean="0"/>
              <a:t> е </a:t>
            </a:r>
            <a:r>
              <a:rPr lang="en-US" sz="700" dirty="0" err="1" smtClean="0"/>
              <a:t>да</a:t>
            </a:r>
            <a:r>
              <a:rPr lang="en-US" sz="700" dirty="0" smtClean="0"/>
              <a:t> </a:t>
            </a:r>
            <a:r>
              <a:rPr lang="en-US" sz="700" dirty="0" err="1" smtClean="0"/>
              <a:t>се</a:t>
            </a:r>
            <a:r>
              <a:rPr lang="en-US" sz="700" dirty="0" smtClean="0"/>
              <a:t> </a:t>
            </a:r>
            <a:r>
              <a:rPr lang="en-US" sz="700" dirty="0" err="1" smtClean="0"/>
              <a:t>хармонизираат</a:t>
            </a:r>
            <a:r>
              <a:rPr lang="en-US" sz="700" dirty="0" smtClean="0"/>
              <a:t> </a:t>
            </a:r>
            <a:r>
              <a:rPr lang="en-US" sz="700" dirty="0" err="1" smtClean="0"/>
              <a:t>одредбите</a:t>
            </a:r>
            <a:r>
              <a:rPr lang="en-US" sz="700" dirty="0" smtClean="0"/>
              <a:t> </a:t>
            </a:r>
            <a:r>
              <a:rPr lang="en-US" sz="700" dirty="0" err="1" smtClean="0"/>
              <a:t>од</a:t>
            </a:r>
            <a:r>
              <a:rPr lang="en-US" sz="700" dirty="0" smtClean="0"/>
              <a:t> </a:t>
            </a:r>
            <a:r>
              <a:rPr lang="en-US" sz="700" dirty="0" err="1" smtClean="0"/>
              <a:t>кривичниот</a:t>
            </a:r>
            <a:r>
              <a:rPr lang="en-US" sz="700" dirty="0" smtClean="0"/>
              <a:t> </a:t>
            </a:r>
            <a:r>
              <a:rPr lang="en-US" sz="700" dirty="0" err="1" smtClean="0"/>
              <a:t>закон</a:t>
            </a:r>
            <a:r>
              <a:rPr lang="en-US" sz="700" dirty="0" smtClean="0"/>
              <a:t>, </a:t>
            </a:r>
            <a:r>
              <a:rPr lang="en-US" sz="700" dirty="0" err="1" smtClean="0"/>
              <a:t>во</a:t>
            </a:r>
            <a:r>
              <a:rPr lang="en-US" sz="700" dirty="0" smtClean="0"/>
              <a:t> </a:t>
            </a:r>
            <a:r>
              <a:rPr lang="en-US" sz="700" dirty="0" err="1" smtClean="0"/>
              <a:t>рамките</a:t>
            </a:r>
            <a:r>
              <a:rPr lang="en-US" sz="700" dirty="0" smtClean="0"/>
              <a:t> </a:t>
            </a:r>
            <a:r>
              <a:rPr lang="en-US" sz="700" dirty="0" err="1" smtClean="0"/>
              <a:t>на</a:t>
            </a:r>
            <a:r>
              <a:rPr lang="en-US" sz="700" dirty="0" smtClean="0"/>
              <a:t> </a:t>
            </a:r>
            <a:r>
              <a:rPr lang="en-US" sz="700" dirty="0" err="1" smtClean="0"/>
              <a:t>страните</a:t>
            </a:r>
            <a:r>
              <a:rPr lang="en-US" sz="700" dirty="0" smtClean="0"/>
              <a:t>, а </a:t>
            </a:r>
            <a:r>
              <a:rPr lang="en-US" sz="700" dirty="0" err="1" smtClean="0"/>
              <a:t>со</a:t>
            </a:r>
            <a:r>
              <a:rPr lang="en-US" sz="700" dirty="0" smtClean="0"/>
              <a:t> </a:t>
            </a:r>
            <a:r>
              <a:rPr lang="en-US" sz="700" dirty="0" err="1" smtClean="0"/>
              <a:t>цел</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заштитат</a:t>
            </a:r>
            <a:r>
              <a:rPr lang="en-US" sz="700" dirty="0" smtClean="0"/>
              <a:t> </a:t>
            </a:r>
            <a:r>
              <a:rPr lang="en-US" sz="700" dirty="0" err="1" smtClean="0"/>
              <a:t>децата</a:t>
            </a:r>
            <a:r>
              <a:rPr lang="en-US" sz="700" dirty="0" smtClean="0"/>
              <a:t> </a:t>
            </a:r>
            <a:r>
              <a:rPr lang="en-US" sz="700" dirty="0" err="1" smtClean="0"/>
              <a:t>од</a:t>
            </a:r>
            <a:r>
              <a:rPr lang="en-US" sz="700" dirty="0" smtClean="0"/>
              <a:t> </a:t>
            </a:r>
            <a:r>
              <a:rPr lang="en-US" sz="700" dirty="0" err="1" smtClean="0"/>
              <a:t>сексуална</a:t>
            </a:r>
            <a:r>
              <a:rPr lang="en-US" sz="700" dirty="0" smtClean="0"/>
              <a:t> </a:t>
            </a:r>
            <a:r>
              <a:rPr lang="en-US" sz="700" dirty="0" err="1" smtClean="0"/>
              <a:t>експлоатација</a:t>
            </a:r>
            <a:r>
              <a:rPr lang="en-US" sz="700" dirty="0" smtClean="0"/>
              <a:t>. </a:t>
            </a:r>
            <a:r>
              <a:rPr lang="en-US" sz="700" dirty="0" err="1" smtClean="0"/>
              <a:t>Според</a:t>
            </a:r>
            <a:r>
              <a:rPr lang="en-US" sz="700" dirty="0" smtClean="0"/>
              <a:t> </a:t>
            </a:r>
            <a:r>
              <a:rPr lang="en-US" sz="700" dirty="0" err="1" smtClean="0"/>
              <a:t>член</a:t>
            </a:r>
            <a:r>
              <a:rPr lang="en-US" sz="700" dirty="0" smtClean="0"/>
              <a:t> 20, </a:t>
            </a:r>
            <a:r>
              <a:rPr lang="en-US" sz="700" dirty="0" err="1" smtClean="0"/>
              <a:t>меѓу</a:t>
            </a:r>
            <a:r>
              <a:rPr lang="en-US" sz="700" dirty="0" smtClean="0"/>
              <a:t> </a:t>
            </a:r>
            <a:r>
              <a:rPr lang="en-US" sz="700" dirty="0" err="1" smtClean="0"/>
              <a:t>другото</a:t>
            </a:r>
            <a:r>
              <a:rPr lang="en-US" sz="700" dirty="0" smtClean="0"/>
              <a:t>, </a:t>
            </a:r>
            <a:r>
              <a:rPr lang="en-US" sz="700" dirty="0" err="1" smtClean="0"/>
              <a:t>треба</a:t>
            </a:r>
            <a:r>
              <a:rPr lang="en-US" sz="700" dirty="0" smtClean="0"/>
              <a:t> </a:t>
            </a:r>
            <a:r>
              <a:rPr lang="en-US" sz="700" dirty="0" err="1" smtClean="0"/>
              <a:t>да</a:t>
            </a:r>
            <a:r>
              <a:rPr lang="en-US" sz="700" dirty="0" smtClean="0"/>
              <a:t> </a:t>
            </a:r>
            <a:r>
              <a:rPr lang="en-US" sz="700" dirty="0" err="1" smtClean="0"/>
              <a:t>се</a:t>
            </a:r>
            <a:r>
              <a:rPr lang="en-US" sz="700" dirty="0" smtClean="0"/>
              <a:t> </a:t>
            </a:r>
            <a:r>
              <a:rPr lang="en-US" sz="700" dirty="0" err="1" smtClean="0"/>
              <a:t>криминализира</a:t>
            </a:r>
            <a:r>
              <a:rPr lang="en-US" sz="700" dirty="0" smtClean="0"/>
              <a:t> „</a:t>
            </a:r>
            <a:r>
              <a:rPr lang="en-US" sz="700" i="1" dirty="0" err="1" smtClean="0"/>
              <a:t>набавување</a:t>
            </a:r>
            <a:r>
              <a:rPr lang="en-US" sz="700" i="1" dirty="0" smtClean="0"/>
              <a:t> </a:t>
            </a:r>
            <a:r>
              <a:rPr lang="en-US" sz="700" i="1" dirty="0" err="1" smtClean="0"/>
              <a:t>детска</a:t>
            </a:r>
            <a:r>
              <a:rPr lang="en-US" sz="700" i="1" dirty="0" smtClean="0"/>
              <a:t> </a:t>
            </a:r>
            <a:r>
              <a:rPr lang="en-US" sz="700" i="1" dirty="0" err="1" smtClean="0"/>
              <a:t>порнографија</a:t>
            </a:r>
            <a:r>
              <a:rPr lang="en-US" sz="700" i="1" dirty="0" smtClean="0"/>
              <a:t> </a:t>
            </a:r>
            <a:r>
              <a:rPr lang="en-US" sz="700" i="1" dirty="0" err="1" smtClean="0"/>
              <a:t>за</a:t>
            </a:r>
            <a:r>
              <a:rPr lang="en-US" sz="700" i="1" dirty="0" smtClean="0"/>
              <a:t> </a:t>
            </a:r>
            <a:r>
              <a:rPr lang="en-US" sz="700" i="1" dirty="0" err="1" smtClean="0"/>
              <a:t>себе</a:t>
            </a:r>
            <a:r>
              <a:rPr lang="en-US" sz="700" i="1" dirty="0" smtClean="0"/>
              <a:t> </a:t>
            </a:r>
            <a:r>
              <a:rPr lang="en-US" sz="700" i="1" dirty="0" err="1" smtClean="0"/>
              <a:t>или</a:t>
            </a:r>
            <a:r>
              <a:rPr lang="en-US" sz="700" i="1" dirty="0" smtClean="0"/>
              <a:t> </a:t>
            </a:r>
            <a:r>
              <a:rPr lang="en-US" sz="700" i="1" dirty="0" err="1" smtClean="0"/>
              <a:t>за</a:t>
            </a:r>
            <a:r>
              <a:rPr lang="en-US" sz="700" i="1" dirty="0" smtClean="0"/>
              <a:t> </a:t>
            </a:r>
            <a:r>
              <a:rPr lang="en-US" sz="700" i="1" dirty="0" err="1" smtClean="0"/>
              <a:t>некое</a:t>
            </a:r>
            <a:r>
              <a:rPr lang="en-US" sz="700" i="1" dirty="0" smtClean="0"/>
              <a:t> </a:t>
            </a:r>
            <a:r>
              <a:rPr lang="en-US" sz="700" i="1" dirty="0" err="1" smtClean="0"/>
              <a:t>друго</a:t>
            </a:r>
            <a:r>
              <a:rPr lang="en-US" sz="700" i="1" dirty="0" smtClean="0"/>
              <a:t> </a:t>
            </a:r>
            <a:r>
              <a:rPr lang="en-US" sz="700" i="1" dirty="0" err="1" smtClean="0"/>
              <a:t>лице</a:t>
            </a:r>
            <a:r>
              <a:rPr lang="en-US" sz="700" dirty="0" smtClean="0"/>
              <a:t>“ и „</a:t>
            </a:r>
            <a:r>
              <a:rPr lang="en-US" sz="700" i="1" dirty="0" err="1" smtClean="0"/>
              <a:t>поседување</a:t>
            </a:r>
            <a:r>
              <a:rPr lang="en-US" sz="700" i="1" dirty="0" smtClean="0"/>
              <a:t> </a:t>
            </a:r>
            <a:r>
              <a:rPr lang="en-US" sz="700" i="1" dirty="0" err="1" smtClean="0"/>
              <a:t>детска</a:t>
            </a:r>
            <a:r>
              <a:rPr lang="en-US" sz="700" i="1" dirty="0" smtClean="0"/>
              <a:t> </a:t>
            </a:r>
            <a:r>
              <a:rPr lang="en-US" sz="700" i="1" dirty="0" err="1" smtClean="0"/>
              <a:t>порнографија</a:t>
            </a:r>
            <a:r>
              <a:rPr lang="en-US" sz="700" dirty="0" smtClean="0"/>
              <a:t>“. </a:t>
            </a:r>
            <a:endParaRPr lang="en-US" altLang="en-US" sz="700" dirty="0" smtClean="0"/>
          </a:p>
        </p:txBody>
      </p:sp>
      <p:sp>
        <p:nvSpPr>
          <p:cNvPr id="23962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1424310B-C894-44C5-9FE4-2D22FB36F810}" type="slidenum">
              <a:rPr lang="en-US" smtClean="0">
                <a:latin typeface="Calibri" pitchFamily="34" charset="0"/>
              </a:rPr>
              <a:pPr algn="l" eaLnBrk="1" hangingPunct="1"/>
              <a:t>87</a:t>
            </a:fld>
            <a:endParaRPr lang="en-US" altLang="en-US" smtClean="0">
              <a:latin typeface="Calibri" pitchFamily="34" charset="0"/>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r>
              <a:rPr lang="en-US" smtClean="0"/>
              <a:t>На овој и на следниот слајд е прикажан целиот текст на член 9.</a:t>
            </a:r>
          </a:p>
          <a:p>
            <a:pPr algn="just" eaLnBrk="1" hangingPunct="1"/>
            <a:endParaRPr lang="en-US" altLang="en-US"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166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err="1" smtClean="0"/>
              <a:t>На</a:t>
            </a:r>
            <a:r>
              <a:rPr lang="en-US" dirty="0" smtClean="0"/>
              <a:t> </a:t>
            </a:r>
            <a:r>
              <a:rPr lang="en-US" dirty="0" err="1" smtClean="0"/>
              <a:t>овој</a:t>
            </a:r>
            <a:r>
              <a:rPr lang="en-US" dirty="0" smtClean="0"/>
              <a:t> </a:t>
            </a:r>
            <a:r>
              <a:rPr lang="en-US" dirty="0" err="1" smtClean="0"/>
              <a:t>слајд</a:t>
            </a:r>
            <a:r>
              <a:rPr lang="en-US" dirty="0" smtClean="0"/>
              <a:t> е </a:t>
            </a:r>
            <a:r>
              <a:rPr lang="en-US" dirty="0" err="1" smtClean="0"/>
              <a:t>прикажан</a:t>
            </a:r>
            <a:r>
              <a:rPr lang="en-US" dirty="0" smtClean="0"/>
              <a:t> </a:t>
            </a:r>
            <a:r>
              <a:rPr lang="en-US" dirty="0" err="1" smtClean="0"/>
              <a:t>целиот</a:t>
            </a:r>
            <a:r>
              <a:rPr lang="en-US" dirty="0" smtClean="0"/>
              <a:t> </a:t>
            </a:r>
            <a:r>
              <a:rPr lang="en-US" dirty="0" err="1" smtClean="0"/>
              <a:t>текст</a:t>
            </a:r>
            <a:r>
              <a:rPr lang="en-US" dirty="0" smtClean="0"/>
              <a:t> </a:t>
            </a:r>
            <a:r>
              <a:rPr lang="en-US" dirty="0" err="1" smtClean="0"/>
              <a:t>од</a:t>
            </a:r>
            <a:r>
              <a:rPr lang="en-US" dirty="0" smtClean="0"/>
              <a:t> </a:t>
            </a:r>
            <a:r>
              <a:rPr lang="en-US" dirty="0" err="1" smtClean="0"/>
              <a:t>член</a:t>
            </a:r>
            <a:r>
              <a:rPr lang="en-US" dirty="0" smtClean="0"/>
              <a:t> 2</a:t>
            </a:r>
            <a:r>
              <a:rPr lang="en-US" dirty="0" smtClean="0">
                <a:solidFill>
                  <a:srgbClr val="FF0000"/>
                </a:solidFill>
              </a:rPr>
              <a:t>.</a:t>
            </a:r>
            <a:endParaRPr lang="en-US" altLang="en-US" dirty="0" smtClean="0"/>
          </a:p>
          <a:p>
            <a:pPr eaLnBrk="1" hangingPunct="1"/>
            <a:endParaRPr lang="en-US" altLang="en-US" dirty="0" smtClean="0"/>
          </a:p>
          <a:p>
            <a:pPr eaLnBrk="1" hangingPunct="1"/>
            <a:r>
              <a:rPr lang="en-US" dirty="0" err="1" smtClean="0"/>
              <a:t>Ова</a:t>
            </a:r>
            <a:r>
              <a:rPr lang="en-US" dirty="0" smtClean="0"/>
              <a:t> </a:t>
            </a:r>
            <a:r>
              <a:rPr lang="en-US" dirty="0" err="1" smtClean="0"/>
              <a:t>многу</a:t>
            </a:r>
            <a:r>
              <a:rPr lang="en-US" dirty="0" smtClean="0"/>
              <a:t> </a:t>
            </a:r>
            <a:r>
              <a:rPr lang="en-US" dirty="0" err="1" smtClean="0"/>
              <a:t>често</a:t>
            </a:r>
            <a:r>
              <a:rPr lang="en-US" dirty="0" smtClean="0"/>
              <a:t> </a:t>
            </a:r>
            <a:r>
              <a:rPr lang="en-US" dirty="0" err="1" smtClean="0"/>
              <a:t>се</a:t>
            </a:r>
            <a:r>
              <a:rPr lang="en-US" dirty="0" smtClean="0"/>
              <a:t> </a:t>
            </a:r>
            <a:r>
              <a:rPr lang="en-US" dirty="0" err="1" smtClean="0"/>
              <a:t>нарекува</a:t>
            </a:r>
            <a:r>
              <a:rPr lang="en-US" dirty="0" smtClean="0"/>
              <a:t> </a:t>
            </a:r>
            <a:r>
              <a:rPr lang="en-US" i="1" dirty="0" err="1" smtClean="0"/>
              <a:t>хакирање</a:t>
            </a:r>
            <a:r>
              <a:rPr lang="en-US" i="1" dirty="0" smtClean="0"/>
              <a:t> </a:t>
            </a:r>
            <a:r>
              <a:rPr lang="en-US" dirty="0" err="1" smtClean="0"/>
              <a:t>на</a:t>
            </a:r>
            <a:r>
              <a:rPr lang="en-US" dirty="0" smtClean="0"/>
              <a:t> </a:t>
            </a:r>
            <a:r>
              <a:rPr lang="en-US" dirty="0" err="1" smtClean="0"/>
              <a:t>компјутерските</a:t>
            </a:r>
            <a:r>
              <a:rPr lang="en-US" dirty="0" smtClean="0"/>
              <a:t> </a:t>
            </a:r>
            <a:r>
              <a:rPr lang="en-US" dirty="0" err="1" smtClean="0"/>
              <a:t>системи</a:t>
            </a:r>
            <a:r>
              <a:rPr lang="en-US" dirty="0" smtClean="0"/>
              <a:t> и </a:t>
            </a:r>
            <a:r>
              <a:rPr lang="en-US" dirty="0" err="1" smtClean="0"/>
              <a:t>тоа</a:t>
            </a:r>
            <a:r>
              <a:rPr lang="en-US" dirty="0" smtClean="0"/>
              <a:t> е </a:t>
            </a:r>
            <a:r>
              <a:rPr lang="en-US" dirty="0" err="1" smtClean="0"/>
              <a:t>едно</a:t>
            </a:r>
            <a:r>
              <a:rPr lang="en-US" dirty="0" smtClean="0"/>
              <a:t> </a:t>
            </a:r>
            <a:r>
              <a:rPr lang="en-US" dirty="0" err="1" smtClean="0"/>
              <a:t>од</a:t>
            </a:r>
            <a:r>
              <a:rPr lang="en-US" dirty="0" smtClean="0"/>
              <a:t> </a:t>
            </a:r>
            <a:r>
              <a:rPr lang="en-US" dirty="0" err="1" smtClean="0"/>
              <a:t>најчестите</a:t>
            </a:r>
            <a:r>
              <a:rPr lang="en-US" dirty="0" smtClean="0"/>
              <a:t> </a:t>
            </a:r>
            <a:r>
              <a:rPr lang="en-US" dirty="0" err="1" smtClean="0"/>
              <a:t>кривични</a:t>
            </a:r>
            <a:r>
              <a:rPr lang="en-US" dirty="0" smtClean="0"/>
              <a:t> </a:t>
            </a:r>
            <a:r>
              <a:rPr lang="en-US" dirty="0" err="1" smtClean="0"/>
              <a:t>дела</a:t>
            </a:r>
            <a:r>
              <a:rPr lang="en-US" dirty="0" smtClean="0"/>
              <a:t> </a:t>
            </a:r>
            <a:r>
              <a:rPr lang="en-US" dirty="0" err="1" smtClean="0"/>
              <a:t>поврзано</a:t>
            </a:r>
            <a:r>
              <a:rPr lang="en-US" dirty="0" smtClean="0"/>
              <a:t> </a:t>
            </a:r>
            <a:r>
              <a:rPr lang="en-US" dirty="0" err="1" smtClean="0"/>
              <a:t>со</a:t>
            </a:r>
            <a:r>
              <a:rPr lang="en-US" dirty="0" smtClean="0"/>
              <a:t> </a:t>
            </a:r>
            <a:r>
              <a:rPr lang="en-US" dirty="0" err="1" smtClean="0"/>
              <a:t>компјутери</a:t>
            </a:r>
            <a:r>
              <a:rPr lang="en-US" dirty="0" smtClean="0"/>
              <a:t>. </a:t>
            </a:r>
            <a:r>
              <a:rPr lang="en-US" dirty="0" err="1" smtClean="0"/>
              <a:t>Меѓутоа</a:t>
            </a:r>
            <a:r>
              <a:rPr lang="en-US" dirty="0" smtClean="0"/>
              <a:t>, </a:t>
            </a:r>
            <a:r>
              <a:rPr lang="en-US" dirty="0" err="1" smtClean="0"/>
              <a:t>покрај</a:t>
            </a:r>
            <a:r>
              <a:rPr lang="en-US" dirty="0" smtClean="0"/>
              <a:t> </a:t>
            </a:r>
            <a:r>
              <a:rPr lang="en-US" i="1" dirty="0" err="1" smtClean="0"/>
              <a:t>хакирањето</a:t>
            </a:r>
            <a:r>
              <a:rPr lang="en-US" i="1" dirty="0" smtClean="0"/>
              <a:t>,</a:t>
            </a:r>
            <a:r>
              <a:rPr lang="en-US" dirty="0" smtClean="0"/>
              <a:t> </a:t>
            </a:r>
            <a:r>
              <a:rPr lang="en-US" dirty="0" err="1" smtClean="0"/>
              <a:t>постојат</a:t>
            </a:r>
            <a:r>
              <a:rPr lang="en-US" dirty="0" smtClean="0"/>
              <a:t> и </a:t>
            </a:r>
            <a:r>
              <a:rPr lang="en-US" dirty="0" err="1" smtClean="0"/>
              <a:t>други</a:t>
            </a:r>
            <a:r>
              <a:rPr lang="en-US" dirty="0" smtClean="0"/>
              <a:t> </a:t>
            </a:r>
            <a:r>
              <a:rPr lang="en-US" dirty="0" err="1" smtClean="0"/>
              <a:t>појави</a:t>
            </a:r>
            <a:r>
              <a:rPr lang="en-US" dirty="0" smtClean="0"/>
              <a:t> </a:t>
            </a:r>
            <a:r>
              <a:rPr lang="en-US" dirty="0" err="1" smtClean="0"/>
              <a:t>што</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бидат</a:t>
            </a:r>
            <a:r>
              <a:rPr lang="en-US" dirty="0" smtClean="0"/>
              <a:t> </a:t>
            </a:r>
            <a:r>
              <a:rPr lang="en-US" dirty="0" err="1" smtClean="0"/>
              <a:t>квалификувани</a:t>
            </a:r>
            <a:r>
              <a:rPr lang="en-US" dirty="0" smtClean="0"/>
              <a:t> </a:t>
            </a:r>
            <a:r>
              <a:rPr lang="en-US" dirty="0" err="1" smtClean="0"/>
              <a:t>како</a:t>
            </a:r>
            <a:r>
              <a:rPr lang="en-US" dirty="0" smtClean="0"/>
              <a:t> </a:t>
            </a:r>
            <a:r>
              <a:rPr lang="en-US" dirty="0" err="1" smtClean="0"/>
              <a:t>недозволен</a:t>
            </a:r>
            <a:r>
              <a:rPr lang="en-US" dirty="0" smtClean="0"/>
              <a:t> </a:t>
            </a:r>
            <a:r>
              <a:rPr lang="en-US" dirty="0" err="1" smtClean="0"/>
              <a:t>пристап</a:t>
            </a:r>
            <a:r>
              <a:rPr lang="en-US" dirty="0" smtClean="0"/>
              <a:t> – </a:t>
            </a:r>
            <a:r>
              <a:rPr lang="en-US" dirty="0" err="1" smtClean="0"/>
              <a:t>всушност</a:t>
            </a:r>
            <a:r>
              <a:rPr lang="en-US" dirty="0" smtClean="0"/>
              <a:t>, </a:t>
            </a:r>
            <a:r>
              <a:rPr lang="en-US" i="1" dirty="0" err="1" smtClean="0"/>
              <a:t>хакирањето</a:t>
            </a:r>
            <a:r>
              <a:rPr lang="en-US" i="1" dirty="0" smtClean="0"/>
              <a:t> </a:t>
            </a:r>
            <a:r>
              <a:rPr lang="en-US" dirty="0" err="1" smtClean="0"/>
              <a:t>нормално</a:t>
            </a:r>
            <a:r>
              <a:rPr lang="en-US" dirty="0" smtClean="0"/>
              <a:t> </a:t>
            </a:r>
            <a:r>
              <a:rPr lang="en-US" dirty="0" err="1" smtClean="0"/>
              <a:t>се</a:t>
            </a:r>
            <a:r>
              <a:rPr lang="en-US" dirty="0" smtClean="0"/>
              <a:t> </a:t>
            </a:r>
            <a:r>
              <a:rPr lang="en-US" dirty="0" err="1" smtClean="0"/>
              <a:t>користи</a:t>
            </a:r>
            <a:r>
              <a:rPr lang="en-US" dirty="0" smtClean="0"/>
              <a:t> </a:t>
            </a:r>
            <a:r>
              <a:rPr lang="en-US" dirty="0" err="1" smtClean="0"/>
              <a:t>за</a:t>
            </a:r>
            <a:r>
              <a:rPr lang="en-US" dirty="0" smtClean="0"/>
              <a:t> </a:t>
            </a:r>
            <a:r>
              <a:rPr lang="en-US" dirty="0" err="1" smtClean="0"/>
              <a:t>да</a:t>
            </a:r>
            <a:r>
              <a:rPr lang="en-US" dirty="0" smtClean="0"/>
              <a:t> </a:t>
            </a:r>
            <a:r>
              <a:rPr lang="en-US" dirty="0" err="1" smtClean="0"/>
              <a:t>се</a:t>
            </a:r>
            <a:r>
              <a:rPr lang="en-US" dirty="0" smtClean="0"/>
              <a:t> </a:t>
            </a:r>
            <a:r>
              <a:rPr lang="en-US" dirty="0" err="1" smtClean="0"/>
              <a:t>опише</a:t>
            </a:r>
            <a:r>
              <a:rPr lang="en-US" dirty="0" smtClean="0"/>
              <a:t> </a:t>
            </a:r>
            <a:r>
              <a:rPr lang="en-US" dirty="0" err="1" smtClean="0"/>
              <a:t>дејството</a:t>
            </a:r>
            <a:r>
              <a:rPr lang="en-US" dirty="0" smtClean="0"/>
              <a:t> </a:t>
            </a:r>
            <a:r>
              <a:rPr lang="en-US" dirty="0" err="1" smtClean="0"/>
              <a:t>на</a:t>
            </a:r>
            <a:r>
              <a:rPr lang="en-US" dirty="0" smtClean="0"/>
              <a:t> </a:t>
            </a:r>
            <a:r>
              <a:rPr lang="en-US" dirty="0" err="1" smtClean="0"/>
              <a:t>незаконско</a:t>
            </a:r>
            <a:r>
              <a:rPr lang="en-US" dirty="0" smtClean="0"/>
              <a:t> </a:t>
            </a:r>
            <a:r>
              <a:rPr lang="en-US" dirty="0" err="1" smtClean="0"/>
              <a:t>пристапување</a:t>
            </a:r>
            <a:r>
              <a:rPr lang="en-US" dirty="0" smtClean="0"/>
              <a:t> </a:t>
            </a:r>
            <a:r>
              <a:rPr lang="en-US" dirty="0" err="1" smtClean="0"/>
              <a:t>на</a:t>
            </a:r>
            <a:r>
              <a:rPr lang="en-US" dirty="0" smtClean="0"/>
              <a:t> </a:t>
            </a:r>
            <a:r>
              <a:rPr lang="en-US" dirty="0" err="1" smtClean="0"/>
              <a:t>компјутерски</a:t>
            </a:r>
            <a:r>
              <a:rPr lang="en-US" dirty="0" smtClean="0"/>
              <a:t> </a:t>
            </a:r>
            <a:r>
              <a:rPr lang="en-US" dirty="0" err="1" smtClean="0"/>
              <a:t>систем</a:t>
            </a:r>
            <a:r>
              <a:rPr lang="en-US" dirty="0" smtClean="0"/>
              <a:t>, </a:t>
            </a:r>
            <a:r>
              <a:rPr lang="en-US" dirty="0" err="1" smtClean="0"/>
              <a:t>со</a:t>
            </a:r>
            <a:r>
              <a:rPr lang="en-US" dirty="0" smtClean="0"/>
              <a:t> </a:t>
            </a:r>
            <a:r>
              <a:rPr lang="en-US" dirty="0" err="1" smtClean="0"/>
              <a:t>помош</a:t>
            </a:r>
            <a:r>
              <a:rPr lang="en-US" dirty="0" smtClean="0"/>
              <a:t> </a:t>
            </a:r>
            <a:r>
              <a:rPr lang="en-US" dirty="0" err="1" smtClean="0"/>
              <a:t>на</a:t>
            </a:r>
            <a:r>
              <a:rPr lang="en-US" dirty="0" smtClean="0"/>
              <a:t> </a:t>
            </a:r>
            <a:r>
              <a:rPr lang="en-US" dirty="0" err="1" smtClean="0"/>
              <a:t>технологијата</a:t>
            </a:r>
            <a:r>
              <a:rPr lang="en-US" dirty="0" smtClean="0"/>
              <a:t>. </a:t>
            </a:r>
            <a:r>
              <a:rPr lang="en-US" dirty="0" err="1" smtClean="0"/>
              <a:t>Но</a:t>
            </a:r>
            <a:r>
              <a:rPr lang="en-US" dirty="0" smtClean="0"/>
              <a:t> </a:t>
            </a:r>
            <a:r>
              <a:rPr lang="en-US" dirty="0" err="1" smtClean="0"/>
              <a:t>недозволениот</a:t>
            </a:r>
            <a:r>
              <a:rPr lang="en-US" dirty="0" smtClean="0"/>
              <a:t> </a:t>
            </a:r>
            <a:r>
              <a:rPr lang="en-US" dirty="0" err="1" smtClean="0"/>
              <a:t>пристап</a:t>
            </a:r>
            <a:r>
              <a:rPr lang="en-US" dirty="0" smtClean="0"/>
              <a:t>, </a:t>
            </a:r>
            <a:r>
              <a:rPr lang="en-US" dirty="0" err="1" smtClean="0"/>
              <a:t>исто</a:t>
            </a:r>
            <a:r>
              <a:rPr lang="en-US" dirty="0" smtClean="0"/>
              <a:t> </a:t>
            </a:r>
            <a:r>
              <a:rPr lang="en-US" dirty="0" err="1" smtClean="0"/>
              <a:t>така</a:t>
            </a:r>
            <a:r>
              <a:rPr lang="en-US" dirty="0" smtClean="0"/>
              <a:t>, </a:t>
            </a:r>
            <a:r>
              <a:rPr lang="en-US" dirty="0" err="1" smtClean="0"/>
              <a:t>опфаќа</a:t>
            </a:r>
            <a:r>
              <a:rPr lang="en-US" dirty="0" smtClean="0"/>
              <a:t> </a:t>
            </a:r>
            <a:r>
              <a:rPr lang="en-US" dirty="0" err="1" smtClean="0"/>
              <a:t>многу</a:t>
            </a:r>
            <a:r>
              <a:rPr lang="en-US" dirty="0" smtClean="0"/>
              <a:t> </a:t>
            </a:r>
            <a:r>
              <a:rPr lang="en-US" dirty="0" err="1" smtClean="0"/>
              <a:t>неовластени</a:t>
            </a:r>
            <a:r>
              <a:rPr lang="en-US" dirty="0" smtClean="0"/>
              <a:t> </a:t>
            </a:r>
            <a:r>
              <a:rPr lang="en-US" dirty="0" err="1" smtClean="0"/>
              <a:t>влегувања</a:t>
            </a:r>
            <a:r>
              <a:rPr lang="en-US" dirty="0" smtClean="0"/>
              <a:t> </a:t>
            </a:r>
            <a:r>
              <a:rPr lang="en-US" dirty="0" err="1" smtClean="0"/>
              <a:t>во</a:t>
            </a:r>
            <a:r>
              <a:rPr lang="en-US" dirty="0" smtClean="0"/>
              <a:t> </a:t>
            </a:r>
            <a:r>
              <a:rPr lang="en-US" dirty="0" err="1" smtClean="0"/>
              <a:t>системот</a:t>
            </a:r>
            <a:r>
              <a:rPr lang="en-US" dirty="0" smtClean="0"/>
              <a:t>, </a:t>
            </a:r>
            <a:r>
              <a:rPr lang="en-US" dirty="0" err="1" smtClean="0"/>
              <a:t>без</a:t>
            </a:r>
            <a:r>
              <a:rPr lang="en-US" dirty="0" smtClean="0"/>
              <a:t> </a:t>
            </a:r>
            <a:r>
              <a:rPr lang="en-US" dirty="0" err="1" smtClean="0"/>
              <a:t>оглед</a:t>
            </a:r>
            <a:r>
              <a:rPr lang="en-US" dirty="0" smtClean="0"/>
              <a:t> </a:t>
            </a:r>
            <a:r>
              <a:rPr lang="en-US" dirty="0" err="1" smtClean="0"/>
              <a:t>каква</a:t>
            </a:r>
            <a:r>
              <a:rPr lang="en-US" dirty="0" smtClean="0"/>
              <a:t> </a:t>
            </a:r>
            <a:r>
              <a:rPr lang="en-US" dirty="0" err="1" smtClean="0"/>
              <a:t>технологија</a:t>
            </a:r>
            <a:r>
              <a:rPr lang="en-US" dirty="0" smtClean="0"/>
              <a:t> е </a:t>
            </a:r>
            <a:r>
              <a:rPr lang="en-US" dirty="0" err="1" smtClean="0"/>
              <a:t>користена</a:t>
            </a:r>
            <a:r>
              <a:rPr lang="en-US" dirty="0" smtClean="0"/>
              <a:t>, </a:t>
            </a:r>
            <a:r>
              <a:rPr lang="en-US" dirty="0" err="1" smtClean="0"/>
              <a:t>па</a:t>
            </a:r>
            <a:r>
              <a:rPr lang="en-US" dirty="0" smtClean="0"/>
              <a:t> </a:t>
            </a:r>
            <a:r>
              <a:rPr lang="en-US" dirty="0" err="1" smtClean="0"/>
              <a:t>дури</a:t>
            </a:r>
            <a:r>
              <a:rPr lang="en-US" dirty="0" smtClean="0"/>
              <a:t> и </a:t>
            </a:r>
            <a:r>
              <a:rPr lang="en-US" dirty="0" err="1" smtClean="0"/>
              <a:t>дали</a:t>
            </a:r>
            <a:r>
              <a:rPr lang="en-US" dirty="0" smtClean="0"/>
              <a:t> е </a:t>
            </a:r>
            <a:r>
              <a:rPr lang="en-US" dirty="0" err="1" smtClean="0"/>
              <a:t>користена</a:t>
            </a:r>
            <a:r>
              <a:rPr lang="en-US" dirty="0" smtClean="0"/>
              <a:t> </a:t>
            </a:r>
            <a:r>
              <a:rPr lang="en-US" dirty="0" err="1" smtClean="0"/>
              <a:t>технологија</a:t>
            </a:r>
            <a:r>
              <a:rPr lang="en-US" dirty="0" smtClean="0"/>
              <a:t> </a:t>
            </a:r>
            <a:r>
              <a:rPr lang="en-US" dirty="0" err="1" smtClean="0"/>
              <a:t>или</a:t>
            </a:r>
            <a:r>
              <a:rPr lang="en-US" dirty="0" smtClean="0"/>
              <a:t> </a:t>
            </a:r>
            <a:r>
              <a:rPr lang="en-US" dirty="0" err="1" smtClean="0"/>
              <a:t>не</a:t>
            </a:r>
            <a:r>
              <a:rPr lang="en-US" dirty="0" smtClean="0"/>
              <a:t>. </a:t>
            </a:r>
            <a:r>
              <a:rPr lang="en-US" dirty="0" err="1" smtClean="0"/>
              <a:t>Таков</a:t>
            </a:r>
            <a:r>
              <a:rPr lang="en-US" dirty="0" smtClean="0"/>
              <a:t> </a:t>
            </a:r>
            <a:r>
              <a:rPr lang="en-US" dirty="0" err="1" smtClean="0"/>
              <a:t>случај</a:t>
            </a:r>
            <a:r>
              <a:rPr lang="en-US" dirty="0" smtClean="0"/>
              <a:t>, </a:t>
            </a:r>
            <a:r>
              <a:rPr lang="en-US" dirty="0" err="1" smtClean="0"/>
              <a:t>на</a:t>
            </a:r>
            <a:r>
              <a:rPr lang="en-US" dirty="0" smtClean="0"/>
              <a:t> </a:t>
            </a:r>
            <a:r>
              <a:rPr lang="en-US" dirty="0" err="1" smtClean="0"/>
              <a:t>пример</a:t>
            </a:r>
            <a:r>
              <a:rPr lang="en-US" dirty="0" smtClean="0"/>
              <a:t>, </a:t>
            </a:r>
            <a:r>
              <a:rPr lang="en-US" dirty="0" err="1" smtClean="0"/>
              <a:t>би</a:t>
            </a:r>
            <a:r>
              <a:rPr lang="en-US" dirty="0" smtClean="0"/>
              <a:t> </a:t>
            </a:r>
            <a:r>
              <a:rPr lang="en-US" dirty="0" err="1" smtClean="0"/>
              <a:t>претставувал</a:t>
            </a:r>
            <a:r>
              <a:rPr lang="en-US" dirty="0" smtClean="0"/>
              <a:t> </a:t>
            </a:r>
            <a:r>
              <a:rPr lang="en-US" dirty="0" err="1" smtClean="0"/>
              <a:t>незаконски</a:t>
            </a:r>
            <a:r>
              <a:rPr lang="en-US" dirty="0" smtClean="0"/>
              <a:t> </a:t>
            </a:r>
            <a:r>
              <a:rPr lang="en-US" dirty="0" err="1" smtClean="0"/>
              <a:t>добиен</a:t>
            </a:r>
            <a:r>
              <a:rPr lang="en-US" dirty="0" smtClean="0"/>
              <a:t> </a:t>
            </a:r>
            <a:r>
              <a:rPr lang="en-US" dirty="0" err="1" smtClean="0"/>
              <a:t>лозунг</a:t>
            </a:r>
            <a:r>
              <a:rPr lang="en-US" dirty="0" smtClean="0"/>
              <a:t> </a:t>
            </a:r>
            <a:r>
              <a:rPr lang="en-US" dirty="0" err="1" smtClean="0"/>
              <a:t>од</a:t>
            </a:r>
            <a:r>
              <a:rPr lang="en-US" dirty="0" smtClean="0"/>
              <a:t> </a:t>
            </a:r>
            <a:r>
              <a:rPr lang="en-US" dirty="0" err="1" smtClean="0"/>
              <a:t>сторителот</a:t>
            </a:r>
            <a:r>
              <a:rPr lang="en-US" dirty="0" smtClean="0"/>
              <a:t>. </a:t>
            </a:r>
            <a:r>
              <a:rPr lang="en-US" dirty="0" err="1" smtClean="0"/>
              <a:t>Тука</a:t>
            </a:r>
            <a:r>
              <a:rPr lang="en-US" dirty="0" smtClean="0"/>
              <a:t> </a:t>
            </a:r>
            <a:r>
              <a:rPr lang="en-US" dirty="0" err="1" smtClean="0"/>
              <a:t>заштитен</a:t>
            </a:r>
            <a:r>
              <a:rPr lang="en-US" dirty="0" smtClean="0"/>
              <a:t> </a:t>
            </a:r>
            <a:r>
              <a:rPr lang="en-US" dirty="0" err="1" smtClean="0"/>
              <a:t>интерес</a:t>
            </a:r>
            <a:r>
              <a:rPr lang="en-US" dirty="0" smtClean="0"/>
              <a:t> е </a:t>
            </a:r>
            <a:r>
              <a:rPr lang="en-US" dirty="0" err="1" smtClean="0"/>
              <a:t>доверливоста</a:t>
            </a:r>
            <a:r>
              <a:rPr lang="en-US" dirty="0" smtClean="0"/>
              <a:t> </a:t>
            </a:r>
            <a:r>
              <a:rPr lang="en-US" dirty="0" err="1" smtClean="0"/>
              <a:t>на</a:t>
            </a:r>
            <a:r>
              <a:rPr lang="en-US" dirty="0" smtClean="0"/>
              <a:t> </a:t>
            </a:r>
            <a:r>
              <a:rPr lang="en-US" dirty="0" err="1" smtClean="0"/>
              <a:t>компјутерскиот</a:t>
            </a:r>
            <a:r>
              <a:rPr lang="en-US" dirty="0" smtClean="0"/>
              <a:t> </a:t>
            </a:r>
            <a:r>
              <a:rPr lang="en-US" dirty="0" err="1" smtClean="0"/>
              <a:t>систем</a:t>
            </a:r>
            <a:r>
              <a:rPr lang="en-US" dirty="0" smtClean="0"/>
              <a:t> и </a:t>
            </a:r>
            <a:r>
              <a:rPr lang="en-US" dirty="0" err="1" smtClean="0"/>
              <a:t>на</a:t>
            </a:r>
            <a:r>
              <a:rPr lang="en-US" dirty="0" smtClean="0"/>
              <a:t> </a:t>
            </a:r>
            <a:r>
              <a:rPr lang="en-US" dirty="0" err="1" smtClean="0"/>
              <a:t>податоците</a:t>
            </a:r>
            <a:r>
              <a:rPr lang="en-US" dirty="0" smtClean="0"/>
              <a:t>.</a:t>
            </a:r>
            <a:endParaRPr lang="en-US" altLang="en-US" dirty="0"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елемент од член 9</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3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За повеќето кривични дела од Конвенцијата услов е да бидат извршени „бесправно“, односно без одобрување од релевантното лице или субјект. Можно е однесувањето што е опишано во член 9 да биде извршено „со право“. Постојат и други видови одбрана на однесувањето што се опишани во член 9; на пример, дека порнографскиот материјал има уметничка, медицинска, научна или друга слична вредност.</a:t>
            </a:r>
            <a:endParaRPr lang="en-US" altLang="en-US" smtClean="0"/>
          </a:p>
          <a:p>
            <a:endParaRPr lang="en-US" altLang="en-US" smtClean="0"/>
          </a:p>
        </p:txBody>
      </p:sp>
      <p:sp>
        <p:nvSpPr>
          <p:cNvPr id="243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5BD637E5-A069-4108-94A8-3E591768F140}" type="slidenum">
              <a:rPr lang="en-US" smtClean="0">
                <a:latin typeface="Calibri" pitchFamily="34" charset="0"/>
              </a:rPr>
              <a:pPr algn="l" eaLnBrk="1" hangingPunct="1"/>
              <a:t>91</a:t>
            </a:fld>
            <a:endParaRPr lang="en-US" altLang="en-US" smtClean="0">
              <a:latin typeface="Calibri" pitchFamily="34" charset="0"/>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473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елемент од член 9</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На</a:t>
            </a:r>
            <a:r>
              <a:rPr lang="en-US" dirty="0" smtClean="0"/>
              <a:t> </a:t>
            </a:r>
            <a:r>
              <a:rPr lang="en-US" dirty="0" err="1" smtClean="0"/>
              <a:t>овој</a:t>
            </a:r>
            <a:r>
              <a:rPr lang="en-US" dirty="0" smtClean="0"/>
              <a:t> </a:t>
            </a:r>
            <a:r>
              <a:rPr lang="en-US" dirty="0" err="1" smtClean="0"/>
              <a:t>слајд</a:t>
            </a:r>
            <a:r>
              <a:rPr lang="en-US" dirty="0" smtClean="0"/>
              <a:t> </a:t>
            </a:r>
            <a:r>
              <a:rPr lang="en-US" dirty="0" err="1" smtClean="0"/>
              <a:t>се</a:t>
            </a:r>
            <a:r>
              <a:rPr lang="en-US" dirty="0" smtClean="0"/>
              <a:t> </a:t>
            </a:r>
            <a:r>
              <a:rPr lang="en-US" dirty="0" err="1" smtClean="0"/>
              <a:t>наброени</a:t>
            </a:r>
            <a:r>
              <a:rPr lang="en-US" dirty="0" smtClean="0"/>
              <a:t> и </a:t>
            </a:r>
            <a:r>
              <a:rPr lang="en-US" dirty="0" err="1" smtClean="0"/>
              <a:t>објаснети</a:t>
            </a:r>
            <a:r>
              <a:rPr lang="en-US" dirty="0" smtClean="0"/>
              <a:t> </a:t>
            </a:r>
            <a:r>
              <a:rPr lang="en-US" dirty="0" err="1" smtClean="0"/>
              <a:t>некои</a:t>
            </a:r>
            <a:r>
              <a:rPr lang="en-US" dirty="0" smtClean="0"/>
              <a:t> </a:t>
            </a:r>
            <a:r>
              <a:rPr lang="en-US" dirty="0" err="1" smtClean="0"/>
              <a:t>видови</a:t>
            </a:r>
            <a:r>
              <a:rPr lang="en-US" dirty="0" smtClean="0"/>
              <a:t> </a:t>
            </a:r>
            <a:r>
              <a:rPr lang="en-US" dirty="0" err="1" smtClean="0"/>
              <a:t>однесување</a:t>
            </a:r>
            <a:r>
              <a:rPr lang="en-US" dirty="0" smtClean="0"/>
              <a:t> </a:t>
            </a:r>
            <a:r>
              <a:rPr lang="en-US" dirty="0" err="1" smtClean="0"/>
              <a:t>што</a:t>
            </a:r>
            <a:r>
              <a:rPr lang="en-US" dirty="0" smtClean="0"/>
              <a:t> </a:t>
            </a:r>
            <a:r>
              <a:rPr lang="en-US" dirty="0" err="1" smtClean="0"/>
              <a:t>претставуваат</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според</a:t>
            </a:r>
            <a:r>
              <a:rPr lang="en-US" dirty="0" smtClean="0"/>
              <a:t> </a:t>
            </a:r>
            <a:r>
              <a:rPr lang="en-US" dirty="0" err="1" smtClean="0"/>
              <a:t>член</a:t>
            </a:r>
            <a:r>
              <a:rPr lang="en-US" dirty="0" smtClean="0"/>
              <a:t> 9. </a:t>
            </a:r>
            <a:r>
              <a:rPr lang="en-US" dirty="0" err="1" smtClean="0"/>
              <a:t>Тука</a:t>
            </a:r>
            <a:r>
              <a:rPr lang="en-US" dirty="0" smtClean="0"/>
              <a:t> е </a:t>
            </a:r>
            <a:r>
              <a:rPr lang="en-US" dirty="0" err="1" smtClean="0"/>
              <a:t>вклучено</a:t>
            </a:r>
            <a:r>
              <a:rPr lang="en-US" dirty="0" smtClean="0"/>
              <a:t> </a:t>
            </a:r>
            <a:r>
              <a:rPr lang="en-US" dirty="0" err="1" smtClean="0"/>
              <a:t>производство</a:t>
            </a:r>
            <a:r>
              <a:rPr lang="en-US" dirty="0" smtClean="0"/>
              <a:t>, </a:t>
            </a:r>
            <a:r>
              <a:rPr lang="en-US" dirty="0" err="1" smtClean="0"/>
              <a:t>нудење</a:t>
            </a:r>
            <a:r>
              <a:rPr lang="en-US" dirty="0" smtClean="0"/>
              <a:t> и </a:t>
            </a:r>
            <a:r>
              <a:rPr lang="en-US" dirty="0" err="1" smtClean="0"/>
              <a:t>ставање</a:t>
            </a:r>
            <a:r>
              <a:rPr lang="en-US" dirty="0" smtClean="0"/>
              <a:t> </a:t>
            </a:r>
            <a:r>
              <a:rPr lang="en-US" dirty="0" err="1" smtClean="0"/>
              <a:t>на</a:t>
            </a:r>
            <a:r>
              <a:rPr lang="en-US" dirty="0" smtClean="0"/>
              <a:t> </a:t>
            </a:r>
            <a:r>
              <a:rPr lang="en-US" dirty="0" err="1" smtClean="0"/>
              <a:t>располагање</a:t>
            </a:r>
            <a:r>
              <a:rPr lang="en-US" dirty="0" smtClean="0"/>
              <a:t> </a:t>
            </a:r>
            <a:r>
              <a:rPr lang="en-US" dirty="0" err="1" smtClean="0"/>
              <a:t>на</a:t>
            </a:r>
            <a:r>
              <a:rPr lang="en-US" dirty="0" smtClean="0"/>
              <a:t> </a:t>
            </a:r>
            <a:r>
              <a:rPr lang="en-US" dirty="0" err="1" smtClean="0"/>
              <a:t>детска</a:t>
            </a:r>
            <a:r>
              <a:rPr lang="en-US" dirty="0" smtClean="0"/>
              <a:t> </a:t>
            </a:r>
            <a:r>
              <a:rPr lang="en-US" dirty="0" err="1" smtClean="0"/>
              <a:t>порнографија</a:t>
            </a:r>
            <a:r>
              <a:rPr lang="en-US" dirty="0" smtClean="0"/>
              <a:t>. </a:t>
            </a:r>
          </a:p>
        </p:txBody>
      </p:sp>
      <p:sp>
        <p:nvSpPr>
          <p:cNvPr id="245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B581A863-1549-4487-9993-2ECC9DDF9419}" type="slidenum">
              <a:rPr lang="en-US" smtClean="0">
                <a:latin typeface="Calibri" pitchFamily="34" charset="0"/>
              </a:rPr>
              <a:pPr algn="l" eaLnBrk="1" hangingPunct="1"/>
              <a:t>93</a:t>
            </a:fld>
            <a:endParaRPr lang="en-US" altLang="en-US" smtClean="0">
              <a:latin typeface="Calibri" pitchFamily="34" charset="0"/>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678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елемент од член 9</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78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На</a:t>
            </a:r>
            <a:r>
              <a:rPr lang="en-US" dirty="0" smtClean="0"/>
              <a:t> </a:t>
            </a:r>
            <a:r>
              <a:rPr lang="en-US" dirty="0" err="1" smtClean="0"/>
              <a:t>овој</a:t>
            </a:r>
            <a:r>
              <a:rPr lang="en-US" dirty="0" smtClean="0"/>
              <a:t> </a:t>
            </a:r>
            <a:r>
              <a:rPr lang="en-US" dirty="0" err="1" smtClean="0"/>
              <a:t>слајд</a:t>
            </a:r>
            <a:r>
              <a:rPr lang="en-US" dirty="0" smtClean="0"/>
              <a:t> </a:t>
            </a:r>
            <a:r>
              <a:rPr lang="en-US" dirty="0" err="1" smtClean="0"/>
              <a:t>се</a:t>
            </a:r>
            <a:r>
              <a:rPr lang="en-US" dirty="0" smtClean="0"/>
              <a:t> </a:t>
            </a:r>
            <a:r>
              <a:rPr lang="en-US" dirty="0" err="1" smtClean="0"/>
              <a:t>наброени</a:t>
            </a:r>
            <a:r>
              <a:rPr lang="en-US" dirty="0" smtClean="0"/>
              <a:t> и </a:t>
            </a:r>
            <a:r>
              <a:rPr lang="en-US" dirty="0" err="1" smtClean="0"/>
              <a:t>објаснети</a:t>
            </a:r>
            <a:r>
              <a:rPr lang="en-US" dirty="0" smtClean="0"/>
              <a:t> </a:t>
            </a:r>
            <a:r>
              <a:rPr lang="en-US" dirty="0" err="1" smtClean="0"/>
              <a:t>некои</a:t>
            </a:r>
            <a:r>
              <a:rPr lang="en-US" dirty="0" smtClean="0"/>
              <a:t> </a:t>
            </a:r>
            <a:r>
              <a:rPr lang="en-US" dirty="0" err="1" smtClean="0"/>
              <a:t>видови</a:t>
            </a:r>
            <a:r>
              <a:rPr lang="en-US" dirty="0" smtClean="0"/>
              <a:t> </a:t>
            </a:r>
            <a:r>
              <a:rPr lang="en-US" dirty="0" err="1" smtClean="0"/>
              <a:t>однесување</a:t>
            </a:r>
            <a:r>
              <a:rPr lang="en-US" dirty="0" smtClean="0"/>
              <a:t> </a:t>
            </a:r>
            <a:r>
              <a:rPr lang="en-US" dirty="0" err="1" smtClean="0"/>
              <a:t>што</a:t>
            </a:r>
            <a:r>
              <a:rPr lang="en-US" dirty="0" smtClean="0"/>
              <a:t> </a:t>
            </a:r>
            <a:r>
              <a:rPr lang="en-US" dirty="0" err="1" smtClean="0"/>
              <a:t>претставуваат</a:t>
            </a:r>
            <a:r>
              <a:rPr lang="en-US" dirty="0" smtClean="0"/>
              <a:t> </a:t>
            </a:r>
            <a:r>
              <a:rPr lang="en-US" dirty="0" err="1" smtClean="0"/>
              <a:t>кривично</a:t>
            </a:r>
            <a:r>
              <a:rPr lang="en-US" dirty="0" smtClean="0"/>
              <a:t> </a:t>
            </a:r>
            <a:r>
              <a:rPr lang="en-US" dirty="0" err="1" smtClean="0"/>
              <a:t>дело</a:t>
            </a:r>
            <a:r>
              <a:rPr lang="en-US" dirty="0" smtClean="0"/>
              <a:t> </a:t>
            </a:r>
            <a:r>
              <a:rPr lang="en-US" dirty="0" err="1" smtClean="0"/>
              <a:t>според</a:t>
            </a:r>
            <a:r>
              <a:rPr lang="en-US" dirty="0" smtClean="0"/>
              <a:t> </a:t>
            </a:r>
            <a:r>
              <a:rPr lang="en-US" dirty="0" err="1" smtClean="0"/>
              <a:t>член</a:t>
            </a:r>
            <a:r>
              <a:rPr lang="en-US" dirty="0" smtClean="0"/>
              <a:t> 9. </a:t>
            </a:r>
            <a:r>
              <a:rPr lang="en-US" dirty="0" err="1" smtClean="0"/>
              <a:t>Овде</a:t>
            </a:r>
            <a:r>
              <a:rPr lang="en-US" dirty="0" smtClean="0"/>
              <a:t> </a:t>
            </a:r>
            <a:r>
              <a:rPr lang="en-US" dirty="0" err="1" smtClean="0"/>
              <a:t>се</a:t>
            </a:r>
            <a:r>
              <a:rPr lang="en-US" dirty="0" smtClean="0"/>
              <a:t> </a:t>
            </a:r>
            <a:r>
              <a:rPr lang="en-US" dirty="0" err="1" smtClean="0"/>
              <a:t>вклучени</a:t>
            </a:r>
            <a:r>
              <a:rPr lang="en-US" dirty="0" smtClean="0"/>
              <a:t> </a:t>
            </a:r>
            <a:r>
              <a:rPr lang="en-US" dirty="0" err="1" smtClean="0"/>
              <a:t>дистрибуирање</a:t>
            </a:r>
            <a:r>
              <a:rPr lang="en-US" dirty="0" smtClean="0"/>
              <a:t>, </a:t>
            </a:r>
            <a:r>
              <a:rPr lang="en-US" dirty="0" err="1" smtClean="0"/>
              <a:t>набавување</a:t>
            </a:r>
            <a:r>
              <a:rPr lang="en-US" dirty="0" smtClean="0"/>
              <a:t> и </a:t>
            </a:r>
            <a:r>
              <a:rPr lang="en-US" dirty="0" err="1" smtClean="0"/>
              <a:t>поседување</a:t>
            </a:r>
            <a:r>
              <a:rPr lang="en-US" dirty="0" smtClean="0"/>
              <a:t> </a:t>
            </a:r>
            <a:r>
              <a:rPr lang="en-US" dirty="0" err="1" smtClean="0"/>
              <a:t>детска</a:t>
            </a:r>
            <a:r>
              <a:rPr lang="en-US" dirty="0" smtClean="0"/>
              <a:t> </a:t>
            </a:r>
            <a:r>
              <a:rPr lang="en-US" dirty="0" err="1" smtClean="0"/>
              <a:t>порнографија</a:t>
            </a:r>
            <a:r>
              <a:rPr lang="en-US" dirty="0" smtClean="0"/>
              <a:t>. </a:t>
            </a:r>
          </a:p>
          <a:p>
            <a:endParaRPr lang="en-US" altLang="en-US" dirty="0" smtClean="0"/>
          </a:p>
        </p:txBody>
      </p:sp>
      <p:sp>
        <p:nvSpPr>
          <p:cNvPr id="2478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30390AC8-4E1A-488B-9AA2-684AF9B68E46}" type="slidenum">
              <a:rPr lang="en-US" smtClean="0">
                <a:latin typeface="Calibri" pitchFamily="34" charset="0"/>
              </a:rPr>
              <a:pPr algn="l" eaLnBrk="1" hangingPunct="1"/>
              <a:t>95</a:t>
            </a:fld>
            <a:endParaRPr lang="en-US" altLang="en-US" smtClean="0">
              <a:latin typeface="Calibri" pitchFamily="34" charset="0"/>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883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овој слајд е прикажан елемент од член 9</a:t>
            </a:r>
            <a:r>
              <a:rPr lang="en-US" smtClean="0">
                <a:solidFill>
                  <a:srgbClr val="FF0000"/>
                </a:solidFill>
              </a:rPr>
              <a:t>. Објаснувањето на овој елемент е дадено на следниот слајд.</a:t>
            </a:r>
            <a:endParaRPr lang="en-US" altLang="en-US"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98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Овој</a:t>
            </a:r>
            <a:r>
              <a:rPr lang="en-US" dirty="0" smtClean="0"/>
              <a:t> </a:t>
            </a:r>
            <a:r>
              <a:rPr lang="en-US" dirty="0" err="1" smtClean="0"/>
              <a:t>слајд</a:t>
            </a:r>
            <a:r>
              <a:rPr lang="en-US" dirty="0" smtClean="0"/>
              <a:t> </a:t>
            </a:r>
            <a:r>
              <a:rPr lang="en-US" dirty="0" err="1" smtClean="0"/>
              <a:t>ги</a:t>
            </a:r>
            <a:r>
              <a:rPr lang="en-US" dirty="0" smtClean="0"/>
              <a:t> </a:t>
            </a:r>
            <a:r>
              <a:rPr lang="en-US" dirty="0" err="1" smtClean="0"/>
              <a:t>објаснува</a:t>
            </a:r>
            <a:r>
              <a:rPr lang="en-US" dirty="0" smtClean="0"/>
              <a:t> </a:t>
            </a:r>
            <a:r>
              <a:rPr lang="en-US" dirty="0" err="1" smtClean="0"/>
              <a:t>критериумите</a:t>
            </a:r>
            <a:r>
              <a:rPr lang="en-US" dirty="0" smtClean="0"/>
              <a:t> </a:t>
            </a:r>
            <a:r>
              <a:rPr lang="en-US" dirty="0" err="1" smtClean="0"/>
              <a:t>според</a:t>
            </a:r>
            <a:r>
              <a:rPr lang="en-US" dirty="0" smtClean="0"/>
              <a:t> </a:t>
            </a:r>
            <a:r>
              <a:rPr lang="en-US" dirty="0" err="1" smtClean="0"/>
              <a:t>кои</a:t>
            </a:r>
            <a:r>
              <a:rPr lang="en-US" dirty="0" smtClean="0"/>
              <a:t> </a:t>
            </a:r>
            <a:r>
              <a:rPr lang="en-US" dirty="0" err="1" smtClean="0"/>
              <a:t>се</a:t>
            </a:r>
            <a:r>
              <a:rPr lang="en-US" dirty="0" smtClean="0"/>
              <a:t> </a:t>
            </a:r>
            <a:r>
              <a:rPr lang="en-US" dirty="0" err="1" smtClean="0"/>
              <a:t>одредува</a:t>
            </a:r>
            <a:r>
              <a:rPr lang="en-US" dirty="0" smtClean="0"/>
              <a:t> </a:t>
            </a:r>
            <a:r>
              <a:rPr lang="en-US" dirty="0" err="1" smtClean="0"/>
              <a:t>дали</a:t>
            </a:r>
            <a:r>
              <a:rPr lang="en-US" dirty="0" smtClean="0"/>
              <a:t> </a:t>
            </a:r>
            <a:r>
              <a:rPr lang="en-US" dirty="0" err="1" smtClean="0"/>
              <a:t>одреден</a:t>
            </a:r>
            <a:r>
              <a:rPr lang="en-US" dirty="0" smtClean="0"/>
              <a:t> </a:t>
            </a:r>
            <a:r>
              <a:rPr lang="en-US" dirty="0" err="1" smtClean="0"/>
              <a:t>материјал</a:t>
            </a:r>
            <a:r>
              <a:rPr lang="en-US" dirty="0" smtClean="0"/>
              <a:t> е </a:t>
            </a:r>
            <a:r>
              <a:rPr lang="en-US" dirty="0" err="1" smtClean="0"/>
              <a:t>порнографски</a:t>
            </a:r>
            <a:r>
              <a:rPr lang="en-US" dirty="0" smtClean="0"/>
              <a:t> </a:t>
            </a:r>
            <a:r>
              <a:rPr lang="en-US" dirty="0" err="1" smtClean="0"/>
              <a:t>по</a:t>
            </a:r>
            <a:r>
              <a:rPr lang="en-US" dirty="0" smtClean="0"/>
              <a:t> </a:t>
            </a:r>
            <a:r>
              <a:rPr lang="en-US" dirty="0" err="1" smtClean="0"/>
              <a:t>своја</a:t>
            </a:r>
            <a:r>
              <a:rPr lang="en-US" dirty="0" smtClean="0"/>
              <a:t> </a:t>
            </a:r>
            <a:r>
              <a:rPr lang="en-US" dirty="0" err="1" smtClean="0"/>
              <a:t>природа</a:t>
            </a:r>
            <a:r>
              <a:rPr lang="en-US" dirty="0" smtClean="0"/>
              <a:t>. </a:t>
            </a:r>
            <a:r>
              <a:rPr lang="en-US" dirty="0" err="1" smtClean="0"/>
              <a:t>Содржината</a:t>
            </a:r>
            <a:r>
              <a:rPr lang="en-US" dirty="0" smtClean="0"/>
              <a:t> </a:t>
            </a:r>
            <a:r>
              <a:rPr lang="en-US" dirty="0" err="1" smtClean="0"/>
              <a:t>се</a:t>
            </a:r>
            <a:r>
              <a:rPr lang="en-US" dirty="0" smtClean="0"/>
              <a:t> </a:t>
            </a:r>
            <a:r>
              <a:rPr lang="en-US" dirty="0" err="1" smtClean="0"/>
              <a:t>утврдува</a:t>
            </a:r>
            <a:r>
              <a:rPr lang="en-US" dirty="0" smtClean="0"/>
              <a:t> </a:t>
            </a:r>
            <a:r>
              <a:rPr lang="en-US" dirty="0" err="1" smtClean="0"/>
              <a:t>според</a:t>
            </a:r>
            <a:r>
              <a:rPr lang="en-US" dirty="0" smtClean="0"/>
              <a:t> </a:t>
            </a:r>
            <a:r>
              <a:rPr lang="en-US" dirty="0" err="1" smtClean="0"/>
              <a:t>националните</a:t>
            </a:r>
            <a:r>
              <a:rPr lang="en-US" dirty="0" smtClean="0"/>
              <a:t> </a:t>
            </a:r>
            <a:r>
              <a:rPr lang="en-US" dirty="0" err="1" smtClean="0"/>
              <a:t>стандарди</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однесуваат</a:t>
            </a:r>
            <a:r>
              <a:rPr lang="en-US" dirty="0" smtClean="0"/>
              <a:t> </a:t>
            </a:r>
            <a:r>
              <a:rPr lang="en-US" dirty="0" err="1" smtClean="0"/>
              <a:t>на</a:t>
            </a:r>
            <a:r>
              <a:rPr lang="en-US" dirty="0" smtClean="0"/>
              <a:t> </a:t>
            </a:r>
            <a:r>
              <a:rPr lang="en-US" dirty="0" err="1" smtClean="0"/>
              <a:t>непристојност</a:t>
            </a:r>
            <a:r>
              <a:rPr lang="en-US" dirty="0" smtClean="0"/>
              <a:t>, </a:t>
            </a:r>
            <a:r>
              <a:rPr lang="en-US" dirty="0" err="1" smtClean="0"/>
              <a:t>јавниот</a:t>
            </a:r>
            <a:r>
              <a:rPr lang="en-US" dirty="0" smtClean="0"/>
              <a:t> </a:t>
            </a:r>
            <a:r>
              <a:rPr lang="en-US" dirty="0" err="1" smtClean="0"/>
              <a:t>морал</a:t>
            </a:r>
            <a:r>
              <a:rPr lang="en-US" dirty="0" smtClean="0"/>
              <a:t> </a:t>
            </a:r>
            <a:r>
              <a:rPr lang="en-US" dirty="0" err="1" smtClean="0"/>
              <a:t>итн</a:t>
            </a:r>
            <a:r>
              <a:rPr lang="en-US" dirty="0" smtClean="0"/>
              <a:t>. </a:t>
            </a:r>
          </a:p>
          <a:p>
            <a:endParaRPr lang="en-US" altLang="en-US" dirty="0" smtClean="0"/>
          </a:p>
          <a:p>
            <a:r>
              <a:rPr lang="en-US" dirty="0" err="1" smtClean="0"/>
              <a:t>Иако</a:t>
            </a:r>
            <a:r>
              <a:rPr lang="en-US" dirty="0" smtClean="0"/>
              <a:t> </a:t>
            </a:r>
            <a:r>
              <a:rPr lang="en-US" dirty="0" err="1" smtClean="0"/>
              <a:t>јазикот</a:t>
            </a:r>
            <a:r>
              <a:rPr lang="en-US" dirty="0" smtClean="0"/>
              <a:t> </a:t>
            </a:r>
            <a:r>
              <a:rPr lang="en-US" dirty="0" err="1" smtClean="0"/>
              <a:t>во</a:t>
            </a:r>
            <a:r>
              <a:rPr lang="en-US" dirty="0" smtClean="0"/>
              <a:t> </a:t>
            </a:r>
            <a:r>
              <a:rPr lang="en-US" dirty="0" err="1" smtClean="0"/>
              <a:t>член</a:t>
            </a:r>
            <a:r>
              <a:rPr lang="en-US" dirty="0" smtClean="0"/>
              <a:t> 9 </a:t>
            </a:r>
            <a:r>
              <a:rPr lang="en-US" dirty="0" err="1" smtClean="0"/>
              <a:t>укажува</a:t>
            </a:r>
            <a:r>
              <a:rPr lang="en-US" dirty="0" smtClean="0"/>
              <a:t> </a:t>
            </a:r>
            <a:r>
              <a:rPr lang="en-US" dirty="0" err="1" smtClean="0"/>
              <a:t>дека</a:t>
            </a:r>
            <a:r>
              <a:rPr lang="en-US" dirty="0" smtClean="0"/>
              <a:t> </a:t>
            </a:r>
            <a:r>
              <a:rPr lang="en-US" dirty="0" err="1" smtClean="0"/>
              <a:t>порнографскиот</a:t>
            </a:r>
            <a:r>
              <a:rPr lang="en-US" dirty="0" smtClean="0"/>
              <a:t> </a:t>
            </a:r>
            <a:r>
              <a:rPr lang="en-US" dirty="0" err="1" smtClean="0"/>
              <a:t>материјал</a:t>
            </a:r>
            <a:r>
              <a:rPr lang="en-US" dirty="0" smtClean="0"/>
              <a:t> </a:t>
            </a:r>
            <a:r>
              <a:rPr lang="en-US" dirty="0" err="1" smtClean="0"/>
              <a:t>мора</a:t>
            </a:r>
            <a:r>
              <a:rPr lang="en-US" dirty="0" smtClean="0"/>
              <a:t> </a:t>
            </a:r>
            <a:r>
              <a:rPr lang="en-US" dirty="0" err="1" smtClean="0"/>
              <a:t>да</a:t>
            </a:r>
            <a:r>
              <a:rPr lang="en-US" dirty="0" smtClean="0"/>
              <a:t> </a:t>
            </a:r>
            <a:r>
              <a:rPr lang="en-US" dirty="0" err="1" smtClean="0"/>
              <a:t>содржи</a:t>
            </a:r>
            <a:r>
              <a:rPr lang="en-US" dirty="0" smtClean="0"/>
              <a:t> </a:t>
            </a:r>
            <a:r>
              <a:rPr lang="en-US" dirty="0" err="1" smtClean="0"/>
              <a:t>визуелен</a:t>
            </a:r>
            <a:r>
              <a:rPr lang="en-US" dirty="0" smtClean="0"/>
              <a:t> </a:t>
            </a:r>
            <a:r>
              <a:rPr lang="en-US" dirty="0" err="1" smtClean="0"/>
              <a:t>опис</a:t>
            </a:r>
            <a:r>
              <a:rPr lang="en-US" dirty="0" smtClean="0"/>
              <a:t>, </a:t>
            </a:r>
            <a:r>
              <a:rPr lang="en-US" dirty="0" err="1" smtClean="0"/>
              <a:t>исто</a:t>
            </a:r>
            <a:r>
              <a:rPr lang="en-US" dirty="0" smtClean="0"/>
              <a:t> </a:t>
            </a:r>
            <a:r>
              <a:rPr lang="en-US" dirty="0" err="1" smtClean="0"/>
              <a:t>така</a:t>
            </a:r>
            <a:r>
              <a:rPr lang="en-US" dirty="0" smtClean="0"/>
              <a:t>, </a:t>
            </a:r>
            <a:r>
              <a:rPr lang="en-US" dirty="0" err="1" smtClean="0"/>
              <a:t>тој</a:t>
            </a:r>
            <a:r>
              <a:rPr lang="en-US" dirty="0" smtClean="0"/>
              <a:t> е </a:t>
            </a:r>
            <a:r>
              <a:rPr lang="en-US" dirty="0" err="1" smtClean="0"/>
              <a:t>наменет</a:t>
            </a:r>
            <a:r>
              <a:rPr lang="en-US" dirty="0" smtClean="0"/>
              <a:t> </a:t>
            </a:r>
            <a:r>
              <a:rPr lang="en-US" dirty="0" err="1" smtClean="0"/>
              <a:t>да</a:t>
            </a:r>
            <a:r>
              <a:rPr lang="en-US" dirty="0" smtClean="0"/>
              <a:t> </a:t>
            </a:r>
            <a:r>
              <a:rPr lang="en-US" dirty="0" err="1" smtClean="0"/>
              <a:t>опфати</a:t>
            </a:r>
            <a:r>
              <a:rPr lang="en-US" dirty="0" smtClean="0"/>
              <a:t> </a:t>
            </a:r>
            <a:r>
              <a:rPr lang="en-US" dirty="0" err="1" smtClean="0"/>
              <a:t>податоци</a:t>
            </a:r>
            <a:r>
              <a:rPr lang="en-US" dirty="0" smtClean="0"/>
              <a:t> </a:t>
            </a:r>
            <a:r>
              <a:rPr lang="en-US" dirty="0" err="1" smtClean="0"/>
              <a:t>што</a:t>
            </a:r>
            <a:r>
              <a:rPr lang="en-US" dirty="0" smtClean="0"/>
              <a:t> </a:t>
            </a:r>
            <a:r>
              <a:rPr lang="en-US" dirty="0" err="1" smtClean="0"/>
              <a:t>се</a:t>
            </a:r>
            <a:r>
              <a:rPr lang="en-US" dirty="0" smtClean="0"/>
              <a:t> </a:t>
            </a:r>
            <a:r>
              <a:rPr lang="en-US" dirty="0" err="1" smtClean="0"/>
              <a:t>чуваат</a:t>
            </a:r>
            <a:r>
              <a:rPr lang="en-US" dirty="0" smtClean="0"/>
              <a:t> </a:t>
            </a:r>
            <a:r>
              <a:rPr lang="en-US" dirty="0" err="1" smtClean="0"/>
              <a:t>во</a:t>
            </a:r>
            <a:r>
              <a:rPr lang="en-US" dirty="0" smtClean="0"/>
              <a:t> </a:t>
            </a:r>
            <a:r>
              <a:rPr lang="en-US" dirty="0" err="1" smtClean="0"/>
              <a:t>компјутерскиот</a:t>
            </a:r>
            <a:r>
              <a:rPr lang="en-US" dirty="0" smtClean="0"/>
              <a:t> </a:t>
            </a:r>
            <a:r>
              <a:rPr lang="en-US" dirty="0" err="1" smtClean="0"/>
              <a:t>систем</a:t>
            </a:r>
            <a:r>
              <a:rPr lang="en-US" dirty="0" smtClean="0"/>
              <a:t> </a:t>
            </a:r>
            <a:r>
              <a:rPr lang="en-US" dirty="0" err="1" smtClean="0"/>
              <a:t>или</a:t>
            </a:r>
            <a:r>
              <a:rPr lang="en-US" dirty="0" smtClean="0"/>
              <a:t> </a:t>
            </a:r>
            <a:r>
              <a:rPr lang="en-US" dirty="0" err="1" smtClean="0"/>
              <a:t>во</a:t>
            </a:r>
            <a:r>
              <a:rPr lang="en-US" dirty="0" smtClean="0"/>
              <a:t> </a:t>
            </a:r>
            <a:r>
              <a:rPr lang="en-US" dirty="0" err="1" smtClean="0"/>
              <a:t>медиумот</a:t>
            </a:r>
            <a:r>
              <a:rPr lang="en-US" dirty="0" smtClean="0"/>
              <a:t> </a:t>
            </a:r>
            <a:r>
              <a:rPr lang="en-US" dirty="0" err="1" smtClean="0"/>
              <a:t>за</a:t>
            </a:r>
            <a:r>
              <a:rPr lang="en-US" dirty="0" smtClean="0"/>
              <a:t> </a:t>
            </a:r>
            <a:r>
              <a:rPr lang="en-US" dirty="0" err="1" smtClean="0"/>
              <a:t>чување</a:t>
            </a:r>
            <a:r>
              <a:rPr lang="en-US" dirty="0" smtClean="0"/>
              <a:t> </a:t>
            </a:r>
            <a:r>
              <a:rPr lang="en-US" dirty="0" err="1" smtClean="0"/>
              <a:t>податоци</a:t>
            </a:r>
            <a:r>
              <a:rPr lang="en-US" dirty="0" smtClean="0"/>
              <a:t> </a:t>
            </a:r>
            <a:r>
              <a:rPr lang="en-US" dirty="0" err="1" smtClean="0"/>
              <a:t>на</a:t>
            </a:r>
            <a:r>
              <a:rPr lang="en-US" dirty="0" smtClean="0"/>
              <a:t> </a:t>
            </a:r>
            <a:r>
              <a:rPr lang="en-US" dirty="0" err="1" smtClean="0"/>
              <a:t>компјутерот</a:t>
            </a:r>
            <a:r>
              <a:rPr lang="en-US" dirty="0" smtClean="0"/>
              <a:t> </a:t>
            </a:r>
            <a:r>
              <a:rPr lang="en-US" dirty="0" err="1" smtClean="0"/>
              <a:t>што</a:t>
            </a:r>
            <a:r>
              <a:rPr lang="en-US" dirty="0" smtClean="0"/>
              <a:t> </a:t>
            </a:r>
            <a:r>
              <a:rPr lang="en-US" dirty="0" err="1" smtClean="0"/>
              <a:t>има</a:t>
            </a:r>
            <a:r>
              <a:rPr lang="en-US" dirty="0" smtClean="0"/>
              <a:t> </a:t>
            </a:r>
            <a:r>
              <a:rPr lang="en-US" dirty="0" err="1" smtClean="0"/>
              <a:t>можност</a:t>
            </a:r>
            <a:r>
              <a:rPr lang="en-US" dirty="0" smtClean="0"/>
              <a:t> </a:t>
            </a:r>
            <a:r>
              <a:rPr lang="en-US" dirty="0" err="1" smtClean="0"/>
              <a:t>за</a:t>
            </a:r>
            <a:r>
              <a:rPr lang="en-US" dirty="0" smtClean="0"/>
              <a:t> </a:t>
            </a:r>
            <a:r>
              <a:rPr lang="en-US" dirty="0" err="1" smtClean="0"/>
              <a:t>конверзија</a:t>
            </a:r>
            <a:r>
              <a:rPr lang="en-US" dirty="0" smtClean="0"/>
              <a:t> </a:t>
            </a:r>
            <a:r>
              <a:rPr lang="en-US" dirty="0" err="1" smtClean="0"/>
              <a:t>во</a:t>
            </a:r>
            <a:r>
              <a:rPr lang="en-US" dirty="0" smtClean="0"/>
              <a:t> </a:t>
            </a:r>
            <a:r>
              <a:rPr lang="en-US" dirty="0" err="1" smtClean="0"/>
              <a:t>визуелна</a:t>
            </a:r>
            <a:r>
              <a:rPr lang="en-US" dirty="0" smtClean="0"/>
              <a:t> </a:t>
            </a:r>
            <a:r>
              <a:rPr lang="en-US" dirty="0" err="1" smtClean="0"/>
              <a:t>слика</a:t>
            </a:r>
            <a:r>
              <a:rPr lang="en-US" dirty="0" smtClean="0"/>
              <a:t>. </a:t>
            </a:r>
          </a:p>
        </p:txBody>
      </p:sp>
      <p:sp>
        <p:nvSpPr>
          <p:cNvPr id="2498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06C991BB-B8D8-48E8-AB78-21511B09AF5E}" type="slidenum">
              <a:rPr lang="en-US" smtClean="0">
                <a:latin typeface="Calibri" pitchFamily="34" charset="0"/>
              </a:rPr>
              <a:pPr algn="l" eaLnBrk="1" hangingPunct="1"/>
              <a:t>97</a:t>
            </a:fld>
            <a:endParaRPr lang="en-US" altLang="en-US" smtClean="0">
              <a:latin typeface="Calibri" pitchFamily="34" charset="0"/>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088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1" hangingPunct="1"/>
            <a:r>
              <a:rPr lang="en-US" smtClean="0"/>
              <a:t>На овој слајд е прикажан елемент од член 9</a:t>
            </a:r>
            <a:r>
              <a:rPr lang="en-US" smtClean="0">
                <a:solidFill>
                  <a:srgbClr val="FF0000"/>
                </a:solidFill>
              </a:rPr>
              <a:t>. Објаснувањето на овој елемент е дадено на следниот слајд.</a:t>
            </a:r>
            <a:endParaRPr lang="en-US" altLang="en-US" smtClean="0"/>
          </a:p>
          <a:p>
            <a:pPr algn="just" eaLnBrk="1" hangingPunct="1"/>
            <a:endParaRPr lang="en-US" altLang="en-US"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1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smtClean="0"/>
              <a:t>На</a:t>
            </a:r>
            <a:r>
              <a:rPr lang="en-US" dirty="0" smtClean="0"/>
              <a:t> </a:t>
            </a:r>
            <a:r>
              <a:rPr lang="en-US" dirty="0" err="1" smtClean="0"/>
              <a:t>овој</a:t>
            </a:r>
            <a:r>
              <a:rPr lang="en-US" dirty="0" smtClean="0"/>
              <a:t> </a:t>
            </a:r>
            <a:r>
              <a:rPr lang="en-US" dirty="0" err="1" smtClean="0"/>
              <a:t>слајд</a:t>
            </a:r>
            <a:r>
              <a:rPr lang="en-US" dirty="0" smtClean="0"/>
              <a:t> </a:t>
            </a:r>
            <a:r>
              <a:rPr lang="en-US" dirty="0" err="1" smtClean="0"/>
              <a:t>се</a:t>
            </a:r>
            <a:r>
              <a:rPr lang="en-US" dirty="0" smtClean="0"/>
              <a:t> </a:t>
            </a:r>
            <a:r>
              <a:rPr lang="en-US" dirty="0" err="1" smtClean="0"/>
              <a:t>дадени</a:t>
            </a:r>
            <a:r>
              <a:rPr lang="en-US" dirty="0" smtClean="0"/>
              <a:t> </a:t>
            </a:r>
            <a:r>
              <a:rPr lang="en-US" dirty="0" err="1" smtClean="0"/>
              <a:t>минимални</a:t>
            </a:r>
            <a:r>
              <a:rPr lang="en-US" dirty="0" smtClean="0"/>
              <a:t> </a:t>
            </a:r>
            <a:r>
              <a:rPr lang="en-US" dirty="0" err="1" smtClean="0"/>
              <a:t>критериуми</a:t>
            </a:r>
            <a:r>
              <a:rPr lang="en-US" dirty="0" smtClean="0"/>
              <a:t> </a:t>
            </a:r>
            <a:r>
              <a:rPr lang="en-US" dirty="0" err="1" smtClean="0"/>
              <a:t>за</a:t>
            </a:r>
            <a:r>
              <a:rPr lang="en-US" dirty="0" smtClean="0"/>
              <a:t> </a:t>
            </a:r>
            <a:r>
              <a:rPr lang="en-US" dirty="0" err="1" smtClean="0"/>
              <a:t>утврдување</a:t>
            </a:r>
            <a:r>
              <a:rPr lang="en-US" dirty="0" smtClean="0"/>
              <a:t> </a:t>
            </a:r>
            <a:r>
              <a:rPr lang="en-US" dirty="0" err="1" smtClean="0"/>
              <a:t>дали</a:t>
            </a:r>
            <a:r>
              <a:rPr lang="en-US" dirty="0" smtClean="0"/>
              <a:t> </a:t>
            </a:r>
            <a:r>
              <a:rPr lang="en-US" dirty="0" err="1" smtClean="0"/>
              <a:t>одреден</a:t>
            </a:r>
            <a:r>
              <a:rPr lang="en-US" dirty="0" smtClean="0"/>
              <a:t> </a:t>
            </a:r>
            <a:r>
              <a:rPr lang="en-US" dirty="0" err="1" smtClean="0"/>
              <a:t>материјал</a:t>
            </a:r>
            <a:r>
              <a:rPr lang="en-US" dirty="0" smtClean="0"/>
              <a:t> </a:t>
            </a:r>
            <a:r>
              <a:rPr lang="en-US" dirty="0" err="1" smtClean="0"/>
              <a:t>отсликува</a:t>
            </a:r>
            <a:r>
              <a:rPr lang="en-US" dirty="0" smtClean="0"/>
              <a:t> „</a:t>
            </a:r>
            <a:r>
              <a:rPr lang="en-US" dirty="0" err="1" smtClean="0"/>
              <a:t>експлицитен</a:t>
            </a:r>
            <a:r>
              <a:rPr lang="en-US" dirty="0" smtClean="0"/>
              <a:t> </a:t>
            </a:r>
            <a:r>
              <a:rPr lang="en-US" dirty="0" err="1" smtClean="0"/>
              <a:t>сексуален</a:t>
            </a:r>
            <a:r>
              <a:rPr lang="en-US" dirty="0" smtClean="0"/>
              <a:t> </a:t>
            </a:r>
            <a:r>
              <a:rPr lang="en-US" dirty="0" err="1" smtClean="0"/>
              <a:t>акт</a:t>
            </a:r>
            <a:r>
              <a:rPr lang="en-US" dirty="0" smtClean="0"/>
              <a:t>“. </a:t>
            </a:r>
            <a:r>
              <a:rPr lang="en-US" dirty="0" err="1" smtClean="0"/>
              <a:t>Страните</a:t>
            </a:r>
            <a:r>
              <a:rPr lang="en-US" dirty="0" smtClean="0"/>
              <a:t> </a:t>
            </a:r>
            <a:r>
              <a:rPr lang="en-US" dirty="0" err="1" smtClean="0"/>
              <a:t>се</a:t>
            </a:r>
            <a:r>
              <a:rPr lang="en-US" dirty="0" smtClean="0"/>
              <a:t> </a:t>
            </a:r>
            <a:r>
              <a:rPr lang="en-US" dirty="0" err="1" smtClean="0"/>
              <a:t>слободни</a:t>
            </a:r>
            <a:r>
              <a:rPr lang="en-US" dirty="0" smtClean="0"/>
              <a:t> </a:t>
            </a:r>
            <a:r>
              <a:rPr lang="en-US" dirty="0" err="1" smtClean="0"/>
              <a:t>да</a:t>
            </a:r>
            <a:r>
              <a:rPr lang="en-US" dirty="0" smtClean="0"/>
              <a:t> </a:t>
            </a:r>
            <a:r>
              <a:rPr lang="en-US" dirty="0" err="1" smtClean="0"/>
              <a:t>користат</a:t>
            </a:r>
            <a:r>
              <a:rPr lang="en-US" dirty="0" smtClean="0"/>
              <a:t> </a:t>
            </a:r>
            <a:r>
              <a:rPr lang="en-US" dirty="0" err="1" smtClean="0"/>
              <a:t>поширока</a:t>
            </a:r>
            <a:r>
              <a:rPr lang="en-US" dirty="0" smtClean="0"/>
              <a:t> </a:t>
            </a:r>
            <a:r>
              <a:rPr lang="en-US" dirty="0" err="1" smtClean="0"/>
              <a:t>дефиниција</a:t>
            </a:r>
            <a:r>
              <a:rPr lang="en-US" dirty="0" smtClean="0"/>
              <a:t>. </a:t>
            </a:r>
            <a:r>
              <a:rPr lang="en-US" dirty="0" err="1" smtClean="0"/>
              <a:t>Важно</a:t>
            </a:r>
            <a:r>
              <a:rPr lang="en-US" dirty="0" smtClean="0"/>
              <a:t> е </a:t>
            </a:r>
            <a:r>
              <a:rPr lang="en-US" dirty="0" err="1" smtClean="0"/>
              <a:t>да</a:t>
            </a:r>
            <a:r>
              <a:rPr lang="en-US" dirty="0" smtClean="0"/>
              <a:t> </a:t>
            </a:r>
            <a:r>
              <a:rPr lang="en-US" dirty="0" err="1" smtClean="0"/>
              <a:t>се</a:t>
            </a:r>
            <a:r>
              <a:rPr lang="en-US" dirty="0" smtClean="0"/>
              <a:t> </a:t>
            </a:r>
            <a:r>
              <a:rPr lang="en-US" dirty="0" err="1" smtClean="0"/>
              <a:t>забележи</a:t>
            </a:r>
            <a:r>
              <a:rPr lang="en-US" dirty="0" smtClean="0"/>
              <a:t> </a:t>
            </a:r>
            <a:r>
              <a:rPr lang="en-US" dirty="0" err="1" smtClean="0"/>
              <a:t>дека</a:t>
            </a:r>
            <a:r>
              <a:rPr lang="en-US" dirty="0" smtClean="0"/>
              <a:t> </a:t>
            </a:r>
            <a:r>
              <a:rPr lang="en-US" dirty="0" err="1" smtClean="0"/>
              <a:t>експлицитниот</a:t>
            </a:r>
            <a:r>
              <a:rPr lang="en-US" dirty="0" smtClean="0"/>
              <a:t> </a:t>
            </a:r>
            <a:r>
              <a:rPr lang="en-US" dirty="0" err="1" smtClean="0"/>
              <a:t>сексуален</a:t>
            </a:r>
            <a:r>
              <a:rPr lang="en-US" dirty="0" smtClean="0"/>
              <a:t> </a:t>
            </a:r>
            <a:r>
              <a:rPr lang="en-US" dirty="0" err="1" smtClean="0"/>
              <a:t>акт</a:t>
            </a:r>
            <a:r>
              <a:rPr lang="en-US" dirty="0" smtClean="0"/>
              <a:t> </a:t>
            </a:r>
            <a:r>
              <a:rPr lang="en-US" dirty="0" err="1" smtClean="0"/>
              <a:t>што</a:t>
            </a:r>
            <a:r>
              <a:rPr lang="en-US" dirty="0" smtClean="0"/>
              <a:t> е </a:t>
            </a:r>
            <a:r>
              <a:rPr lang="en-US" dirty="0" err="1" smtClean="0"/>
              <a:t>прикажан</a:t>
            </a:r>
            <a:r>
              <a:rPr lang="en-US" dirty="0" smtClean="0"/>
              <a:t> </a:t>
            </a:r>
            <a:r>
              <a:rPr lang="en-US" dirty="0" err="1" smtClean="0"/>
              <a:t>не</a:t>
            </a:r>
            <a:r>
              <a:rPr lang="en-US" dirty="0" smtClean="0"/>
              <a:t> </a:t>
            </a:r>
            <a:r>
              <a:rPr lang="en-US" dirty="0" err="1" smtClean="0"/>
              <a:t>мора</a:t>
            </a:r>
            <a:r>
              <a:rPr lang="en-US" dirty="0" smtClean="0"/>
              <a:t> </a:t>
            </a:r>
            <a:r>
              <a:rPr lang="en-US" dirty="0" err="1" smtClean="0"/>
              <a:t>да</a:t>
            </a:r>
            <a:r>
              <a:rPr lang="en-US" dirty="0" smtClean="0"/>
              <a:t> </a:t>
            </a:r>
            <a:r>
              <a:rPr lang="en-US" dirty="0" err="1" smtClean="0"/>
              <a:t>биде</a:t>
            </a:r>
            <a:r>
              <a:rPr lang="en-US" dirty="0" smtClean="0"/>
              <a:t> </a:t>
            </a:r>
            <a:r>
              <a:rPr lang="en-US" dirty="0" err="1" smtClean="0"/>
              <a:t>реален</a:t>
            </a:r>
            <a:r>
              <a:rPr lang="en-US" dirty="0" smtClean="0"/>
              <a:t> </a:t>
            </a:r>
            <a:r>
              <a:rPr lang="en-US" dirty="0" err="1" smtClean="0"/>
              <a:t>сексуален</a:t>
            </a:r>
            <a:r>
              <a:rPr lang="en-US" dirty="0" smtClean="0"/>
              <a:t> </a:t>
            </a:r>
            <a:r>
              <a:rPr lang="en-US" dirty="0" err="1" smtClean="0"/>
              <a:t>експлицитен</a:t>
            </a:r>
            <a:r>
              <a:rPr lang="en-US" dirty="0" smtClean="0"/>
              <a:t> </a:t>
            </a:r>
            <a:r>
              <a:rPr lang="en-US" dirty="0" err="1" smtClean="0"/>
              <a:t>акт</a:t>
            </a:r>
            <a:r>
              <a:rPr lang="en-US" dirty="0" smtClean="0"/>
              <a:t>; </a:t>
            </a:r>
            <a:r>
              <a:rPr lang="en-US" dirty="0" err="1" smtClean="0"/>
              <a:t>тој</a:t>
            </a:r>
            <a:r>
              <a:rPr lang="en-US" dirty="0" smtClean="0"/>
              <a:t> </a:t>
            </a:r>
            <a:r>
              <a:rPr lang="en-US" dirty="0" err="1" smtClean="0"/>
              <a:t>може</a:t>
            </a:r>
            <a:r>
              <a:rPr lang="en-US" dirty="0" smtClean="0"/>
              <a:t> </a:t>
            </a:r>
            <a:r>
              <a:rPr lang="en-US" dirty="0" err="1" smtClean="0"/>
              <a:t>да</a:t>
            </a:r>
            <a:r>
              <a:rPr lang="en-US" dirty="0" smtClean="0"/>
              <a:t> </a:t>
            </a:r>
            <a:r>
              <a:rPr lang="en-US" dirty="0" err="1" smtClean="0"/>
              <a:t>биде</a:t>
            </a:r>
            <a:r>
              <a:rPr lang="en-US" dirty="0" smtClean="0"/>
              <a:t> и </a:t>
            </a:r>
            <a:r>
              <a:rPr lang="en-US" dirty="0" err="1" smtClean="0"/>
              <a:t>симулиран</a:t>
            </a:r>
            <a:r>
              <a:rPr lang="en-US" dirty="0" smtClean="0"/>
              <a:t>. </a:t>
            </a:r>
          </a:p>
        </p:txBody>
      </p:sp>
      <p:sp>
        <p:nvSpPr>
          <p:cNvPr id="2519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l" eaLnBrk="1" hangingPunct="1"/>
            <a:fld id="{E5AD295A-7AE1-45B5-AB42-E9D1AE4455C7}" type="slidenum">
              <a:rPr lang="en-US" smtClean="0">
                <a:latin typeface="Calibri" pitchFamily="34" charset="0"/>
              </a:rPr>
              <a:pPr algn="l" eaLnBrk="1" hangingPunct="1"/>
              <a:t>99</a:t>
            </a:fld>
            <a:endParaRPr lang="en-US" altLang="en-US"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D408268-AD06-4C20-B3EA-B897765D3967}" type="datetime1">
              <a:rPr lang="en-US" altLang="en-US"/>
              <a:pPr>
                <a:defRPr/>
              </a:pPr>
              <a:t>11/9/2017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950E6A7-F5FB-4A85-A66A-3EC087DAAC06}" type="slidenum">
              <a:rPr lang="en-US" altLang="en-US"/>
              <a:pPr>
                <a:defRPr/>
              </a:pPr>
              <a:t>‹#›</a:t>
            </a:fld>
            <a:endParaRPr lang="en-US" altLang="en-US"/>
          </a:p>
        </p:txBody>
      </p:sp>
    </p:spTree>
    <p:extLst>
      <p:ext uri="{BB962C8B-B14F-4D97-AF65-F5344CB8AC3E}">
        <p14:creationId xmlns:p14="http://schemas.microsoft.com/office/powerpoint/2010/main" val="1478810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F038272-A06A-4D4A-BB44-377E9C6731C7}" type="datetime1">
              <a:rPr lang="en-US" altLang="en-US"/>
              <a:pPr>
                <a:defRPr/>
              </a:pPr>
              <a:t>11/9/2017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CB21CD-A29C-4938-A7D0-A0F7B5F9245F}" type="slidenum">
              <a:rPr lang="en-US" altLang="en-US"/>
              <a:pPr>
                <a:defRPr/>
              </a:pPr>
              <a:t>‹#›</a:t>
            </a:fld>
            <a:endParaRPr lang="en-US" altLang="en-US"/>
          </a:p>
        </p:txBody>
      </p:sp>
    </p:spTree>
    <p:extLst>
      <p:ext uri="{BB962C8B-B14F-4D97-AF65-F5344CB8AC3E}">
        <p14:creationId xmlns:p14="http://schemas.microsoft.com/office/powerpoint/2010/main" val="2378756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95D15CF-5FDA-41AE-9D95-4ED219F051DB}" type="datetime1">
              <a:rPr lang="en-US" altLang="en-US"/>
              <a:pPr>
                <a:defRPr/>
              </a:pPr>
              <a:t>11/9/2017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F464E5-65CA-4788-8FA2-7CA0E8A6326F}" type="slidenum">
              <a:rPr lang="en-US" altLang="en-US"/>
              <a:pPr>
                <a:defRPr/>
              </a:pPr>
              <a:t>‹#›</a:t>
            </a:fld>
            <a:endParaRPr lang="en-US" altLang="en-US"/>
          </a:p>
        </p:txBody>
      </p:sp>
    </p:spTree>
    <p:extLst>
      <p:ext uri="{BB962C8B-B14F-4D97-AF65-F5344CB8AC3E}">
        <p14:creationId xmlns:p14="http://schemas.microsoft.com/office/powerpoint/2010/main" val="3062570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6220119-1B56-4927-90F9-671AAB8009E1}" type="datetime1">
              <a:rPr lang="en-US" altLang="en-US"/>
              <a:pPr>
                <a:defRPr/>
              </a:pPr>
              <a:t>11/9/2017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0709984-1DEF-4A44-9FFC-4FCAD4FB16C1}" type="slidenum">
              <a:rPr lang="en-US" altLang="en-US"/>
              <a:pPr>
                <a:defRPr/>
              </a:pPr>
              <a:t>‹#›</a:t>
            </a:fld>
            <a:endParaRPr lang="en-US" altLang="en-US"/>
          </a:p>
        </p:txBody>
      </p:sp>
    </p:spTree>
    <p:extLst>
      <p:ext uri="{BB962C8B-B14F-4D97-AF65-F5344CB8AC3E}">
        <p14:creationId xmlns:p14="http://schemas.microsoft.com/office/powerpoint/2010/main" val="13303987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02B23D5-79D7-41F7-BBFB-FC93C9EA7114}" type="datetime1">
              <a:rPr lang="en-US" altLang="en-US"/>
              <a:pPr>
                <a:defRPr/>
              </a:pPr>
              <a:t>11/9/2017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DD7C56-ED9F-46E6-B306-654A9F9493ED}" type="slidenum">
              <a:rPr lang="en-US" altLang="en-US"/>
              <a:pPr>
                <a:defRPr/>
              </a:pPr>
              <a:t>‹#›</a:t>
            </a:fld>
            <a:endParaRPr lang="en-US" altLang="en-US"/>
          </a:p>
        </p:txBody>
      </p:sp>
    </p:spTree>
    <p:extLst>
      <p:ext uri="{BB962C8B-B14F-4D97-AF65-F5344CB8AC3E}">
        <p14:creationId xmlns:p14="http://schemas.microsoft.com/office/powerpoint/2010/main" val="2833758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7FA5DB0-C21D-4B48-83E1-754408BA2C9F}" type="datetime1">
              <a:rPr lang="en-US" altLang="en-US"/>
              <a:pPr>
                <a:defRPr/>
              </a:pPr>
              <a:t>11/9/2017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3D507AA-79E1-4E7F-B450-78737D79901C}" type="slidenum">
              <a:rPr lang="en-US" altLang="en-US"/>
              <a:pPr>
                <a:defRPr/>
              </a:pPr>
              <a:t>‹#›</a:t>
            </a:fld>
            <a:endParaRPr lang="en-US" altLang="en-US"/>
          </a:p>
        </p:txBody>
      </p:sp>
    </p:spTree>
    <p:extLst>
      <p:ext uri="{BB962C8B-B14F-4D97-AF65-F5344CB8AC3E}">
        <p14:creationId xmlns:p14="http://schemas.microsoft.com/office/powerpoint/2010/main" val="3003157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7935B31-8F41-46B8-A30F-9B97EE05F169}" type="datetime1">
              <a:rPr lang="en-US" altLang="en-US"/>
              <a:pPr>
                <a:defRPr/>
              </a:pPr>
              <a:t>11/9/2017</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45018F-E314-4F36-8A4B-5CE2E3C488C3}" type="slidenum">
              <a:rPr lang="en-US" altLang="en-US"/>
              <a:pPr>
                <a:defRPr/>
              </a:pPr>
              <a:t>‹#›</a:t>
            </a:fld>
            <a:endParaRPr lang="en-US" altLang="en-US"/>
          </a:p>
        </p:txBody>
      </p:sp>
    </p:spTree>
    <p:extLst>
      <p:ext uri="{BB962C8B-B14F-4D97-AF65-F5344CB8AC3E}">
        <p14:creationId xmlns:p14="http://schemas.microsoft.com/office/powerpoint/2010/main" val="23824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65BDB13-2505-40AA-BC53-4BAE332491B8}" type="datetime1">
              <a:rPr lang="en-US" altLang="en-US"/>
              <a:pPr>
                <a:defRPr/>
              </a:pPr>
              <a:t>11/9/2017</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88F4BCF-13F4-4211-8EB0-E634407ED0A6}" type="slidenum">
              <a:rPr lang="en-US" altLang="en-US"/>
              <a:pPr>
                <a:defRPr/>
              </a:pPr>
              <a:t>‹#›</a:t>
            </a:fld>
            <a:endParaRPr lang="en-US" altLang="en-US"/>
          </a:p>
        </p:txBody>
      </p:sp>
    </p:spTree>
    <p:extLst>
      <p:ext uri="{BB962C8B-B14F-4D97-AF65-F5344CB8AC3E}">
        <p14:creationId xmlns:p14="http://schemas.microsoft.com/office/powerpoint/2010/main" val="3401308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8674624-0DA2-45EF-939B-AA72538CFFB4}" type="datetime1">
              <a:rPr lang="en-US" altLang="en-US"/>
              <a:pPr>
                <a:defRPr/>
              </a:pPr>
              <a:t>11/9/2017</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50C63BC-8ED1-4858-8C85-EE110EED4D00}" type="slidenum">
              <a:rPr lang="en-US" altLang="en-US"/>
              <a:pPr>
                <a:defRPr/>
              </a:pPr>
              <a:t>‹#›</a:t>
            </a:fld>
            <a:endParaRPr lang="en-US" altLang="en-US"/>
          </a:p>
        </p:txBody>
      </p:sp>
    </p:spTree>
    <p:extLst>
      <p:ext uri="{BB962C8B-B14F-4D97-AF65-F5344CB8AC3E}">
        <p14:creationId xmlns:p14="http://schemas.microsoft.com/office/powerpoint/2010/main" val="161705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BC987EE-105E-4283-8F4C-654BE539F049}" type="datetime1">
              <a:rPr lang="en-US" altLang="en-US"/>
              <a:pPr>
                <a:defRPr/>
              </a:pPr>
              <a:t>11/9/2017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85F17B6-59E6-47B9-BA82-CC0BAD9D26BB}" type="slidenum">
              <a:rPr lang="en-US" altLang="en-US"/>
              <a:pPr>
                <a:defRPr/>
              </a:pPr>
              <a:t>‹#›</a:t>
            </a:fld>
            <a:endParaRPr lang="en-US" altLang="en-US"/>
          </a:p>
        </p:txBody>
      </p:sp>
    </p:spTree>
    <p:extLst>
      <p:ext uri="{BB962C8B-B14F-4D97-AF65-F5344CB8AC3E}">
        <p14:creationId xmlns:p14="http://schemas.microsoft.com/office/powerpoint/2010/main" val="2890825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EDDAFA2-8E20-439C-AA3F-966931E3BF3C}" type="datetime1">
              <a:rPr lang="en-US" altLang="en-US"/>
              <a:pPr>
                <a:defRPr/>
              </a:pPr>
              <a:t>11/9/2017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0DB48E3-6535-489C-8000-36A0D4FBC581}" type="slidenum">
              <a:rPr lang="en-US" altLang="en-US"/>
              <a:pPr>
                <a:defRPr/>
              </a:pPr>
              <a:t>‹#›</a:t>
            </a:fld>
            <a:endParaRPr lang="en-US" altLang="en-US"/>
          </a:p>
        </p:txBody>
      </p:sp>
    </p:spTree>
    <p:extLst>
      <p:ext uri="{BB962C8B-B14F-4D97-AF65-F5344CB8AC3E}">
        <p14:creationId xmlns:p14="http://schemas.microsoft.com/office/powerpoint/2010/main" val="2609599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endParaRPr lang="en-U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US"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MS PGothic" pitchFamily="34" charset="-128"/>
                <a:cs typeface="Arial" charset="0"/>
              </a:defRPr>
            </a:lvl1pPr>
          </a:lstStyle>
          <a:p>
            <a:pPr>
              <a:defRPr/>
            </a:pPr>
            <a:fld id="{238AC1FA-ACBB-41C3-B69B-EB4A60CC2FFF}" type="datetime1">
              <a:rPr lang="en-US" altLang="en-US"/>
              <a:pPr>
                <a:defRPr/>
              </a:pPr>
              <a:t>11/9/2017</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itchFamily="34" charset="0"/>
                <a:ea typeface="MS PGothic" pitchFamily="34" charset="-128"/>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ea typeface="MS PGothic" pitchFamily="34" charset="-128"/>
                <a:cs typeface="Arial" charset="0"/>
              </a:defRPr>
            </a:lvl1pPr>
          </a:lstStyle>
          <a:p>
            <a:pPr>
              <a:defRPr/>
            </a:pPr>
            <a:fld id="{0DC8CB5A-ED23-4AC3-8D78-8F6F36F31A1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34" charset="-128"/>
          <a:cs typeface="MS PGothic"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34" charset="-128"/>
          <a:cs typeface="MS PGothic" charset="0"/>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34" charset="-128"/>
          <a:cs typeface="MS PGothic" charset="0"/>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S PGothic"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6.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3.xml"/><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Воведна обука за компјутерски криминал за судии и за обвинители</a:t>
            </a:r>
          </a:p>
        </p:txBody>
      </p:sp>
      <p:sp>
        <p:nvSpPr>
          <p:cNvPr id="2051" name="Subtitle 2"/>
          <p:cNvSpPr>
            <a:spLocks noGrp="1"/>
          </p:cNvSpPr>
          <p:nvPr>
            <p:ph type="subTitle" idx="1"/>
          </p:nvPr>
        </p:nvSpPr>
        <p:spPr/>
        <p:txBody>
          <a:bodyPr/>
          <a:lstStyle/>
          <a:p>
            <a:pPr eaLnBrk="1" hangingPunct="1"/>
            <a:r>
              <a:rPr lang="en-US" smtClean="0">
                <a:solidFill>
                  <a:srgbClr val="898989"/>
                </a:solidFill>
              </a:rPr>
              <a:t>Сесија 1.2.2</a:t>
            </a:r>
          </a:p>
          <a:p>
            <a:pPr eaLnBrk="1" hangingPunct="1"/>
            <a:r>
              <a:rPr lang="en-US" smtClean="0">
                <a:solidFill>
                  <a:srgbClr val="898989"/>
                </a:solidFill>
              </a:rPr>
              <a:t>Одредби од материјалното кривично право според Конвенцијата од Будимпешта</a:t>
            </a:r>
          </a:p>
        </p:txBody>
      </p:sp>
      <p:sp>
        <p:nvSpPr>
          <p:cNvPr id="205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E8EC5D67-7B69-425B-8BE7-FFF03B9BE8B7}" type="slidenum">
              <a:rPr lang="en-US" smtClean="0">
                <a:solidFill>
                  <a:srgbClr val="898989"/>
                </a:solidFill>
                <a:latin typeface="Calibri" pitchFamily="34" charset="0"/>
              </a:rPr>
              <a:pPr eaLnBrk="1" hangingPunct="1"/>
              <a:t>1</a:t>
            </a:fld>
            <a:endParaRPr lang="en-US" altLang="en-US" smtClean="0">
              <a:solidFill>
                <a:srgbClr val="898989"/>
              </a:solidFill>
              <a:latin typeface="Calibri" pitchFamily="34" charset="0"/>
            </a:endParaRPr>
          </a:p>
        </p:txBody>
      </p:sp>
      <p:sp>
        <p:nvSpPr>
          <p:cNvPr id="6" name="Rectangle 5"/>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mk">
              <a:solidFill>
                <a:srgbClr val="FFFFFF"/>
              </a:solidFill>
              <a:ea typeface="MS PGothic" pitchFamily="34" charset="-128"/>
            </a:endParaRPr>
          </a:p>
        </p:txBody>
      </p:sp>
      <p:pic>
        <p:nvPicPr>
          <p:cNvPr id="205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5" name="TextBox 13"/>
          <p:cNvSpPr txBox="1">
            <a:spLocks noChangeArrowheads="1"/>
          </p:cNvSpPr>
          <p:nvPr/>
        </p:nvSpPr>
        <p:spPr bwMode="auto">
          <a:xfrm>
            <a:off x="1258888" y="-33338"/>
            <a:ext cx="4396324"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3200" b="1" dirty="0" err="1">
                <a:solidFill>
                  <a:schemeClr val="bg1"/>
                </a:solidFill>
                <a:latin typeface="Arial Narrow" pitchFamily="34" charset="0"/>
              </a:rPr>
              <a:t>iPROCEEDS</a:t>
            </a:r>
            <a:r>
              <a:rPr lang="en-US" sz="3200" dirty="0">
                <a:solidFill>
                  <a:schemeClr val="bg1"/>
                </a:solidFill>
                <a:latin typeface="Arial Narrow" pitchFamily="34" charset="0"/>
              </a:rPr>
              <a:t> </a:t>
            </a:r>
          </a:p>
          <a:p>
            <a:pPr eaLnBrk="1" hangingPunct="1"/>
            <a:r>
              <a:rPr lang="en-US" sz="1400" b="1" dirty="0" err="1">
                <a:solidFill>
                  <a:schemeClr val="bg1"/>
                </a:solidFill>
                <a:latin typeface="Calibri" pitchFamily="34" charset="0"/>
              </a:rPr>
              <a:t>Проект</a:t>
            </a:r>
            <a:r>
              <a:rPr lang="en-US" sz="1400" b="1" dirty="0">
                <a:solidFill>
                  <a:schemeClr val="bg1"/>
                </a:solidFill>
                <a:latin typeface="Calibri" pitchFamily="34" charset="0"/>
              </a:rPr>
              <a:t> </a:t>
            </a:r>
            <a:r>
              <a:rPr lang="en-US" sz="1400" b="1" dirty="0" err="1">
                <a:solidFill>
                  <a:schemeClr val="bg1"/>
                </a:solidFill>
                <a:latin typeface="Calibri" pitchFamily="34" charset="0"/>
              </a:rPr>
              <a:t>за</a:t>
            </a:r>
            <a:r>
              <a:rPr lang="en-US" sz="1400" b="1" dirty="0">
                <a:solidFill>
                  <a:schemeClr val="bg1"/>
                </a:solidFill>
                <a:latin typeface="Calibri" pitchFamily="34" charset="0"/>
              </a:rPr>
              <a:t> </a:t>
            </a:r>
            <a:r>
              <a:rPr lang="en-US" sz="1400" b="1" dirty="0" err="1">
                <a:solidFill>
                  <a:schemeClr val="bg1"/>
                </a:solidFill>
                <a:latin typeface="Calibri" pitchFamily="34" charset="0"/>
              </a:rPr>
              <a:t>таргетирање</a:t>
            </a:r>
            <a:r>
              <a:rPr lang="en-US" sz="1400" b="1" dirty="0">
                <a:solidFill>
                  <a:schemeClr val="bg1"/>
                </a:solidFill>
                <a:latin typeface="Calibri" pitchFamily="34" charset="0"/>
              </a:rPr>
              <a:t> </a:t>
            </a:r>
            <a:r>
              <a:rPr lang="en-US" sz="1400" b="1" dirty="0" err="1">
                <a:solidFill>
                  <a:schemeClr val="bg1"/>
                </a:solidFill>
                <a:latin typeface="Calibri" pitchFamily="34" charset="0"/>
              </a:rPr>
              <a:t>на</a:t>
            </a:r>
            <a:r>
              <a:rPr lang="en-US" sz="1400" b="1" dirty="0">
                <a:solidFill>
                  <a:schemeClr val="bg1"/>
                </a:solidFill>
                <a:latin typeface="Calibri" pitchFamily="34" charset="0"/>
              </a:rPr>
              <a:t> </a:t>
            </a:r>
            <a:r>
              <a:rPr lang="en-US" sz="1400" b="1" dirty="0" err="1">
                <a:solidFill>
                  <a:schemeClr val="bg1"/>
                </a:solidFill>
                <a:latin typeface="Calibri" pitchFamily="34" charset="0"/>
              </a:rPr>
              <a:t>криминалните</a:t>
            </a:r>
            <a:r>
              <a:rPr lang="en-US" sz="1400" b="1" dirty="0">
                <a:solidFill>
                  <a:schemeClr val="bg1"/>
                </a:solidFill>
                <a:latin typeface="Calibri" pitchFamily="34" charset="0"/>
              </a:rPr>
              <a:t> </a:t>
            </a:r>
            <a:r>
              <a:rPr lang="en-US" sz="1400" b="1" dirty="0" err="1">
                <a:solidFill>
                  <a:schemeClr val="bg1"/>
                </a:solidFill>
                <a:latin typeface="Calibri" pitchFamily="34" charset="0"/>
              </a:rPr>
              <a:t>приноси</a:t>
            </a:r>
            <a:r>
              <a:rPr lang="en-US" sz="1400" b="1" dirty="0">
                <a:solidFill>
                  <a:schemeClr val="bg1"/>
                </a:solidFill>
                <a:latin typeface="Calibri" pitchFamily="34" charset="0"/>
              </a:rPr>
              <a:t> </a:t>
            </a:r>
            <a:r>
              <a:rPr lang="en-US" sz="1400" b="1" dirty="0" err="1">
                <a:solidFill>
                  <a:schemeClr val="bg1"/>
                </a:solidFill>
                <a:latin typeface="Calibri" pitchFamily="34" charset="0"/>
              </a:rPr>
              <a:t>од</a:t>
            </a:r>
            <a:r>
              <a:rPr lang="en-US" sz="1400" b="1" dirty="0">
                <a:solidFill>
                  <a:schemeClr val="bg1"/>
                </a:solidFill>
                <a:latin typeface="Calibri" pitchFamily="34" charset="0"/>
              </a:rPr>
              <a:t> </a:t>
            </a:r>
            <a:r>
              <a:rPr lang="en-US" sz="1400" b="1" dirty="0" err="1">
                <a:solidFill>
                  <a:schemeClr val="bg1"/>
                </a:solidFill>
                <a:latin typeface="Calibri" pitchFamily="34" charset="0"/>
              </a:rPr>
              <a:t>интернет</a:t>
            </a:r>
            <a:r>
              <a:rPr lang="en-US" sz="1400" b="1" dirty="0">
                <a:solidFill>
                  <a:schemeClr val="bg1"/>
                </a:solidFill>
                <a:latin typeface="Calibri" pitchFamily="34" charset="0"/>
              </a:rPr>
              <a:t> </a:t>
            </a:r>
            <a:r>
              <a:rPr lang="en-US" sz="1400" b="1" dirty="0" err="1">
                <a:solidFill>
                  <a:schemeClr val="bg1"/>
                </a:solidFill>
                <a:latin typeface="Calibri" pitchFamily="34" charset="0"/>
              </a:rPr>
              <a:t>во</a:t>
            </a:r>
            <a:r>
              <a:rPr lang="en-US" sz="1400" b="1" dirty="0">
                <a:solidFill>
                  <a:schemeClr val="bg1"/>
                </a:solidFill>
                <a:latin typeface="Calibri" pitchFamily="34" charset="0"/>
              </a:rPr>
              <a:t> </a:t>
            </a:r>
            <a:r>
              <a:rPr lang="en-US" sz="1400" b="1" dirty="0" err="1">
                <a:solidFill>
                  <a:schemeClr val="bg1"/>
                </a:solidFill>
                <a:latin typeface="Calibri" pitchFamily="34" charset="0"/>
              </a:rPr>
              <a:t>Југоисточна</a:t>
            </a:r>
            <a:r>
              <a:rPr lang="en-US" sz="1400" b="1" dirty="0">
                <a:solidFill>
                  <a:schemeClr val="bg1"/>
                </a:solidFill>
                <a:latin typeface="Calibri" pitchFamily="34" charset="0"/>
              </a:rPr>
              <a:t> </a:t>
            </a:r>
            <a:r>
              <a:rPr lang="en-US" sz="1400" b="1" dirty="0" err="1">
                <a:solidFill>
                  <a:schemeClr val="bg1"/>
                </a:solidFill>
                <a:latin typeface="Calibri" pitchFamily="34" charset="0"/>
              </a:rPr>
              <a:t>Европа</a:t>
            </a:r>
            <a:r>
              <a:rPr lang="en-US" sz="1400" b="1" dirty="0">
                <a:solidFill>
                  <a:schemeClr val="bg1"/>
                </a:solidFill>
                <a:latin typeface="Calibri" pitchFamily="34" charset="0"/>
              </a:rPr>
              <a:t> и </a:t>
            </a:r>
            <a:r>
              <a:rPr lang="en-US" sz="1400" b="1" dirty="0" err="1">
                <a:solidFill>
                  <a:schemeClr val="bg1"/>
                </a:solidFill>
                <a:latin typeface="Calibri" pitchFamily="34" charset="0"/>
              </a:rPr>
              <a:t>во</a:t>
            </a:r>
            <a:r>
              <a:rPr lang="en-US" sz="1400" b="1" dirty="0">
                <a:solidFill>
                  <a:schemeClr val="bg1"/>
                </a:solidFill>
                <a:latin typeface="Calibri" pitchFamily="34" charset="0"/>
              </a:rPr>
              <a:t> </a:t>
            </a:r>
            <a:r>
              <a:rPr lang="en-US" sz="1400" b="1" dirty="0" err="1">
                <a:solidFill>
                  <a:schemeClr val="bg1"/>
                </a:solidFill>
                <a:latin typeface="Calibri" pitchFamily="34" charset="0"/>
              </a:rPr>
              <a:t>Турција</a:t>
            </a:r>
            <a:endParaRPr lang="en-US" altLang="en-US" sz="1400" dirty="0">
              <a:solidFill>
                <a:schemeClr val="bg1"/>
              </a:solidFill>
              <a:latin typeface="Calibri" pitchFamily="34" charset="0"/>
            </a:endParaRPr>
          </a:p>
          <a:p>
            <a:pPr eaLnBrk="1" hangingPunct="1"/>
            <a:endParaRPr lang="en-US" altLang="en-US" sz="1600" b="1" dirty="0">
              <a:solidFill>
                <a:schemeClr val="bg1"/>
              </a:solidFill>
              <a:latin typeface="Arial Narrow" pitchFamily="34" charset="0"/>
            </a:endParaRPr>
          </a:p>
        </p:txBody>
      </p:sp>
      <p:pic>
        <p:nvPicPr>
          <p:cNvPr id="2056"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p:txBody>
          <a:bodyPr/>
          <a:lstStyle/>
          <a:p>
            <a:pPr eaLnBrk="1" hangingPunct="1"/>
            <a:r>
              <a:rPr lang="en-US" b="1" smtClean="0"/>
              <a:t>Член 2 - Недозволен пристап</a:t>
            </a:r>
          </a:p>
        </p:txBody>
      </p:sp>
      <p:sp>
        <p:nvSpPr>
          <p:cNvPr id="11267" name="Rectangle 3"/>
          <p:cNvSpPr>
            <a:spLocks noGrp="1"/>
          </p:cNvSpPr>
          <p:nvPr>
            <p:ph type="body" idx="1"/>
          </p:nvPr>
        </p:nvSpPr>
        <p:spPr>
          <a:xfrm>
            <a:off x="457200" y="1866900"/>
            <a:ext cx="8229600" cy="3971925"/>
          </a:xfrm>
        </p:spPr>
        <p:txBody>
          <a:bodyPr/>
          <a:lstStyle/>
          <a:p>
            <a:pPr marL="3175" indent="-3175" algn="just" eaLnBrk="1" hangingPunct="1">
              <a:lnSpc>
                <a:spcPct val="90000"/>
              </a:lnSpc>
              <a:buFont typeface="Arial" charset="0"/>
              <a:buNone/>
            </a:pPr>
            <a:r>
              <a:rPr lang="en-US" sz="2800" smtClean="0"/>
              <a:t>Секоја страна треба да усвои такви легислативни и други неопходни мерки, со цел бесправното </a:t>
            </a:r>
            <a:r>
              <a:rPr lang="en-US" sz="4000" b="1" smtClean="0">
                <a:solidFill>
                  <a:srgbClr val="FF0000"/>
                </a:solidFill>
              </a:rPr>
              <a:t>пристапување</a:t>
            </a:r>
            <a:r>
              <a:rPr lang="en-US" sz="2800" smtClean="0"/>
              <a:t>на компјутерскиот систем како целина или на некој негов дел, кога ќе се направи тоа намерно, да се квалификува како кривично дело во нејзиното национално право. Страната може да услови делото да мора да биде извршено со кршење на безбедносните мерки, со намера да се дојде до компјутерски податоци или со некоја друга нечесна намера или извршено во врска со компјутерски систем што е поврзан со друг компјутерски систем.</a:t>
            </a:r>
          </a:p>
        </p:txBody>
      </p:sp>
      <p:sp>
        <p:nvSpPr>
          <p:cNvPr id="112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8243B499-E5C6-4115-8EEB-80F77B330A58}" type="slidenum">
              <a:rPr lang="en-US" smtClean="0">
                <a:solidFill>
                  <a:srgbClr val="898989"/>
                </a:solidFill>
                <a:latin typeface="Calibri" pitchFamily="34" charset="0"/>
              </a:rPr>
              <a:pPr eaLnBrk="1" hangingPunct="1"/>
              <a:t>10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p:cNvSpPr>
          <p:nvPr>
            <p:ph type="title"/>
          </p:nvPr>
        </p:nvSpPr>
        <p:spPr/>
        <p:txBody>
          <a:bodyPr/>
          <a:lstStyle/>
          <a:p>
            <a:pPr eaLnBrk="1" hangingPunct="1"/>
            <a:r>
              <a:rPr lang="en-US" sz="3600" b="1" smtClean="0"/>
              <a:t>Член 9 – Кривични дела поврзани со детска порнографија </a:t>
            </a:r>
          </a:p>
        </p:txBody>
      </p:sp>
      <p:sp>
        <p:nvSpPr>
          <p:cNvPr id="10342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57DB5045-915D-4863-AC55-F51B02CAC8F7}" type="slidenum">
              <a:rPr lang="en-US" smtClean="0">
                <a:solidFill>
                  <a:srgbClr val="898989"/>
                </a:solidFill>
                <a:latin typeface="Calibri" pitchFamily="34" charset="0"/>
              </a:rPr>
              <a:pPr eaLnBrk="1" hangingPunct="1"/>
              <a:t>100</a:t>
            </a:fld>
            <a:endParaRPr lang="en-US" altLang="en-US" smtClean="0">
              <a:solidFill>
                <a:srgbClr val="898989"/>
              </a:solidFill>
              <a:latin typeface="Calibri" pitchFamily="34" charset="0"/>
            </a:endParaRPr>
          </a:p>
        </p:txBody>
      </p:sp>
      <p:sp>
        <p:nvSpPr>
          <p:cNvPr id="103428" name="Rectangle 3"/>
          <p:cNvSpPr>
            <a:spLocks noGrp="1"/>
          </p:cNvSpPr>
          <p:nvPr>
            <p:ph idx="1"/>
          </p:nvPr>
        </p:nvSpPr>
        <p:spPr>
          <a:xfrm>
            <a:off x="254000" y="1304778"/>
            <a:ext cx="8594725" cy="4525963"/>
          </a:xfrm>
        </p:spPr>
        <p:txBody>
          <a:bodyPr/>
          <a:lstStyle/>
          <a:p>
            <a:pPr marL="457200" indent="-457200" algn="just" eaLnBrk="1" hangingPunct="1">
              <a:buFont typeface="Calibri" pitchFamily="34" charset="0"/>
              <a:buAutoNum type="arabicPeriod" startAt="2"/>
            </a:pPr>
            <a:r>
              <a:rPr lang="en-US" sz="3000" dirty="0" err="1" smtClean="0"/>
              <a:t>За</a:t>
            </a:r>
            <a:r>
              <a:rPr lang="en-US" sz="3000" dirty="0" smtClean="0"/>
              <a:t> </a:t>
            </a:r>
            <a:r>
              <a:rPr lang="en-US" sz="3000" dirty="0" err="1" smtClean="0"/>
              <a:t>потребите</a:t>
            </a:r>
            <a:r>
              <a:rPr lang="en-US" sz="3000" dirty="0" smtClean="0"/>
              <a:t> </a:t>
            </a:r>
            <a:r>
              <a:rPr lang="en-US" sz="3000" dirty="0" err="1" smtClean="0"/>
              <a:t>на</a:t>
            </a:r>
            <a:r>
              <a:rPr lang="en-US" sz="3000" dirty="0" smtClean="0"/>
              <a:t> </a:t>
            </a:r>
            <a:r>
              <a:rPr lang="en-US" sz="3000" dirty="0" err="1" smtClean="0"/>
              <a:t>став</a:t>
            </a:r>
            <a:r>
              <a:rPr lang="en-US" sz="3000" dirty="0" smtClean="0"/>
              <a:t> 1 </a:t>
            </a:r>
            <a:r>
              <a:rPr lang="en-US" sz="3000" dirty="0" err="1" smtClean="0"/>
              <a:t>погоре</a:t>
            </a:r>
            <a:r>
              <a:rPr lang="en-US" sz="3000" dirty="0" smtClean="0"/>
              <a:t> „</a:t>
            </a:r>
            <a:r>
              <a:rPr lang="en-US" sz="3000" dirty="0" err="1" smtClean="0"/>
              <a:t>детска</a:t>
            </a:r>
            <a:r>
              <a:rPr lang="en-US" sz="3000" dirty="0" smtClean="0"/>
              <a:t> </a:t>
            </a:r>
            <a:r>
              <a:rPr lang="en-US" sz="3000" dirty="0" err="1" smtClean="0"/>
              <a:t>порнографија</a:t>
            </a:r>
            <a:r>
              <a:rPr lang="en-US" sz="3000" dirty="0" smtClean="0"/>
              <a:t>“ </a:t>
            </a:r>
            <a:r>
              <a:rPr lang="en-US" sz="3000" dirty="0" err="1" smtClean="0"/>
              <a:t>претставува</a:t>
            </a:r>
            <a:r>
              <a:rPr lang="en-US" sz="3000" dirty="0" smtClean="0"/>
              <a:t> </a:t>
            </a:r>
            <a:r>
              <a:rPr lang="en-US" sz="3000" dirty="0" err="1" smtClean="0"/>
              <a:t>порнографски</a:t>
            </a:r>
            <a:r>
              <a:rPr lang="en-US" sz="3000" dirty="0" smtClean="0"/>
              <a:t> </a:t>
            </a:r>
            <a:r>
              <a:rPr lang="en-US" sz="3000" dirty="0" err="1" smtClean="0"/>
              <a:t>материјал</a:t>
            </a:r>
            <a:r>
              <a:rPr lang="en-US" sz="3000" dirty="0" smtClean="0"/>
              <a:t> </a:t>
            </a:r>
            <a:r>
              <a:rPr lang="en-US" sz="3000" dirty="0" err="1" smtClean="0"/>
              <a:t>што</a:t>
            </a:r>
            <a:r>
              <a:rPr lang="en-US" sz="3000" dirty="0" smtClean="0"/>
              <a:t> </a:t>
            </a:r>
            <a:r>
              <a:rPr lang="en-US" sz="3000" dirty="0" err="1" smtClean="0"/>
              <a:t>визуелно</a:t>
            </a:r>
            <a:r>
              <a:rPr lang="en-US" sz="3000" dirty="0" smtClean="0"/>
              <a:t> </a:t>
            </a:r>
            <a:r>
              <a:rPr lang="en-US" sz="3000" dirty="0" err="1" smtClean="0"/>
              <a:t>претставува</a:t>
            </a:r>
            <a:r>
              <a:rPr lang="en-US" sz="3000" dirty="0" smtClean="0"/>
              <a:t>:</a:t>
            </a:r>
          </a:p>
          <a:p>
            <a:pPr marL="857250" lvl="1" indent="-457200" algn="just" eaLnBrk="1" hangingPunct="1">
              <a:buFont typeface="Calibri" pitchFamily="34" charset="0"/>
              <a:buAutoNum type="alphaLcParenR"/>
            </a:pPr>
            <a:r>
              <a:rPr lang="en-US" b="1" dirty="0" err="1" smtClean="0">
                <a:solidFill>
                  <a:srgbClr val="FF0000"/>
                </a:solidFill>
              </a:rPr>
              <a:t>малолетно</a:t>
            </a:r>
            <a:r>
              <a:rPr lang="en-US" b="1" dirty="0" smtClean="0">
                <a:solidFill>
                  <a:srgbClr val="FF0000"/>
                </a:solidFill>
              </a:rPr>
              <a:t> </a:t>
            </a:r>
            <a:r>
              <a:rPr lang="en-US" b="1" dirty="0" err="1" smtClean="0">
                <a:solidFill>
                  <a:srgbClr val="FF0000"/>
                </a:solidFill>
              </a:rPr>
              <a:t>лице</a:t>
            </a:r>
            <a:r>
              <a:rPr lang="en-US" dirty="0" smtClean="0">
                <a:solidFill>
                  <a:srgbClr val="FF0000"/>
                </a:solidFill>
              </a:rPr>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857250" lvl="1" indent="-457200" algn="just" eaLnBrk="1" hangingPunct="1">
              <a:buFont typeface="Calibri" pitchFamily="34" charset="0"/>
              <a:buAutoNum type="alphaLcParenR"/>
            </a:pPr>
            <a:r>
              <a:rPr lang="en-US" b="1" dirty="0" err="1" smtClean="0">
                <a:solidFill>
                  <a:srgbClr val="FF0000"/>
                </a:solidFill>
              </a:rPr>
              <a:t>лице</a:t>
            </a:r>
            <a:r>
              <a:rPr lang="en-US" b="1" dirty="0" smtClean="0">
                <a:solidFill>
                  <a:srgbClr val="FF0000"/>
                </a:solidFill>
              </a:rPr>
              <a:t> </a:t>
            </a:r>
            <a:r>
              <a:rPr lang="en-US" b="1" dirty="0" err="1" smtClean="0">
                <a:solidFill>
                  <a:srgbClr val="FF0000"/>
                </a:solidFill>
              </a:rPr>
              <a:t>што</a:t>
            </a:r>
            <a:r>
              <a:rPr lang="en-US" b="1" dirty="0" smtClean="0">
                <a:solidFill>
                  <a:srgbClr val="FF0000"/>
                </a:solidFill>
              </a:rPr>
              <a:t> </a:t>
            </a:r>
            <a:r>
              <a:rPr lang="en-US" b="1" dirty="0" err="1" smtClean="0">
                <a:solidFill>
                  <a:srgbClr val="FF0000"/>
                </a:solidFill>
              </a:rPr>
              <a:t>изгледа</a:t>
            </a:r>
            <a:r>
              <a:rPr lang="en-US" b="1" dirty="0" smtClean="0">
                <a:solidFill>
                  <a:srgbClr val="FF0000"/>
                </a:solidFill>
              </a:rPr>
              <a:t> </a:t>
            </a:r>
            <a:r>
              <a:rPr lang="en-US" b="1" dirty="0" err="1" smtClean="0">
                <a:solidFill>
                  <a:srgbClr val="FF0000"/>
                </a:solidFill>
              </a:rPr>
              <a:t>како</a:t>
            </a:r>
            <a:r>
              <a:rPr lang="en-US" b="1" dirty="0" smtClean="0">
                <a:solidFill>
                  <a:srgbClr val="FF0000"/>
                </a:solidFill>
              </a:rPr>
              <a:t> </a:t>
            </a:r>
            <a:r>
              <a:rPr lang="en-US" b="1" dirty="0" err="1" smtClean="0">
                <a:solidFill>
                  <a:srgbClr val="FF0000"/>
                </a:solidFill>
              </a:rPr>
              <a:t>малолетно</a:t>
            </a:r>
            <a:r>
              <a:rPr lang="en-US" b="1" dirty="0" smtClean="0">
                <a:solidFill>
                  <a:srgbClr val="FF0000"/>
                </a:solidFill>
              </a:rPr>
              <a:t> </a:t>
            </a:r>
            <a:r>
              <a:rPr lang="en-US" b="1" dirty="0" err="1" smtClean="0">
                <a:solidFill>
                  <a:srgbClr val="FF0000"/>
                </a:solidFill>
              </a:rPr>
              <a:t>лице</a:t>
            </a:r>
            <a:r>
              <a:rPr lang="en-US" dirty="0" smtClean="0">
                <a:solidFill>
                  <a:srgbClr val="FF0000"/>
                </a:solidFill>
              </a:rPr>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857250" lvl="1" indent="-457200" algn="just" eaLnBrk="1" hangingPunct="1">
              <a:buFont typeface="Calibri" pitchFamily="34" charset="0"/>
              <a:buAutoNum type="alphaLcParenR"/>
            </a:pPr>
            <a:r>
              <a:rPr lang="en-US" b="1" dirty="0" err="1" smtClean="0">
                <a:solidFill>
                  <a:srgbClr val="FF0000"/>
                </a:solidFill>
              </a:rPr>
              <a:t>реалистични</a:t>
            </a:r>
            <a:r>
              <a:rPr lang="en-US" b="1" dirty="0" smtClean="0">
                <a:solidFill>
                  <a:srgbClr val="FF0000"/>
                </a:solidFill>
              </a:rPr>
              <a:t> </a:t>
            </a:r>
            <a:r>
              <a:rPr lang="en-US" b="1" dirty="0" err="1" smtClean="0">
                <a:solidFill>
                  <a:srgbClr val="FF0000"/>
                </a:solidFill>
              </a:rPr>
              <a:t>слики</a:t>
            </a:r>
            <a:r>
              <a:rPr lang="en-US" b="1" dirty="0" smtClean="0">
                <a:solidFill>
                  <a:srgbClr val="FF0000"/>
                </a:solidFill>
              </a:rPr>
              <a:t> </a:t>
            </a:r>
            <a:r>
              <a:rPr lang="en-US" b="1" dirty="0" err="1" smtClean="0">
                <a:solidFill>
                  <a:srgbClr val="FF0000"/>
                </a:solidFill>
              </a:rPr>
              <a:t>што</a:t>
            </a:r>
            <a:r>
              <a:rPr lang="en-US" b="1" dirty="0" smtClean="0">
                <a:solidFill>
                  <a:srgbClr val="FF0000"/>
                </a:solidFill>
              </a:rPr>
              <a:t> </a:t>
            </a:r>
            <a:r>
              <a:rPr lang="en-US" b="1" dirty="0" err="1" smtClean="0">
                <a:solidFill>
                  <a:srgbClr val="FF0000"/>
                </a:solidFill>
              </a:rPr>
              <a:t>претставуваат</a:t>
            </a:r>
            <a:r>
              <a:rPr lang="en-US" b="1" dirty="0" smtClean="0">
                <a:solidFill>
                  <a:srgbClr val="FF0000"/>
                </a:solidFill>
              </a:rPr>
              <a:t> </a:t>
            </a:r>
            <a:r>
              <a:rPr lang="en-US" b="1" dirty="0" err="1" smtClean="0">
                <a:solidFill>
                  <a:srgbClr val="FF0000"/>
                </a:solidFill>
              </a:rPr>
              <a:t>малолетно</a:t>
            </a:r>
            <a:r>
              <a:rPr lang="en-US" b="1" dirty="0" smtClean="0">
                <a:solidFill>
                  <a:srgbClr val="FF0000"/>
                </a:solidFill>
              </a:rPr>
              <a:t> </a:t>
            </a:r>
            <a:r>
              <a:rPr lang="en-US" b="1" dirty="0" err="1" smtClean="0">
                <a:solidFill>
                  <a:srgbClr val="FF0000"/>
                </a:solidFill>
              </a:rPr>
              <a:t>лице</a:t>
            </a:r>
            <a:r>
              <a:rPr lang="en-US" b="1" dirty="0" smtClean="0">
                <a:solidFill>
                  <a:srgbClr val="FF0000"/>
                </a:solidFill>
              </a:rPr>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457200" indent="-457200" algn="just" eaLnBrk="1" hangingPunct="1">
              <a:buFont typeface="Calibri" pitchFamily="34" charset="0"/>
              <a:buAutoNum type="arabicPeriod" startAt="3"/>
            </a:pPr>
            <a:r>
              <a:rPr lang="en-US" sz="2200" dirty="0" err="1" smtClean="0"/>
              <a:t>За</a:t>
            </a:r>
            <a:r>
              <a:rPr lang="en-US" sz="2200" dirty="0" smtClean="0"/>
              <a:t> </a:t>
            </a:r>
            <a:r>
              <a:rPr lang="en-US" sz="2200" dirty="0" err="1" smtClean="0"/>
              <a:t>потребите</a:t>
            </a:r>
            <a:r>
              <a:rPr lang="en-US" sz="2200" dirty="0" smtClean="0"/>
              <a:t> </a:t>
            </a:r>
            <a:r>
              <a:rPr lang="en-US" sz="2200" dirty="0" err="1" smtClean="0"/>
              <a:t>на</a:t>
            </a:r>
            <a:r>
              <a:rPr lang="en-US" sz="2200" dirty="0" smtClean="0"/>
              <a:t> </a:t>
            </a:r>
            <a:r>
              <a:rPr lang="en-US" sz="2200" dirty="0" err="1" smtClean="0"/>
              <a:t>став</a:t>
            </a:r>
            <a:r>
              <a:rPr lang="en-US" sz="2200" dirty="0" smtClean="0"/>
              <a:t> 2 </a:t>
            </a:r>
            <a:r>
              <a:rPr lang="en-US" sz="2200" dirty="0" err="1" smtClean="0"/>
              <a:t>погоре</a:t>
            </a:r>
            <a:r>
              <a:rPr lang="en-US" sz="2200" dirty="0" smtClean="0"/>
              <a:t> „</a:t>
            </a:r>
            <a:r>
              <a:rPr lang="en-US" sz="2200" dirty="0" err="1" smtClean="0"/>
              <a:t>малолетно</a:t>
            </a:r>
            <a:r>
              <a:rPr lang="en-US" sz="2200" dirty="0" smtClean="0"/>
              <a:t> </a:t>
            </a:r>
            <a:r>
              <a:rPr lang="en-US" sz="2200" dirty="0" err="1" smtClean="0"/>
              <a:t>лице</a:t>
            </a:r>
            <a:r>
              <a:rPr lang="en-US" sz="2200" dirty="0" smtClean="0"/>
              <a:t>“ </a:t>
            </a:r>
            <a:r>
              <a:rPr lang="en-US" sz="2200" dirty="0" err="1" smtClean="0"/>
              <a:t>значи</a:t>
            </a:r>
            <a:r>
              <a:rPr lang="en-US" sz="2200" dirty="0" smtClean="0"/>
              <a:t> </a:t>
            </a:r>
            <a:r>
              <a:rPr lang="en-US" sz="2200" dirty="0" err="1" smtClean="0"/>
              <a:t>сите</a:t>
            </a:r>
            <a:r>
              <a:rPr lang="en-US" sz="2200" dirty="0" smtClean="0"/>
              <a:t> </a:t>
            </a:r>
            <a:r>
              <a:rPr lang="en-US" sz="2200" dirty="0" err="1" smtClean="0"/>
              <a:t>лица</a:t>
            </a:r>
            <a:r>
              <a:rPr lang="en-US" sz="2200" dirty="0" smtClean="0"/>
              <a:t> </a:t>
            </a:r>
            <a:r>
              <a:rPr lang="en-US" sz="2200" dirty="0" err="1" smtClean="0"/>
              <a:t>на</a:t>
            </a:r>
            <a:r>
              <a:rPr lang="en-US" sz="2200" dirty="0" smtClean="0"/>
              <a:t> </a:t>
            </a:r>
            <a:r>
              <a:rPr lang="en-US" sz="2200" dirty="0" err="1" smtClean="0"/>
              <a:t>возраст</a:t>
            </a:r>
            <a:r>
              <a:rPr lang="en-US" sz="2200" dirty="0" smtClean="0"/>
              <a:t> </a:t>
            </a:r>
            <a:r>
              <a:rPr lang="en-US" sz="2200" dirty="0" err="1" smtClean="0"/>
              <a:t>под</a:t>
            </a:r>
            <a:r>
              <a:rPr lang="en-US" sz="2200" dirty="0" smtClean="0"/>
              <a:t> 18 </a:t>
            </a:r>
            <a:r>
              <a:rPr lang="en-US" sz="2200" dirty="0" err="1" smtClean="0"/>
              <a:t>години</a:t>
            </a:r>
            <a:r>
              <a:rPr lang="en-US" sz="2200" dirty="0" smtClean="0"/>
              <a:t>. </a:t>
            </a:r>
            <a:r>
              <a:rPr lang="en-US" sz="2200" dirty="0" err="1" smtClean="0"/>
              <a:t>Меѓутоа</a:t>
            </a:r>
            <a:r>
              <a:rPr lang="en-US" sz="2200" dirty="0" smtClean="0"/>
              <a:t>, </a:t>
            </a:r>
            <a:r>
              <a:rPr lang="en-US" sz="2200" dirty="0" err="1" smtClean="0"/>
              <a:t>страната</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бара</a:t>
            </a:r>
            <a:r>
              <a:rPr lang="en-US" sz="2200" dirty="0" smtClean="0"/>
              <a:t> и </a:t>
            </a:r>
            <a:r>
              <a:rPr lang="en-US" sz="2200" dirty="0" err="1" smtClean="0"/>
              <a:t>пониска</a:t>
            </a:r>
            <a:r>
              <a:rPr lang="en-US" sz="2200" dirty="0" smtClean="0"/>
              <a:t> </a:t>
            </a:r>
            <a:r>
              <a:rPr lang="en-US" sz="2200" dirty="0" err="1" smtClean="0"/>
              <a:t>возрасна</a:t>
            </a:r>
            <a:r>
              <a:rPr lang="en-US" sz="2200" dirty="0" smtClean="0"/>
              <a:t> </a:t>
            </a:r>
            <a:r>
              <a:rPr lang="en-US" sz="2200" dirty="0" err="1" smtClean="0"/>
              <a:t>граница</a:t>
            </a:r>
            <a:r>
              <a:rPr lang="en-US" sz="2200" dirty="0" smtClean="0"/>
              <a:t> </a:t>
            </a:r>
            <a:r>
              <a:rPr lang="en-US" sz="2200" dirty="0" err="1" smtClean="0"/>
              <a:t>што</a:t>
            </a:r>
            <a:r>
              <a:rPr lang="en-US" sz="2200" dirty="0" smtClean="0"/>
              <a:t> </a:t>
            </a:r>
            <a:r>
              <a:rPr lang="en-US" sz="2200" dirty="0" err="1" smtClean="0"/>
              <a:t>не</a:t>
            </a:r>
            <a:r>
              <a:rPr lang="en-US" sz="2200" dirty="0" smtClean="0"/>
              <a:t> </a:t>
            </a:r>
            <a:r>
              <a:rPr lang="en-US" sz="2200" dirty="0" err="1" smtClean="0"/>
              <a:t>смее</a:t>
            </a:r>
            <a:r>
              <a:rPr lang="en-US" sz="2200" dirty="0" smtClean="0"/>
              <a:t> </a:t>
            </a:r>
            <a:r>
              <a:rPr lang="en-US" sz="2200" dirty="0" err="1" smtClean="0"/>
              <a:t>да</a:t>
            </a:r>
            <a:r>
              <a:rPr lang="en-US" sz="2200" dirty="0" smtClean="0"/>
              <a:t> </a:t>
            </a:r>
            <a:r>
              <a:rPr lang="en-US" sz="2200" dirty="0" err="1" smtClean="0"/>
              <a:t>биде</a:t>
            </a:r>
            <a:r>
              <a:rPr lang="en-US" sz="2200" dirty="0" smtClean="0"/>
              <a:t> </a:t>
            </a:r>
            <a:r>
              <a:rPr lang="en-US" sz="2200" dirty="0" err="1" smtClean="0"/>
              <a:t>под</a:t>
            </a:r>
            <a:r>
              <a:rPr lang="en-US" sz="2200" dirty="0" smtClean="0"/>
              <a:t> 16 </a:t>
            </a:r>
            <a:r>
              <a:rPr lang="en-US" sz="2200" dirty="0" err="1" smtClean="0"/>
              <a:t>години</a:t>
            </a:r>
            <a:r>
              <a:rPr lang="en-US" sz="2200" dirty="0" smtClean="0"/>
              <a:t>.</a:t>
            </a:r>
          </a:p>
          <a:p>
            <a:pPr marL="457200" indent="-457200" algn="just" eaLnBrk="1" hangingPunct="1">
              <a:buFont typeface="Calibri" pitchFamily="34" charset="0"/>
              <a:buAutoNum type="arabicPeriod" startAt="3"/>
            </a:pPr>
            <a:r>
              <a:rPr lang="en-US" sz="2200" dirty="0" err="1" smtClean="0"/>
              <a:t>Секоја</a:t>
            </a:r>
            <a:r>
              <a:rPr lang="en-US" sz="2200" dirty="0" smtClean="0"/>
              <a:t> </a:t>
            </a:r>
            <a:r>
              <a:rPr lang="en-US" sz="2200" dirty="0" err="1" smtClean="0"/>
              <a:t>страна</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го</a:t>
            </a:r>
            <a:r>
              <a:rPr lang="en-US" sz="2200" dirty="0" smtClean="0"/>
              <a:t> </a:t>
            </a:r>
            <a:r>
              <a:rPr lang="en-US" sz="2200" dirty="0" err="1" smtClean="0"/>
              <a:t>задржи</a:t>
            </a:r>
            <a:r>
              <a:rPr lang="en-US" sz="2200" dirty="0" smtClean="0"/>
              <a:t> </a:t>
            </a:r>
            <a:r>
              <a:rPr lang="en-US" sz="2200" dirty="0" err="1" smtClean="0"/>
              <a:t>правото</a:t>
            </a:r>
            <a:r>
              <a:rPr lang="en-US" sz="2200" dirty="0" smtClean="0"/>
              <a:t> </a:t>
            </a:r>
            <a:r>
              <a:rPr lang="en-US" sz="2200" dirty="0" err="1" smtClean="0"/>
              <a:t>да</a:t>
            </a:r>
            <a:r>
              <a:rPr lang="en-US" sz="2200" dirty="0" smtClean="0"/>
              <a:t> </a:t>
            </a:r>
            <a:r>
              <a:rPr lang="en-US" sz="2200" dirty="0" err="1" smtClean="0"/>
              <a:t>не</a:t>
            </a:r>
            <a:r>
              <a:rPr lang="en-US" sz="2200" dirty="0" smtClean="0"/>
              <a:t> </a:t>
            </a:r>
            <a:r>
              <a:rPr lang="en-US" sz="2200" dirty="0" err="1" smtClean="0"/>
              <a:t>ги</a:t>
            </a:r>
            <a:r>
              <a:rPr lang="en-US" sz="2200" dirty="0" smtClean="0"/>
              <a:t> </a:t>
            </a:r>
            <a:r>
              <a:rPr lang="en-US" sz="2200" dirty="0" err="1" smtClean="0"/>
              <a:t>применува</a:t>
            </a:r>
            <a:r>
              <a:rPr lang="en-US" sz="2200" dirty="0" smtClean="0"/>
              <a:t>, </a:t>
            </a:r>
            <a:r>
              <a:rPr lang="en-US" sz="2200" dirty="0" err="1" smtClean="0"/>
              <a:t>целосно</a:t>
            </a:r>
            <a:r>
              <a:rPr lang="en-US" sz="2200" dirty="0" smtClean="0"/>
              <a:t> </a:t>
            </a:r>
            <a:r>
              <a:rPr lang="en-US" sz="2200" dirty="0" err="1" smtClean="0"/>
              <a:t>или</a:t>
            </a:r>
            <a:r>
              <a:rPr lang="en-US" sz="2200" dirty="0" smtClean="0"/>
              <a:t> </a:t>
            </a:r>
            <a:r>
              <a:rPr lang="en-US" sz="2200" dirty="0" err="1" smtClean="0"/>
              <a:t>делумно</a:t>
            </a:r>
            <a:r>
              <a:rPr lang="en-US" sz="2200" dirty="0" smtClean="0"/>
              <a:t>, </a:t>
            </a:r>
            <a:r>
              <a:rPr lang="en-US" sz="2200" dirty="0" err="1" smtClean="0"/>
              <a:t>ставовите</a:t>
            </a:r>
            <a:r>
              <a:rPr lang="en-US" sz="2200" dirty="0" smtClean="0"/>
              <a:t> 1(г) и 1(д) и 2(б) и 2(в).</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p:txBody>
          <a:bodyPr/>
          <a:lstStyle/>
          <a:p>
            <a:r>
              <a:rPr lang="en-US" b="1" smtClean="0"/>
              <a:t>Прикази</a:t>
            </a:r>
          </a:p>
        </p:txBody>
      </p:sp>
      <p:sp>
        <p:nvSpPr>
          <p:cNvPr id="104451" name="Content Placeholder 2"/>
          <p:cNvSpPr>
            <a:spLocks noGrp="1"/>
          </p:cNvSpPr>
          <p:nvPr>
            <p:ph idx="1"/>
          </p:nvPr>
        </p:nvSpPr>
        <p:spPr>
          <a:xfrm>
            <a:off x="279400" y="1671638"/>
            <a:ext cx="8547100" cy="4525962"/>
          </a:xfrm>
        </p:spPr>
        <p:txBody>
          <a:bodyPr/>
          <a:lstStyle/>
          <a:p>
            <a:pPr algn="just"/>
            <a:r>
              <a:rPr lang="en-US" sz="3000" smtClean="0"/>
              <a:t>Опфатени се следниве прикази:</a:t>
            </a:r>
          </a:p>
          <a:p>
            <a:pPr lvl="1" algn="just"/>
            <a:r>
              <a:rPr lang="en-US" sz="2600" smtClean="0"/>
              <a:t>Сексуална злоупотреба на стварно дете</a:t>
            </a:r>
          </a:p>
          <a:p>
            <a:pPr lvl="1" algn="just"/>
            <a:r>
              <a:rPr lang="en-US" sz="2600" smtClean="0"/>
              <a:t>Слики на кои е прикажано лице што изгледа како малолетно лице, а кое учествува во експлицитен сексуален акт </a:t>
            </a:r>
          </a:p>
          <a:p>
            <a:pPr lvl="1" algn="just"/>
            <a:r>
              <a:rPr lang="en-US" sz="2600" smtClean="0"/>
              <a:t>Слики што, иако се „реалистични“, всушност, не вклучуваат стварно дете што учествува во експлицитен сексуален акт; вклучително и слики што се изменети, како што се морфирани слики на физички лица, па дури и целосно генерирани на компјутерот	</a:t>
            </a:r>
          </a:p>
          <a:p>
            <a:pPr algn="just"/>
            <a:endParaRPr lang="en-US" altLang="en-US" sz="3000" smtClean="0"/>
          </a:p>
        </p:txBody>
      </p:sp>
      <p:sp>
        <p:nvSpPr>
          <p:cNvPr id="10445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555232BB-19AB-468D-B176-378D1AFDDF6C}" type="slidenum">
              <a:rPr lang="en-US" smtClean="0">
                <a:solidFill>
                  <a:srgbClr val="898989"/>
                </a:solidFill>
                <a:latin typeface="Calibri" pitchFamily="34" charset="0"/>
              </a:rPr>
              <a:pPr eaLnBrk="1" hangingPunct="1"/>
              <a:t>101</a:t>
            </a:fld>
            <a:endParaRPr lang="en-US" altLang="en-US" smtClean="0">
              <a:solidFill>
                <a:srgbClr val="898989"/>
              </a:solidFill>
              <a:latin typeface="Calibri" pitchFamily="34" charset="0"/>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p:cNvSpPr>
          <p:nvPr>
            <p:ph type="title"/>
          </p:nvPr>
        </p:nvSpPr>
        <p:spPr/>
        <p:txBody>
          <a:bodyPr/>
          <a:lstStyle/>
          <a:p>
            <a:pPr eaLnBrk="1" hangingPunct="1"/>
            <a:r>
              <a:rPr lang="en-US" sz="3600" b="1" smtClean="0"/>
              <a:t>Член 9 – Кривични дела поврзани со детска порнографија </a:t>
            </a:r>
          </a:p>
        </p:txBody>
      </p:sp>
      <p:sp>
        <p:nvSpPr>
          <p:cNvPr id="10547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DF2AE863-FE9D-4ECC-A215-53B32232E618}" type="slidenum">
              <a:rPr lang="en-US" smtClean="0">
                <a:solidFill>
                  <a:srgbClr val="898989"/>
                </a:solidFill>
                <a:latin typeface="Calibri" pitchFamily="34" charset="0"/>
              </a:rPr>
              <a:pPr eaLnBrk="1" hangingPunct="1"/>
              <a:t>102</a:t>
            </a:fld>
            <a:endParaRPr lang="en-US" altLang="en-US" smtClean="0">
              <a:solidFill>
                <a:srgbClr val="898989"/>
              </a:solidFill>
              <a:latin typeface="Calibri" pitchFamily="34" charset="0"/>
            </a:endParaRPr>
          </a:p>
        </p:txBody>
      </p:sp>
      <p:sp>
        <p:nvSpPr>
          <p:cNvPr id="105476" name="Rectangle 3"/>
          <p:cNvSpPr>
            <a:spLocks noGrp="1"/>
          </p:cNvSpPr>
          <p:nvPr>
            <p:ph idx="1"/>
          </p:nvPr>
        </p:nvSpPr>
        <p:spPr>
          <a:xfrm>
            <a:off x="457200" y="1414121"/>
            <a:ext cx="8229600" cy="4525963"/>
          </a:xfrm>
        </p:spPr>
        <p:txBody>
          <a:bodyPr/>
          <a:lstStyle/>
          <a:p>
            <a:pPr marL="457200" indent="-457200" algn="just" eaLnBrk="1" hangingPunct="1">
              <a:buFont typeface="Calibri" pitchFamily="34" charset="0"/>
              <a:buAutoNum type="arabicPeriod" startAt="2"/>
            </a:pPr>
            <a:r>
              <a:rPr lang="en-US" sz="2200" dirty="0" err="1" smtClean="0"/>
              <a:t>За</a:t>
            </a:r>
            <a:r>
              <a:rPr lang="en-US" sz="2200" dirty="0" smtClean="0"/>
              <a:t> </a:t>
            </a:r>
            <a:r>
              <a:rPr lang="en-US" sz="2200" dirty="0" err="1" smtClean="0"/>
              <a:t>потребите</a:t>
            </a:r>
            <a:r>
              <a:rPr lang="en-US" sz="2200" dirty="0" smtClean="0"/>
              <a:t> </a:t>
            </a:r>
            <a:r>
              <a:rPr lang="en-US" sz="2200" dirty="0" err="1" smtClean="0"/>
              <a:t>на</a:t>
            </a:r>
            <a:r>
              <a:rPr lang="en-US" sz="2200" dirty="0" smtClean="0"/>
              <a:t> </a:t>
            </a:r>
            <a:r>
              <a:rPr lang="en-US" sz="2200" dirty="0" err="1" smtClean="0"/>
              <a:t>став</a:t>
            </a:r>
            <a:r>
              <a:rPr lang="en-US" sz="2200" dirty="0" smtClean="0"/>
              <a:t> 1 </a:t>
            </a:r>
            <a:r>
              <a:rPr lang="en-US" sz="2200" dirty="0" err="1" smtClean="0"/>
              <a:t>погоре</a:t>
            </a:r>
            <a:r>
              <a:rPr lang="en-US" sz="2200" dirty="0" smtClean="0"/>
              <a:t> „</a:t>
            </a:r>
            <a:r>
              <a:rPr lang="en-US" sz="2200" dirty="0" err="1" smtClean="0"/>
              <a:t>детска</a:t>
            </a:r>
            <a:r>
              <a:rPr lang="en-US" sz="2200" dirty="0" smtClean="0"/>
              <a:t> </a:t>
            </a:r>
            <a:r>
              <a:rPr lang="en-US" sz="2200" dirty="0" err="1" smtClean="0"/>
              <a:t>порнографија</a:t>
            </a:r>
            <a:r>
              <a:rPr lang="en-US" sz="2200" dirty="0" smtClean="0"/>
              <a:t>“ </a:t>
            </a:r>
            <a:r>
              <a:rPr lang="en-US" sz="2200" dirty="0" err="1" smtClean="0"/>
              <a:t>претставува</a:t>
            </a:r>
            <a:r>
              <a:rPr lang="en-US" sz="2200" dirty="0" smtClean="0"/>
              <a:t> </a:t>
            </a:r>
            <a:r>
              <a:rPr lang="en-US" sz="2200" dirty="0" err="1" smtClean="0"/>
              <a:t>порнографски</a:t>
            </a:r>
            <a:r>
              <a:rPr lang="en-US" sz="2200" dirty="0" smtClean="0"/>
              <a:t> </a:t>
            </a:r>
            <a:r>
              <a:rPr lang="en-US" sz="2200" dirty="0" err="1" smtClean="0"/>
              <a:t>материјал</a:t>
            </a:r>
            <a:r>
              <a:rPr lang="en-US" sz="2200" dirty="0" smtClean="0"/>
              <a:t> </a:t>
            </a:r>
            <a:r>
              <a:rPr lang="en-US" sz="2200" dirty="0" err="1" smtClean="0"/>
              <a:t>што</a:t>
            </a:r>
            <a:r>
              <a:rPr lang="en-US" sz="2200" dirty="0" smtClean="0"/>
              <a:t> </a:t>
            </a:r>
            <a:r>
              <a:rPr lang="en-US" sz="2200" dirty="0" err="1" smtClean="0"/>
              <a:t>визуелно</a:t>
            </a:r>
            <a:r>
              <a:rPr lang="en-US" sz="2200" dirty="0" smtClean="0"/>
              <a:t> </a:t>
            </a:r>
            <a:r>
              <a:rPr lang="en-US" sz="2200" dirty="0" err="1" smtClean="0"/>
              <a:t>претставува</a:t>
            </a:r>
            <a:r>
              <a:rPr lang="en-US" sz="2200" dirty="0" smtClean="0"/>
              <a:t>:</a:t>
            </a:r>
          </a:p>
          <a:p>
            <a:pPr marL="857250" lvl="1" indent="-457200" algn="just" eaLnBrk="1" hangingPunct="1">
              <a:buFont typeface="Calibri" pitchFamily="34" charset="0"/>
              <a:buAutoNum type="alphaLcParenR"/>
            </a:pPr>
            <a:r>
              <a:rPr lang="en-US" sz="2000" dirty="0" err="1" smtClean="0"/>
              <a:t>малолетно</a:t>
            </a:r>
            <a:r>
              <a:rPr lang="en-US" sz="2000" dirty="0" smtClean="0"/>
              <a:t> </a:t>
            </a:r>
            <a:r>
              <a:rPr lang="en-US" sz="2000" dirty="0" err="1" smtClean="0"/>
              <a:t>лице</a:t>
            </a:r>
            <a:r>
              <a:rPr lang="en-US" sz="2000" dirty="0" smtClean="0"/>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857250" lvl="1" indent="-457200" algn="just" eaLnBrk="1" hangingPunct="1">
              <a:buFont typeface="Calibri" pitchFamily="34" charset="0"/>
              <a:buAutoNum type="alphaLcParenR"/>
            </a:pPr>
            <a:r>
              <a:rPr lang="en-US" sz="2000" dirty="0" err="1" smtClean="0"/>
              <a:t>лице</a:t>
            </a:r>
            <a:r>
              <a:rPr lang="en-US" sz="2000" dirty="0" smtClean="0"/>
              <a:t> </a:t>
            </a:r>
            <a:r>
              <a:rPr lang="en-US" sz="2000" dirty="0" err="1" smtClean="0"/>
              <a:t>што</a:t>
            </a:r>
            <a:r>
              <a:rPr lang="en-US" sz="2000" dirty="0" smtClean="0"/>
              <a:t> </a:t>
            </a:r>
            <a:r>
              <a:rPr lang="en-US" sz="2000" dirty="0" err="1" smtClean="0"/>
              <a:t>изгледа</a:t>
            </a:r>
            <a:r>
              <a:rPr lang="en-US" sz="2000" dirty="0" smtClean="0"/>
              <a:t> </a:t>
            </a:r>
            <a:r>
              <a:rPr lang="en-US" sz="2000" dirty="0" err="1" smtClean="0"/>
              <a:t>како</a:t>
            </a:r>
            <a:r>
              <a:rPr lang="en-US" sz="2000" dirty="0" smtClean="0"/>
              <a:t> </a:t>
            </a:r>
            <a:r>
              <a:rPr lang="en-US" sz="2000" dirty="0" err="1" smtClean="0"/>
              <a:t>малолетно</a:t>
            </a:r>
            <a:r>
              <a:rPr lang="en-US" sz="2000" dirty="0" smtClean="0"/>
              <a:t> </a:t>
            </a:r>
            <a:r>
              <a:rPr lang="en-US" sz="2000" dirty="0" err="1" smtClean="0"/>
              <a:t>лице</a:t>
            </a:r>
            <a:r>
              <a:rPr lang="en-US" sz="2000" dirty="0" smtClean="0"/>
              <a:t>, а </a:t>
            </a:r>
            <a:r>
              <a:rPr lang="en-US" sz="2000" dirty="0" err="1" smtClean="0"/>
              <a:t>кое</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857250" lvl="1" indent="-457200" algn="just" eaLnBrk="1" hangingPunct="1">
              <a:buFont typeface="Calibri" pitchFamily="34" charset="0"/>
              <a:buAutoNum type="alphaLcParenR"/>
            </a:pPr>
            <a:r>
              <a:rPr lang="en-US" sz="2000" dirty="0" err="1" smtClean="0"/>
              <a:t>реалистични</a:t>
            </a:r>
            <a:r>
              <a:rPr lang="en-US" sz="2000" dirty="0" smtClean="0"/>
              <a:t> </a:t>
            </a:r>
            <a:r>
              <a:rPr lang="en-US" sz="2000" dirty="0" err="1" smtClean="0"/>
              <a:t>слики</a:t>
            </a:r>
            <a:r>
              <a:rPr lang="en-US" sz="2000" dirty="0" smtClean="0"/>
              <a:t> </a:t>
            </a:r>
            <a:r>
              <a:rPr lang="en-US" sz="2000" dirty="0" err="1" smtClean="0"/>
              <a:t>на</a:t>
            </a:r>
            <a:r>
              <a:rPr lang="en-US" sz="2000" dirty="0" smtClean="0"/>
              <a:t> </a:t>
            </a:r>
            <a:r>
              <a:rPr lang="en-US" sz="2000" dirty="0" err="1" smtClean="0"/>
              <a:t>кои</a:t>
            </a:r>
            <a:r>
              <a:rPr lang="en-US" sz="2000" dirty="0" smtClean="0"/>
              <a:t> е </a:t>
            </a:r>
            <a:r>
              <a:rPr lang="en-US" sz="2000" dirty="0" err="1" smtClean="0"/>
              <a:t>претставено</a:t>
            </a:r>
            <a:r>
              <a:rPr lang="en-US" sz="2000" dirty="0" smtClean="0"/>
              <a:t> </a:t>
            </a:r>
            <a:r>
              <a:rPr lang="en-US" sz="2000" dirty="0" err="1" smtClean="0"/>
              <a:t>малолетно</a:t>
            </a:r>
            <a:r>
              <a:rPr lang="en-US" sz="2000" dirty="0" smtClean="0"/>
              <a:t> </a:t>
            </a:r>
            <a:r>
              <a:rPr lang="en-US" sz="2000" dirty="0" err="1" smtClean="0"/>
              <a:t>лице</a:t>
            </a:r>
            <a:r>
              <a:rPr lang="en-US" sz="2000" dirty="0" smtClean="0"/>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457200" indent="-457200" algn="just" eaLnBrk="1" hangingPunct="1">
              <a:buFont typeface="Calibri" pitchFamily="34" charset="0"/>
              <a:buAutoNum type="arabicPeriod" startAt="3"/>
            </a:pPr>
            <a:r>
              <a:rPr lang="en-US" sz="2200" dirty="0" err="1" smtClean="0"/>
              <a:t>За</a:t>
            </a:r>
            <a:r>
              <a:rPr lang="en-US" sz="2200" dirty="0" smtClean="0"/>
              <a:t> </a:t>
            </a:r>
            <a:r>
              <a:rPr lang="en-US" sz="2200" dirty="0" err="1" smtClean="0"/>
              <a:t>потребите</a:t>
            </a:r>
            <a:r>
              <a:rPr lang="en-US" sz="2200" dirty="0" smtClean="0"/>
              <a:t> </a:t>
            </a:r>
            <a:r>
              <a:rPr lang="en-US" sz="2200" dirty="0" err="1" smtClean="0"/>
              <a:t>на</a:t>
            </a:r>
            <a:r>
              <a:rPr lang="en-US" sz="2200" dirty="0" smtClean="0"/>
              <a:t> </a:t>
            </a:r>
            <a:r>
              <a:rPr lang="en-US" sz="2200" dirty="0" err="1" smtClean="0"/>
              <a:t>став</a:t>
            </a:r>
            <a:r>
              <a:rPr lang="en-US" sz="2200" dirty="0" smtClean="0"/>
              <a:t> 2 </a:t>
            </a:r>
            <a:r>
              <a:rPr lang="en-US" sz="2200" dirty="0" err="1" smtClean="0"/>
              <a:t>погоре</a:t>
            </a:r>
            <a:r>
              <a:rPr lang="en-US" sz="2200" dirty="0" smtClean="0"/>
              <a:t> </a:t>
            </a:r>
            <a:r>
              <a:rPr lang="en-US" sz="2200" dirty="0" err="1" smtClean="0"/>
              <a:t>терминот</a:t>
            </a:r>
            <a:r>
              <a:rPr lang="en-US" sz="2200" dirty="0" smtClean="0"/>
              <a:t> „</a:t>
            </a:r>
            <a:r>
              <a:rPr lang="en-US" sz="2200" b="1" dirty="0" err="1" smtClean="0">
                <a:solidFill>
                  <a:srgbClr val="FF0000"/>
                </a:solidFill>
              </a:rPr>
              <a:t>малолетно</a:t>
            </a:r>
            <a:r>
              <a:rPr lang="en-US" sz="2200" b="1" dirty="0" smtClean="0">
                <a:solidFill>
                  <a:srgbClr val="FF0000"/>
                </a:solidFill>
              </a:rPr>
              <a:t> </a:t>
            </a:r>
            <a:r>
              <a:rPr lang="en-US" sz="2200" b="1" dirty="0" err="1" smtClean="0">
                <a:solidFill>
                  <a:srgbClr val="FF0000"/>
                </a:solidFill>
              </a:rPr>
              <a:t>лице</a:t>
            </a:r>
            <a:r>
              <a:rPr lang="en-US" sz="2200" dirty="0" smtClean="0"/>
              <a:t>“ </a:t>
            </a:r>
            <a:r>
              <a:rPr lang="en-US" sz="2200" dirty="0" err="1" smtClean="0"/>
              <a:t>значи</a:t>
            </a:r>
            <a:r>
              <a:rPr lang="en-US" sz="2200" dirty="0" smtClean="0"/>
              <a:t> </a:t>
            </a:r>
            <a:r>
              <a:rPr lang="en-US" sz="2200" dirty="0" err="1" smtClean="0"/>
              <a:t>сите</a:t>
            </a:r>
            <a:r>
              <a:rPr lang="en-US" sz="2200" dirty="0" smtClean="0"/>
              <a:t> </a:t>
            </a:r>
            <a:r>
              <a:rPr lang="en-US" sz="2200" dirty="0" err="1" smtClean="0"/>
              <a:t>лица</a:t>
            </a:r>
            <a:r>
              <a:rPr lang="en-US" sz="2200" dirty="0" smtClean="0"/>
              <a:t> </a:t>
            </a:r>
            <a:r>
              <a:rPr lang="en-US" sz="2200" dirty="0" err="1" smtClean="0"/>
              <a:t>на</a:t>
            </a:r>
            <a:r>
              <a:rPr lang="en-US" sz="2200" dirty="0" smtClean="0"/>
              <a:t> </a:t>
            </a:r>
            <a:r>
              <a:rPr lang="en-US" sz="2200" dirty="0" err="1" smtClean="0"/>
              <a:t>возраст</a:t>
            </a:r>
            <a:r>
              <a:rPr lang="en-US" sz="2200" dirty="0" smtClean="0"/>
              <a:t> </a:t>
            </a:r>
            <a:r>
              <a:rPr lang="en-US" sz="2200" dirty="0" err="1" smtClean="0"/>
              <a:t>под</a:t>
            </a:r>
            <a:r>
              <a:rPr lang="en-US" sz="2200" dirty="0" smtClean="0"/>
              <a:t> 18 </a:t>
            </a:r>
            <a:r>
              <a:rPr lang="en-US" sz="2200" dirty="0" err="1" smtClean="0"/>
              <a:t>години</a:t>
            </a:r>
            <a:r>
              <a:rPr lang="en-US" sz="2200" dirty="0" smtClean="0"/>
              <a:t>. </a:t>
            </a:r>
            <a:r>
              <a:rPr lang="en-US" sz="2200" dirty="0" err="1" smtClean="0"/>
              <a:t>Меѓутоа</a:t>
            </a:r>
            <a:r>
              <a:rPr lang="en-US" sz="2200" dirty="0" smtClean="0"/>
              <a:t>, </a:t>
            </a:r>
            <a:r>
              <a:rPr lang="en-US" sz="2200" dirty="0" err="1" smtClean="0"/>
              <a:t>страната</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бара</a:t>
            </a:r>
            <a:r>
              <a:rPr lang="en-US" sz="2200" dirty="0" smtClean="0"/>
              <a:t> и </a:t>
            </a:r>
            <a:r>
              <a:rPr lang="en-US" sz="2200" dirty="0" err="1" smtClean="0"/>
              <a:t>пониска</a:t>
            </a:r>
            <a:r>
              <a:rPr lang="en-US" sz="2200" dirty="0" smtClean="0"/>
              <a:t> </a:t>
            </a:r>
            <a:r>
              <a:rPr lang="en-US" sz="2200" dirty="0" err="1" smtClean="0"/>
              <a:t>граница</a:t>
            </a:r>
            <a:r>
              <a:rPr lang="en-US" sz="2200" dirty="0" smtClean="0"/>
              <a:t> </a:t>
            </a:r>
            <a:r>
              <a:rPr lang="en-US" sz="2200" dirty="0" err="1" smtClean="0"/>
              <a:t>на</a:t>
            </a:r>
            <a:r>
              <a:rPr lang="en-US" sz="2200" dirty="0" smtClean="0"/>
              <a:t> </a:t>
            </a:r>
            <a:r>
              <a:rPr lang="en-US" sz="2200" dirty="0" err="1" smtClean="0"/>
              <a:t>возраста</a:t>
            </a:r>
            <a:r>
              <a:rPr lang="en-US" sz="2200" dirty="0" smtClean="0"/>
              <a:t> </a:t>
            </a:r>
            <a:r>
              <a:rPr lang="en-US" sz="2200" dirty="0" err="1" smtClean="0"/>
              <a:t>што</a:t>
            </a:r>
            <a:r>
              <a:rPr lang="en-US" sz="2200" dirty="0" smtClean="0"/>
              <a:t> </a:t>
            </a:r>
            <a:r>
              <a:rPr lang="en-US" sz="2200" dirty="0" err="1" smtClean="0"/>
              <a:t>не</a:t>
            </a:r>
            <a:r>
              <a:rPr lang="en-US" sz="2200" dirty="0" smtClean="0"/>
              <a:t> </a:t>
            </a:r>
            <a:r>
              <a:rPr lang="en-US" sz="2200" dirty="0" err="1" smtClean="0"/>
              <a:t>смее</a:t>
            </a:r>
            <a:r>
              <a:rPr lang="en-US" sz="2200" dirty="0" smtClean="0"/>
              <a:t> </a:t>
            </a:r>
            <a:r>
              <a:rPr lang="en-US" sz="2200" dirty="0" err="1" smtClean="0"/>
              <a:t>да</a:t>
            </a:r>
            <a:r>
              <a:rPr lang="en-US" sz="2200" dirty="0" smtClean="0"/>
              <a:t> </a:t>
            </a:r>
            <a:r>
              <a:rPr lang="en-US" sz="2200" dirty="0" err="1" smtClean="0"/>
              <a:t>биде</a:t>
            </a:r>
            <a:r>
              <a:rPr lang="en-US" sz="2200" dirty="0" smtClean="0"/>
              <a:t> </a:t>
            </a:r>
            <a:r>
              <a:rPr lang="en-US" sz="2200" dirty="0" err="1" smtClean="0"/>
              <a:t>под</a:t>
            </a:r>
            <a:r>
              <a:rPr lang="en-US" sz="2200" dirty="0" smtClean="0"/>
              <a:t> 16 </a:t>
            </a:r>
            <a:r>
              <a:rPr lang="en-US" sz="2200" dirty="0" err="1" smtClean="0"/>
              <a:t>години</a:t>
            </a:r>
            <a:r>
              <a:rPr lang="en-US" sz="2200" dirty="0" smtClean="0"/>
              <a:t>. </a:t>
            </a:r>
          </a:p>
          <a:p>
            <a:pPr marL="457200" indent="-457200" algn="just" eaLnBrk="1" hangingPunct="1">
              <a:buFont typeface="Calibri" pitchFamily="34" charset="0"/>
              <a:buAutoNum type="arabicPeriod" startAt="3"/>
            </a:pPr>
            <a:r>
              <a:rPr lang="en-US" sz="2200" dirty="0" err="1" smtClean="0"/>
              <a:t>Секоја</a:t>
            </a:r>
            <a:r>
              <a:rPr lang="en-US" sz="2200" dirty="0" smtClean="0"/>
              <a:t> </a:t>
            </a:r>
            <a:r>
              <a:rPr lang="en-US" sz="2200" dirty="0" err="1" smtClean="0"/>
              <a:t>страна</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го</a:t>
            </a:r>
            <a:r>
              <a:rPr lang="en-US" sz="2200" dirty="0" smtClean="0"/>
              <a:t> </a:t>
            </a:r>
            <a:r>
              <a:rPr lang="en-US" sz="2200" dirty="0" err="1" smtClean="0"/>
              <a:t>задржи</a:t>
            </a:r>
            <a:r>
              <a:rPr lang="en-US" sz="2200" dirty="0" smtClean="0"/>
              <a:t> </a:t>
            </a:r>
            <a:r>
              <a:rPr lang="en-US" sz="2200" dirty="0" err="1" smtClean="0"/>
              <a:t>правото</a:t>
            </a:r>
            <a:r>
              <a:rPr lang="en-US" sz="2200" dirty="0" smtClean="0"/>
              <a:t> </a:t>
            </a:r>
            <a:r>
              <a:rPr lang="en-US" sz="2200" dirty="0" err="1" smtClean="0"/>
              <a:t>да</a:t>
            </a:r>
            <a:r>
              <a:rPr lang="en-US" sz="2200" dirty="0" smtClean="0"/>
              <a:t> </a:t>
            </a:r>
            <a:r>
              <a:rPr lang="en-US" sz="2200" dirty="0" err="1" smtClean="0"/>
              <a:t>не</a:t>
            </a:r>
            <a:r>
              <a:rPr lang="en-US" sz="2200" dirty="0" smtClean="0"/>
              <a:t> </a:t>
            </a:r>
            <a:r>
              <a:rPr lang="en-US" sz="2200" dirty="0" err="1" smtClean="0"/>
              <a:t>ги</a:t>
            </a:r>
            <a:r>
              <a:rPr lang="en-US" sz="2200" dirty="0" smtClean="0"/>
              <a:t> </a:t>
            </a:r>
            <a:r>
              <a:rPr lang="en-US" sz="2200" dirty="0" err="1" smtClean="0"/>
              <a:t>применува</a:t>
            </a:r>
            <a:r>
              <a:rPr lang="en-US" sz="2200" dirty="0" smtClean="0"/>
              <a:t>, </a:t>
            </a:r>
            <a:r>
              <a:rPr lang="en-US" sz="2200" dirty="0" err="1" smtClean="0"/>
              <a:t>целосно</a:t>
            </a:r>
            <a:r>
              <a:rPr lang="en-US" sz="2200" dirty="0" smtClean="0"/>
              <a:t> </a:t>
            </a:r>
            <a:r>
              <a:rPr lang="en-US" sz="2200" dirty="0" err="1" smtClean="0"/>
              <a:t>или</a:t>
            </a:r>
            <a:r>
              <a:rPr lang="en-US" sz="2200" dirty="0" smtClean="0"/>
              <a:t> </a:t>
            </a:r>
            <a:r>
              <a:rPr lang="en-US" sz="2200" dirty="0" err="1" smtClean="0"/>
              <a:t>делумно</a:t>
            </a:r>
            <a:r>
              <a:rPr lang="en-US" sz="2200" dirty="0" smtClean="0"/>
              <a:t>, </a:t>
            </a:r>
            <a:r>
              <a:rPr lang="en-US" sz="2200" dirty="0" err="1" smtClean="0"/>
              <a:t>ставовите</a:t>
            </a:r>
            <a:r>
              <a:rPr lang="en-US" sz="2200" dirty="0" smtClean="0"/>
              <a:t> 1(г) и 1(д) и 2(б) и 2(в).</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en-US" b="1" smtClean="0"/>
              <a:t>Малолетно лице</a:t>
            </a:r>
          </a:p>
        </p:txBody>
      </p:sp>
      <p:sp>
        <p:nvSpPr>
          <p:cNvPr id="106499" name="Content Placeholder 2"/>
          <p:cNvSpPr>
            <a:spLocks noGrp="1"/>
          </p:cNvSpPr>
          <p:nvPr>
            <p:ph idx="1"/>
          </p:nvPr>
        </p:nvSpPr>
        <p:spPr>
          <a:xfrm>
            <a:off x="279400" y="1312496"/>
            <a:ext cx="8547100" cy="4525963"/>
          </a:xfrm>
        </p:spPr>
        <p:txBody>
          <a:bodyPr/>
          <a:lstStyle/>
          <a:p>
            <a:pPr algn="just"/>
            <a:r>
              <a:rPr lang="en-US" sz="2800" smtClean="0"/>
              <a:t>Во согласност со дефиницијата за дете во член 1 од Конвенцијата на ОН за правата на децата</a:t>
            </a:r>
          </a:p>
          <a:p>
            <a:pPr algn="just"/>
            <a:endParaRPr lang="en-US" altLang="en-US" sz="1800" smtClean="0"/>
          </a:p>
          <a:p>
            <a:pPr algn="just"/>
            <a:r>
              <a:rPr lang="en-US" sz="2800" smtClean="0"/>
              <a:t>Малолетно лице, генерално, значи сите лица на возраст под 18 години</a:t>
            </a:r>
          </a:p>
          <a:p>
            <a:pPr algn="just"/>
            <a:endParaRPr lang="en-US" altLang="en-US" sz="1800" smtClean="0"/>
          </a:p>
          <a:p>
            <a:pPr algn="just"/>
            <a:r>
              <a:rPr lang="en-US" sz="2800" smtClean="0"/>
              <a:t>Страните може да бараат и пониска граница на возраст, под услов таа да не е под 16 години </a:t>
            </a:r>
          </a:p>
          <a:p>
            <a:pPr algn="just"/>
            <a:endParaRPr lang="en-US" altLang="en-US" sz="1800" smtClean="0"/>
          </a:p>
          <a:p>
            <a:pPr algn="just"/>
            <a:r>
              <a:rPr lang="en-US" sz="2800" smtClean="0"/>
              <a:t>Возраст се однесува на користење деца (реално или фиктивно) како сексуални објекти; а не возраст за согласност за сексуални односи</a:t>
            </a:r>
          </a:p>
        </p:txBody>
      </p:sp>
      <p:sp>
        <p:nvSpPr>
          <p:cNvPr id="10650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1422965D-C56C-494C-9D2E-1AD5840498C6}" type="slidenum">
              <a:rPr lang="en-US" smtClean="0">
                <a:solidFill>
                  <a:srgbClr val="898989"/>
                </a:solidFill>
                <a:latin typeface="Calibri" pitchFamily="34" charset="0"/>
              </a:rPr>
              <a:pPr eaLnBrk="1" hangingPunct="1"/>
              <a:t>103</a:t>
            </a:fld>
            <a:endParaRPr lang="en-US" altLang="en-US" smtClean="0">
              <a:solidFill>
                <a:srgbClr val="898989"/>
              </a:solidFill>
              <a:latin typeface="Calibri" pitchFamily="34" charset="0"/>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p:cNvSpPr>
            <a:spLocks noGrp="1"/>
          </p:cNvSpPr>
          <p:nvPr>
            <p:ph type="body" idx="1"/>
          </p:nvPr>
        </p:nvSpPr>
        <p:spPr/>
        <p:txBody>
          <a:bodyPr/>
          <a:lstStyle/>
          <a:p>
            <a:pPr eaLnBrk="1" hangingPunct="1">
              <a:buFont typeface="Arial" charset="0"/>
              <a:buNone/>
            </a:pPr>
            <a:endParaRPr lang="en-US" smtClean="0">
              <a:cs typeface="Times New Roman" pitchFamily="18" charset="0"/>
            </a:endParaRPr>
          </a:p>
          <a:p>
            <a:pPr eaLnBrk="1" hangingPunct="1">
              <a:buFont typeface="Arial" charset="0"/>
              <a:buNone/>
            </a:pPr>
            <a:endParaRPr lang="en-US" smtClean="0">
              <a:cs typeface="Times New Roman" pitchFamily="18" charset="0"/>
            </a:endParaRPr>
          </a:p>
          <a:p>
            <a:pPr algn="ctr" eaLnBrk="1" hangingPunct="1">
              <a:buFont typeface="Arial" charset="0"/>
              <a:buNone/>
            </a:pPr>
            <a:r>
              <a:rPr lang="en-US" b="1" i="1" smtClean="0">
                <a:cs typeface="Times New Roman" pitchFamily="18" charset="0"/>
              </a:rPr>
              <a:t>Кривични дела што се однесуваат на повреда на авторските и на сродните права</a:t>
            </a:r>
            <a:endParaRPr lang="en-US" b="1" i="1" smtClean="0"/>
          </a:p>
        </p:txBody>
      </p:sp>
      <p:sp>
        <p:nvSpPr>
          <p:cNvPr id="10752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EB3AD55-9F04-43AC-85E5-F6800E97B520}" type="slidenum">
              <a:rPr lang="en-US" smtClean="0">
                <a:solidFill>
                  <a:srgbClr val="898989"/>
                </a:solidFill>
                <a:latin typeface="Calibri" pitchFamily="34" charset="0"/>
              </a:rPr>
              <a:pPr eaLnBrk="1" hangingPunct="1"/>
              <a:t>104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p:cNvSpPr>
          <p:nvPr>
            <p:ph type="body" idx="1"/>
          </p:nvPr>
        </p:nvSpPr>
        <p:spPr>
          <a:xfrm>
            <a:off x="196850" y="153353"/>
            <a:ext cx="8750300" cy="4207632"/>
          </a:xfrm>
          <a:ln w="38100">
            <a:solidFill>
              <a:srgbClr val="FF0000"/>
            </a:solidFill>
            <a:miter lim="800000"/>
            <a:headEnd/>
            <a:tailEnd/>
          </a:ln>
        </p:spPr>
        <p:txBody>
          <a:bodyPr/>
          <a:lstStyle/>
          <a:p>
            <a:pPr marL="0" indent="0" algn="ctr" eaLnBrk="1" hangingPunct="1">
              <a:lnSpc>
                <a:spcPct val="90000"/>
              </a:lnSpc>
              <a:buFont typeface="Arial" charset="0"/>
              <a:buNone/>
            </a:pPr>
            <a:endParaRPr lang="en-US" altLang="en-US" sz="1600" b="1" i="1" dirty="0" smtClean="0"/>
          </a:p>
          <a:p>
            <a:pPr marL="0" indent="0" algn="ctr" eaLnBrk="1" hangingPunct="1">
              <a:lnSpc>
                <a:spcPct val="90000"/>
              </a:lnSpc>
              <a:buFont typeface="Arial" charset="0"/>
              <a:buNone/>
            </a:pPr>
            <a:r>
              <a:rPr lang="en-US" sz="2800" b="1" i="1" dirty="0" err="1" smtClean="0"/>
              <a:t>Права</a:t>
            </a:r>
            <a:r>
              <a:rPr lang="en-US" sz="2800" b="1" i="1" dirty="0" smtClean="0"/>
              <a:t> </a:t>
            </a:r>
            <a:r>
              <a:rPr lang="en-US" sz="2800" b="1" i="1" dirty="0" err="1" smtClean="0"/>
              <a:t>на</a:t>
            </a:r>
            <a:r>
              <a:rPr lang="en-US" sz="2800" b="1" i="1" dirty="0" smtClean="0"/>
              <a:t> </a:t>
            </a:r>
            <a:r>
              <a:rPr lang="en-US" sz="2800" b="1" i="1" dirty="0" err="1" smtClean="0"/>
              <a:t>интелектуална</a:t>
            </a:r>
            <a:r>
              <a:rPr lang="en-US" sz="2800" b="1" i="1" dirty="0" smtClean="0"/>
              <a:t> </a:t>
            </a:r>
            <a:r>
              <a:rPr lang="en-US" sz="2800" b="1" i="1" dirty="0" err="1" smtClean="0"/>
              <a:t>сопственост</a:t>
            </a:r>
            <a:endParaRPr lang="en-US" sz="2800" b="1" i="1" dirty="0" smtClean="0"/>
          </a:p>
          <a:p>
            <a:pPr marL="0" indent="0" algn="ctr" eaLnBrk="1" hangingPunct="1">
              <a:lnSpc>
                <a:spcPct val="90000"/>
              </a:lnSpc>
              <a:buFont typeface="Arial" charset="0"/>
              <a:buNone/>
            </a:pPr>
            <a:r>
              <a:rPr lang="en-US" sz="2800" b="1" i="1" dirty="0" smtClean="0"/>
              <a:t>(</a:t>
            </a:r>
            <a:r>
              <a:rPr lang="en-US" sz="2800" b="1" i="1" dirty="0" err="1" smtClean="0"/>
              <a:t>Член</a:t>
            </a:r>
            <a:r>
              <a:rPr lang="en-US" sz="2800" b="1" i="1" dirty="0" smtClean="0"/>
              <a:t> 10 – </a:t>
            </a:r>
            <a:r>
              <a:rPr lang="en-US" sz="2800" b="1" i="1" dirty="0" err="1" smtClean="0"/>
              <a:t>Конвенција</a:t>
            </a:r>
            <a:r>
              <a:rPr lang="en-US" sz="2800" b="1" i="1" dirty="0" smtClean="0"/>
              <a:t> </a:t>
            </a:r>
            <a:r>
              <a:rPr lang="en-US" sz="2800" b="1" i="1" dirty="0" err="1" smtClean="0"/>
              <a:t>од</a:t>
            </a:r>
            <a:r>
              <a:rPr lang="en-US" sz="2800" b="1" i="1" dirty="0" smtClean="0"/>
              <a:t> </a:t>
            </a:r>
            <a:r>
              <a:rPr lang="en-US" sz="2800" b="1" i="1" dirty="0" err="1" smtClean="0"/>
              <a:t>Будимпешта</a:t>
            </a:r>
            <a:r>
              <a:rPr lang="en-US" sz="2800" b="1" i="1" dirty="0" smtClean="0"/>
              <a:t>)</a:t>
            </a:r>
            <a:r>
              <a:rPr lang="en-US" sz="2800" dirty="0" smtClean="0"/>
              <a:t> </a:t>
            </a:r>
          </a:p>
          <a:p>
            <a:pPr marL="0" indent="0" algn="ctr" eaLnBrk="1" hangingPunct="1">
              <a:lnSpc>
                <a:spcPct val="90000"/>
              </a:lnSpc>
            </a:pPr>
            <a:endParaRPr lang="en-US" altLang="en-US" sz="2400" dirty="0" smtClean="0"/>
          </a:p>
          <a:p>
            <a:pPr marL="0" indent="0" algn="ctr" eaLnBrk="1" hangingPunct="1">
              <a:lnSpc>
                <a:spcPct val="90000"/>
              </a:lnSpc>
            </a:pPr>
            <a:r>
              <a:rPr lang="en-US" sz="2400" i="1" dirty="0" err="1" smtClean="0"/>
              <a:t>не</a:t>
            </a:r>
            <a:r>
              <a:rPr lang="en-US" sz="2400" i="1" dirty="0" smtClean="0"/>
              <a:t> </a:t>
            </a:r>
            <a:r>
              <a:rPr lang="en-US" sz="2400" i="1" dirty="0" err="1" smtClean="0"/>
              <a:t>создава</a:t>
            </a:r>
            <a:r>
              <a:rPr lang="en-US" sz="2400" i="1" dirty="0" smtClean="0"/>
              <a:t> </a:t>
            </a:r>
            <a:r>
              <a:rPr lang="en-US" sz="2400" i="1" dirty="0" err="1" smtClean="0"/>
              <a:t>нов</a:t>
            </a:r>
            <a:r>
              <a:rPr lang="en-US" sz="2400" i="1" dirty="0" smtClean="0"/>
              <a:t> </a:t>
            </a:r>
            <a:r>
              <a:rPr lang="en-US" sz="2400" i="1" dirty="0" err="1" smtClean="0"/>
              <a:t>пропис</a:t>
            </a:r>
            <a:r>
              <a:rPr lang="en-US" sz="2400" i="1" dirty="0" smtClean="0"/>
              <a:t> </a:t>
            </a:r>
            <a:r>
              <a:rPr lang="en-US" sz="2400" i="1" dirty="0" err="1" smtClean="0"/>
              <a:t>за</a:t>
            </a:r>
            <a:r>
              <a:rPr lang="en-US" sz="2400" i="1" dirty="0" smtClean="0"/>
              <a:t> </a:t>
            </a:r>
            <a:r>
              <a:rPr lang="en-US" sz="2400" i="1" dirty="0" err="1" smtClean="0"/>
              <a:t>оваа</a:t>
            </a:r>
            <a:r>
              <a:rPr lang="en-US" sz="2400" i="1" dirty="0" smtClean="0"/>
              <a:t> </a:t>
            </a:r>
            <a:r>
              <a:rPr lang="en-US" sz="2400" i="1" dirty="0" err="1" smtClean="0"/>
              <a:t>тема</a:t>
            </a:r>
            <a:endParaRPr lang="en-US" sz="2400" i="1" dirty="0" smtClean="0"/>
          </a:p>
          <a:p>
            <a:pPr marL="0" indent="0" algn="ctr" eaLnBrk="1" hangingPunct="1">
              <a:lnSpc>
                <a:spcPct val="90000"/>
              </a:lnSpc>
            </a:pPr>
            <a:r>
              <a:rPr lang="en-US" sz="2400" i="1" dirty="0" err="1" smtClean="0"/>
              <a:t>цел</a:t>
            </a:r>
            <a:r>
              <a:rPr lang="en-US" sz="2400" i="1" dirty="0" smtClean="0"/>
              <a:t> </a:t>
            </a:r>
            <a:r>
              <a:rPr lang="en-US" sz="2400" i="1" dirty="0" err="1" smtClean="0"/>
              <a:t>на</a:t>
            </a:r>
            <a:r>
              <a:rPr lang="en-US" sz="2400" i="1" dirty="0" smtClean="0"/>
              <a:t> </a:t>
            </a:r>
            <a:r>
              <a:rPr lang="en-US" sz="2400" i="1" dirty="0" err="1" smtClean="0"/>
              <a:t>Конвенцијата</a:t>
            </a:r>
            <a:r>
              <a:rPr lang="en-US" sz="2400" i="1" dirty="0" smtClean="0"/>
              <a:t> </a:t>
            </a:r>
            <a:r>
              <a:rPr lang="en-US" sz="2400" i="1" dirty="0" err="1" smtClean="0"/>
              <a:t>од</a:t>
            </a:r>
            <a:r>
              <a:rPr lang="en-US" sz="2400" i="1" dirty="0" smtClean="0"/>
              <a:t> </a:t>
            </a:r>
            <a:r>
              <a:rPr lang="en-US" sz="2400" i="1" dirty="0" err="1" smtClean="0"/>
              <a:t>Будимпешта</a:t>
            </a:r>
            <a:r>
              <a:rPr lang="en-US" sz="2400" i="1" dirty="0" smtClean="0"/>
              <a:t> </a:t>
            </a:r>
          </a:p>
          <a:p>
            <a:pPr lvl="1" algn="ctr" eaLnBrk="1" hangingPunct="1">
              <a:lnSpc>
                <a:spcPct val="90000"/>
              </a:lnSpc>
            </a:pPr>
            <a:r>
              <a:rPr lang="en-US" sz="2000" i="1" dirty="0" smtClean="0"/>
              <a:t>е </a:t>
            </a:r>
            <a:r>
              <a:rPr lang="en-US" sz="2000" i="1" dirty="0" err="1" smtClean="0"/>
              <a:t>да</a:t>
            </a:r>
            <a:r>
              <a:rPr lang="en-US" sz="2000" i="1" dirty="0" smtClean="0"/>
              <a:t> </a:t>
            </a:r>
            <a:r>
              <a:rPr lang="en-US" sz="2000" i="1" dirty="0" err="1" smtClean="0"/>
              <a:t>ги</a:t>
            </a:r>
            <a:r>
              <a:rPr lang="en-US" sz="2000" i="1" dirty="0" smtClean="0"/>
              <a:t> </a:t>
            </a:r>
            <a:r>
              <a:rPr lang="en-US" sz="2000" i="1" dirty="0" err="1" smtClean="0"/>
              <a:t>примени</a:t>
            </a:r>
            <a:r>
              <a:rPr lang="en-US" sz="2000" i="1" dirty="0" smtClean="0"/>
              <a:t> </a:t>
            </a:r>
            <a:r>
              <a:rPr lang="en-US" sz="2000" i="1" dirty="0" err="1" smtClean="0"/>
              <a:t>претходните</a:t>
            </a:r>
            <a:r>
              <a:rPr lang="en-US" sz="2000" i="1" dirty="0" smtClean="0"/>
              <a:t> </a:t>
            </a:r>
            <a:r>
              <a:rPr lang="en-US" sz="2000" i="1" dirty="0" err="1" smtClean="0"/>
              <a:t>правила</a:t>
            </a:r>
            <a:r>
              <a:rPr lang="en-US" sz="2000" i="1" dirty="0" smtClean="0"/>
              <a:t> </a:t>
            </a:r>
            <a:r>
              <a:rPr lang="en-US" sz="2000" i="1" dirty="0" err="1" smtClean="0"/>
              <a:t>што</a:t>
            </a:r>
            <a:r>
              <a:rPr lang="en-US" sz="2000" i="1" dirty="0" smtClean="0"/>
              <a:t> </a:t>
            </a:r>
            <a:r>
              <a:rPr lang="en-US" sz="2000" i="1" dirty="0" err="1" smtClean="0"/>
              <a:t>се</a:t>
            </a:r>
            <a:r>
              <a:rPr lang="en-US" sz="2000" i="1" dirty="0" smtClean="0"/>
              <a:t> </a:t>
            </a:r>
            <a:r>
              <a:rPr lang="en-US" sz="2000" i="1" dirty="0" err="1" smtClean="0"/>
              <a:t>однесуваат</a:t>
            </a:r>
            <a:r>
              <a:rPr lang="en-US" sz="2000" i="1" dirty="0" smtClean="0"/>
              <a:t> </a:t>
            </a:r>
            <a:r>
              <a:rPr lang="en-US" sz="2000" i="1" dirty="0" err="1" smtClean="0"/>
              <a:t>на</a:t>
            </a:r>
            <a:r>
              <a:rPr lang="en-US" sz="2000" i="1" dirty="0" smtClean="0"/>
              <a:t> </a:t>
            </a:r>
            <a:r>
              <a:rPr lang="en-US" sz="2000" i="1" dirty="0" err="1" smtClean="0"/>
              <a:t>авторските</a:t>
            </a:r>
            <a:r>
              <a:rPr lang="en-US" sz="2000" i="1" dirty="0" smtClean="0"/>
              <a:t> </a:t>
            </a:r>
            <a:r>
              <a:rPr lang="en-US" sz="2000" i="1" dirty="0" err="1" smtClean="0"/>
              <a:t>права</a:t>
            </a:r>
            <a:r>
              <a:rPr lang="en-US" sz="2000" i="1" dirty="0" smtClean="0"/>
              <a:t>: </a:t>
            </a:r>
            <a:r>
              <a:rPr lang="en-US" sz="2000" i="1" dirty="0" err="1" smtClean="0"/>
              <a:t>тоа</a:t>
            </a:r>
            <a:r>
              <a:rPr lang="en-US" sz="2000" i="1" dirty="0" smtClean="0"/>
              <a:t> </a:t>
            </a:r>
            <a:r>
              <a:rPr lang="en-US" sz="2000" i="1" dirty="0" err="1" smtClean="0"/>
              <a:t>што</a:t>
            </a:r>
            <a:r>
              <a:rPr lang="en-US" sz="2000" i="1" dirty="0" smtClean="0"/>
              <a:t> </a:t>
            </a:r>
            <a:r>
              <a:rPr lang="en-US" sz="2000" i="1" dirty="0" err="1" smtClean="0"/>
              <a:t>се</a:t>
            </a:r>
            <a:r>
              <a:rPr lang="en-US" sz="2000" i="1" dirty="0" smtClean="0"/>
              <a:t> </a:t>
            </a:r>
            <a:r>
              <a:rPr lang="en-US" sz="2000" i="1" dirty="0" err="1" smtClean="0"/>
              <a:t>почитува</a:t>
            </a:r>
            <a:r>
              <a:rPr lang="en-US" sz="2000" i="1" dirty="0" smtClean="0"/>
              <a:t> </a:t>
            </a:r>
            <a:r>
              <a:rPr lang="en-US" sz="2000" i="1" dirty="0" err="1" smtClean="0"/>
              <a:t>во</a:t>
            </a:r>
            <a:r>
              <a:rPr lang="en-US" sz="2000" i="1" dirty="0" smtClean="0"/>
              <a:t> </a:t>
            </a:r>
            <a:r>
              <a:rPr lang="en-US" sz="2000" i="1" dirty="0" err="1" smtClean="0"/>
              <a:t>реалниот</a:t>
            </a:r>
            <a:r>
              <a:rPr lang="en-US" sz="2000" i="1" dirty="0" smtClean="0"/>
              <a:t> </a:t>
            </a:r>
            <a:r>
              <a:rPr lang="en-US" sz="2000" i="1" dirty="0" err="1" smtClean="0"/>
              <a:t>свет</a:t>
            </a:r>
            <a:r>
              <a:rPr lang="en-US" sz="2000" i="1" dirty="0" smtClean="0"/>
              <a:t> </a:t>
            </a:r>
            <a:r>
              <a:rPr lang="en-US" sz="2000" i="1" dirty="0" err="1" smtClean="0"/>
              <a:t>мора</a:t>
            </a:r>
            <a:r>
              <a:rPr lang="en-US" sz="2000" i="1" dirty="0" smtClean="0"/>
              <a:t> </a:t>
            </a:r>
            <a:r>
              <a:rPr lang="en-US" sz="2000" i="1" dirty="0" err="1" smtClean="0"/>
              <a:t>да</a:t>
            </a:r>
            <a:r>
              <a:rPr lang="en-US" sz="2000" i="1" dirty="0" smtClean="0"/>
              <a:t> </a:t>
            </a:r>
            <a:r>
              <a:rPr lang="en-US" sz="2000" i="1" dirty="0" err="1" smtClean="0"/>
              <a:t>се</a:t>
            </a:r>
            <a:r>
              <a:rPr lang="en-US" sz="2000" i="1" dirty="0" smtClean="0"/>
              <a:t> </a:t>
            </a:r>
            <a:r>
              <a:rPr lang="en-US" sz="2000" i="1" dirty="0" err="1" smtClean="0"/>
              <a:t>почитува</a:t>
            </a:r>
            <a:r>
              <a:rPr lang="en-US" sz="2000" i="1" dirty="0" smtClean="0"/>
              <a:t> и </a:t>
            </a:r>
            <a:r>
              <a:rPr lang="en-US" sz="2000" i="1" dirty="0" err="1" smtClean="0"/>
              <a:t>во</a:t>
            </a:r>
            <a:r>
              <a:rPr lang="en-US" sz="2000" i="1" dirty="0" smtClean="0"/>
              <a:t> </a:t>
            </a:r>
            <a:r>
              <a:rPr lang="en-US" sz="2000" i="1" dirty="0" err="1" smtClean="0"/>
              <a:t>онлајн-реалноста</a:t>
            </a:r>
            <a:endParaRPr lang="en-US" sz="2000" i="1" dirty="0" smtClean="0"/>
          </a:p>
          <a:p>
            <a:pPr lvl="1" algn="ctr" eaLnBrk="1" hangingPunct="1">
              <a:lnSpc>
                <a:spcPct val="90000"/>
              </a:lnSpc>
            </a:pPr>
            <a:r>
              <a:rPr lang="en-US" sz="2000" i="1" dirty="0" err="1" smtClean="0"/>
              <a:t>кршењето</a:t>
            </a:r>
            <a:r>
              <a:rPr lang="en-US" sz="2000" i="1" dirty="0" smtClean="0"/>
              <a:t> </a:t>
            </a:r>
            <a:r>
              <a:rPr lang="en-US" sz="2000" i="1" dirty="0" err="1" smtClean="0"/>
              <a:t>на</a:t>
            </a:r>
            <a:r>
              <a:rPr lang="en-US" sz="2000" i="1" dirty="0" smtClean="0"/>
              <a:t> </a:t>
            </a:r>
            <a:r>
              <a:rPr lang="en-US" sz="2000" i="1" dirty="0" err="1" smtClean="0"/>
              <a:t>авторските</a:t>
            </a:r>
            <a:r>
              <a:rPr lang="en-US" sz="2000" i="1" dirty="0" smtClean="0"/>
              <a:t> </a:t>
            </a:r>
            <a:r>
              <a:rPr lang="en-US" sz="2000" i="1" dirty="0" err="1" smtClean="0"/>
              <a:t>права</a:t>
            </a:r>
            <a:r>
              <a:rPr lang="en-US" sz="2000" i="1" dirty="0" smtClean="0"/>
              <a:t> </a:t>
            </a:r>
            <a:r>
              <a:rPr lang="en-US" sz="2000" i="1" dirty="0" err="1" smtClean="0"/>
              <a:t>онлајн</a:t>
            </a:r>
            <a:r>
              <a:rPr lang="en-US" sz="2000" i="1" dirty="0" smtClean="0"/>
              <a:t> </a:t>
            </a:r>
            <a:r>
              <a:rPr lang="en-US" sz="2000" i="1" dirty="0" err="1" smtClean="0"/>
              <a:t>или</a:t>
            </a:r>
            <a:r>
              <a:rPr lang="en-US" sz="2000" i="1" dirty="0" smtClean="0"/>
              <a:t> </a:t>
            </a:r>
            <a:r>
              <a:rPr lang="en-US" sz="2000" i="1" dirty="0" err="1" smtClean="0"/>
              <a:t>извршено</a:t>
            </a:r>
            <a:r>
              <a:rPr lang="en-US" sz="2000" i="1" dirty="0" smtClean="0"/>
              <a:t> </a:t>
            </a:r>
            <a:r>
              <a:rPr lang="en-US" sz="2000" i="1" dirty="0" err="1" smtClean="0"/>
              <a:t>со</a:t>
            </a:r>
            <a:r>
              <a:rPr lang="en-US" sz="2000" i="1" dirty="0" smtClean="0"/>
              <a:t> </a:t>
            </a:r>
            <a:r>
              <a:rPr lang="en-US" sz="2000" i="1" dirty="0" err="1" smtClean="0"/>
              <a:t>помош</a:t>
            </a:r>
            <a:r>
              <a:rPr lang="en-US" sz="2000" i="1" dirty="0" smtClean="0"/>
              <a:t> </a:t>
            </a:r>
            <a:r>
              <a:rPr lang="en-US" sz="2000" i="1" dirty="0" err="1" smtClean="0"/>
              <a:t>на</a:t>
            </a:r>
            <a:r>
              <a:rPr lang="en-US" sz="2000" i="1" dirty="0" smtClean="0"/>
              <a:t> </a:t>
            </a:r>
            <a:r>
              <a:rPr lang="en-US" sz="2000" i="1" dirty="0" err="1" smtClean="0"/>
              <a:t>компјутерски</a:t>
            </a:r>
            <a:r>
              <a:rPr lang="en-US" sz="2000" i="1" dirty="0" smtClean="0"/>
              <a:t> </a:t>
            </a:r>
            <a:r>
              <a:rPr lang="en-US" sz="2000" i="1" dirty="0" err="1" smtClean="0"/>
              <a:t>систем</a:t>
            </a:r>
            <a:r>
              <a:rPr lang="en-US" sz="2000" i="1" dirty="0" smtClean="0"/>
              <a:t> </a:t>
            </a:r>
            <a:r>
              <a:rPr lang="en-US" sz="2000" i="1" dirty="0" err="1" smtClean="0"/>
              <a:t>мора</a:t>
            </a:r>
            <a:r>
              <a:rPr lang="en-US" sz="2000" i="1" dirty="0" smtClean="0"/>
              <a:t> </a:t>
            </a:r>
            <a:r>
              <a:rPr lang="en-US" sz="2000" i="1" dirty="0" err="1" smtClean="0"/>
              <a:t>да</a:t>
            </a:r>
            <a:r>
              <a:rPr lang="en-US" sz="2000" i="1" dirty="0" smtClean="0"/>
              <a:t> </a:t>
            </a:r>
            <a:r>
              <a:rPr lang="en-US" sz="2000" i="1" dirty="0" err="1" smtClean="0"/>
              <a:t>биде</a:t>
            </a:r>
            <a:r>
              <a:rPr lang="en-US" sz="2000" i="1" dirty="0" smtClean="0"/>
              <a:t> </a:t>
            </a:r>
            <a:r>
              <a:rPr lang="en-US" sz="2000" i="1" dirty="0" err="1" smtClean="0"/>
              <a:t>казнето</a:t>
            </a:r>
            <a:r>
              <a:rPr lang="en-US" sz="2000" i="1" dirty="0" smtClean="0"/>
              <a:t> </a:t>
            </a:r>
            <a:r>
              <a:rPr lang="en-US" sz="2000" i="1" dirty="0" err="1" smtClean="0"/>
              <a:t>како</a:t>
            </a:r>
            <a:r>
              <a:rPr lang="en-US" sz="2000" i="1" dirty="0" smtClean="0"/>
              <a:t> </a:t>
            </a:r>
            <a:r>
              <a:rPr lang="en-US" sz="2000" i="1" dirty="0" err="1" smtClean="0"/>
              <a:t>да</a:t>
            </a:r>
            <a:r>
              <a:rPr lang="en-US" sz="2000" i="1" dirty="0" smtClean="0"/>
              <a:t> е </a:t>
            </a:r>
            <a:r>
              <a:rPr lang="en-US" sz="2000" i="1" dirty="0" err="1" smtClean="0"/>
              <a:t>извршено</a:t>
            </a:r>
            <a:r>
              <a:rPr lang="en-US" sz="2000" i="1" dirty="0" smtClean="0"/>
              <a:t> </a:t>
            </a:r>
            <a:r>
              <a:rPr lang="en-US" sz="2000" i="1" dirty="0" err="1" smtClean="0"/>
              <a:t>во</a:t>
            </a:r>
            <a:r>
              <a:rPr lang="en-US" sz="2000" i="1" dirty="0" smtClean="0"/>
              <a:t> </a:t>
            </a:r>
            <a:r>
              <a:rPr lang="en-US" sz="2000" i="1" dirty="0" err="1" smtClean="0"/>
              <a:t>реалниот</a:t>
            </a:r>
            <a:r>
              <a:rPr lang="en-US" sz="2000" i="1" dirty="0" smtClean="0"/>
              <a:t> </a:t>
            </a:r>
            <a:r>
              <a:rPr lang="en-US" sz="2000" i="1" dirty="0" err="1" smtClean="0"/>
              <a:t>свет</a:t>
            </a:r>
            <a:endParaRPr lang="en-US" sz="2000" i="1" dirty="0" smtClean="0"/>
          </a:p>
          <a:p>
            <a:pPr marL="0" indent="0" eaLnBrk="1" hangingPunct="1">
              <a:lnSpc>
                <a:spcPct val="90000"/>
              </a:lnSpc>
              <a:buNone/>
            </a:pPr>
            <a:endParaRPr lang="en-US" altLang="en-US" sz="2400" dirty="0" smtClean="0"/>
          </a:p>
          <a:p>
            <a:pPr marL="0" indent="0" eaLnBrk="1" hangingPunct="1">
              <a:lnSpc>
                <a:spcPct val="90000"/>
              </a:lnSpc>
            </a:pPr>
            <a:r>
              <a:rPr lang="en-US" sz="2400" dirty="0" err="1" smtClean="0"/>
              <a:t>Конвенцијата</a:t>
            </a:r>
            <a:r>
              <a:rPr lang="en-US" sz="2400" dirty="0" smtClean="0"/>
              <a:t> </a:t>
            </a:r>
            <a:r>
              <a:rPr lang="en-US" sz="2400" dirty="0" err="1" smtClean="0"/>
              <a:t>од</a:t>
            </a:r>
            <a:r>
              <a:rPr lang="en-US" sz="2400" dirty="0" smtClean="0"/>
              <a:t> </a:t>
            </a:r>
            <a:r>
              <a:rPr lang="en-US" sz="2400" dirty="0" err="1" smtClean="0"/>
              <a:t>Будимпешта</a:t>
            </a:r>
            <a:r>
              <a:rPr lang="en-US" sz="2400" dirty="0" smtClean="0"/>
              <a:t> </a:t>
            </a:r>
            <a:r>
              <a:rPr lang="en-US" sz="2400" dirty="0" err="1" smtClean="0"/>
              <a:t>упатува</a:t>
            </a:r>
            <a:r>
              <a:rPr lang="en-US" sz="2400" dirty="0" smtClean="0"/>
              <a:t> </a:t>
            </a:r>
            <a:r>
              <a:rPr lang="en-US" sz="2400" dirty="0" err="1" smtClean="0"/>
              <a:t>на</a:t>
            </a:r>
            <a:r>
              <a:rPr lang="en-US" sz="2400" dirty="0" smtClean="0"/>
              <a:t> </a:t>
            </a:r>
            <a:r>
              <a:rPr lang="en-US" sz="2400" dirty="0" err="1" smtClean="0"/>
              <a:t>постојните</a:t>
            </a:r>
            <a:r>
              <a:rPr lang="en-US" sz="2400" dirty="0" smtClean="0"/>
              <a:t> </a:t>
            </a:r>
            <a:r>
              <a:rPr lang="en-US" sz="2400" dirty="0" err="1" smtClean="0"/>
              <a:t>меѓународни</a:t>
            </a:r>
            <a:r>
              <a:rPr lang="en-US" sz="2400" dirty="0" smtClean="0"/>
              <a:t> </a:t>
            </a:r>
            <a:r>
              <a:rPr lang="en-US" sz="2400" dirty="0" err="1" smtClean="0"/>
              <a:t>договори</a:t>
            </a:r>
            <a:r>
              <a:rPr lang="en-US" sz="2400" dirty="0" smtClean="0"/>
              <a:t> </a:t>
            </a:r>
          </a:p>
          <a:p>
            <a:pPr lvl="1" eaLnBrk="1" hangingPunct="1">
              <a:lnSpc>
                <a:spcPct val="90000"/>
              </a:lnSpc>
            </a:pPr>
            <a:r>
              <a:rPr lang="en-US" sz="2000" dirty="0" err="1" smtClean="0"/>
              <a:t>Договор</a:t>
            </a:r>
            <a:r>
              <a:rPr lang="en-US" sz="2000" dirty="0" smtClean="0"/>
              <a:t> </a:t>
            </a:r>
            <a:r>
              <a:rPr lang="en-US" sz="2000" dirty="0" err="1" smtClean="0"/>
              <a:t>од</a:t>
            </a:r>
            <a:r>
              <a:rPr lang="en-US" sz="2000" dirty="0" smtClean="0"/>
              <a:t> </a:t>
            </a:r>
            <a:r>
              <a:rPr lang="en-US" sz="2000" dirty="0" err="1" smtClean="0"/>
              <a:t>Париз</a:t>
            </a:r>
            <a:r>
              <a:rPr lang="en-US" sz="2000" dirty="0" smtClean="0"/>
              <a:t> </a:t>
            </a:r>
            <a:r>
              <a:rPr lang="en-US" sz="2000" dirty="0" err="1" smtClean="0"/>
              <a:t>од</a:t>
            </a:r>
            <a:r>
              <a:rPr lang="en-US" sz="2000" dirty="0" smtClean="0"/>
              <a:t> 24 </a:t>
            </a:r>
            <a:r>
              <a:rPr lang="en-US" sz="2000" dirty="0" err="1" smtClean="0"/>
              <a:t>јули</a:t>
            </a:r>
            <a:r>
              <a:rPr lang="en-US" sz="2000" dirty="0" smtClean="0"/>
              <a:t> 1971 </a:t>
            </a:r>
            <a:r>
              <a:rPr lang="en-US" sz="2000" dirty="0" err="1" smtClean="0"/>
              <a:t>година</a:t>
            </a:r>
            <a:endParaRPr lang="en-US" sz="2000" dirty="0" smtClean="0"/>
          </a:p>
          <a:p>
            <a:pPr lvl="1" eaLnBrk="1" hangingPunct="1">
              <a:lnSpc>
                <a:spcPct val="90000"/>
              </a:lnSpc>
            </a:pPr>
            <a:r>
              <a:rPr lang="en-US" sz="2000" dirty="0" err="1" smtClean="0"/>
              <a:t>Конвенција</a:t>
            </a:r>
            <a:r>
              <a:rPr lang="en-US" sz="2000" dirty="0" smtClean="0"/>
              <a:t> </a:t>
            </a:r>
            <a:r>
              <a:rPr lang="en-US" sz="2000" dirty="0" err="1" smtClean="0"/>
              <a:t>од</a:t>
            </a:r>
            <a:r>
              <a:rPr lang="en-US" sz="2000" dirty="0" smtClean="0"/>
              <a:t> </a:t>
            </a:r>
            <a:r>
              <a:rPr lang="en-US" sz="2000" dirty="0" err="1" smtClean="0"/>
              <a:t>Берн</a:t>
            </a:r>
            <a:endParaRPr lang="en-US" sz="2000" dirty="0" smtClean="0"/>
          </a:p>
          <a:p>
            <a:pPr lvl="1" eaLnBrk="1" hangingPunct="1">
              <a:lnSpc>
                <a:spcPct val="90000"/>
              </a:lnSpc>
            </a:pPr>
            <a:r>
              <a:rPr lang="en-US" sz="2000" dirty="0" err="1" smtClean="0"/>
              <a:t>Спогодби</a:t>
            </a:r>
            <a:r>
              <a:rPr lang="en-US" sz="2000" dirty="0" smtClean="0"/>
              <a:t> </a:t>
            </a:r>
            <a:r>
              <a:rPr lang="en-US" sz="2000" dirty="0" err="1" smtClean="0"/>
              <a:t>на</a:t>
            </a:r>
            <a:r>
              <a:rPr lang="en-US" sz="2000" dirty="0" smtClean="0"/>
              <a:t> </a:t>
            </a:r>
            <a:r>
              <a:rPr lang="en-US" sz="2000" dirty="0" err="1" smtClean="0"/>
              <a:t>Светската</a:t>
            </a:r>
            <a:r>
              <a:rPr lang="en-US" sz="2000" dirty="0" smtClean="0"/>
              <a:t> </a:t>
            </a:r>
            <a:r>
              <a:rPr lang="en-US" sz="2000" dirty="0" err="1" smtClean="0"/>
              <a:t>организација</a:t>
            </a:r>
            <a:r>
              <a:rPr lang="en-US" sz="2000" dirty="0" smtClean="0"/>
              <a:t> </a:t>
            </a:r>
            <a:r>
              <a:rPr lang="en-US" sz="2000" dirty="0" err="1" smtClean="0"/>
              <a:t>за</a:t>
            </a:r>
            <a:r>
              <a:rPr lang="en-US" sz="2000" dirty="0" smtClean="0"/>
              <a:t> </a:t>
            </a:r>
            <a:r>
              <a:rPr lang="en-US" sz="2000" dirty="0" err="1" smtClean="0"/>
              <a:t>интелектуална</a:t>
            </a:r>
            <a:r>
              <a:rPr lang="en-US" sz="2000" dirty="0" smtClean="0"/>
              <a:t> </a:t>
            </a:r>
            <a:r>
              <a:rPr lang="en-US" sz="2000" dirty="0" err="1" smtClean="0"/>
              <a:t>сопственост</a:t>
            </a:r>
            <a:r>
              <a:rPr lang="en-US" sz="2000" dirty="0" smtClean="0"/>
              <a:t> (World Intellectual Property Organization (WIPO))</a:t>
            </a:r>
          </a:p>
        </p:txBody>
      </p:sp>
      <p:sp>
        <p:nvSpPr>
          <p:cNvPr id="10854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C8FC1E6-B987-474F-9A9A-DD934FECA6F9}" type="slidenum">
              <a:rPr lang="en-US" smtClean="0">
                <a:solidFill>
                  <a:srgbClr val="898989"/>
                </a:solidFill>
                <a:latin typeface="Calibri" pitchFamily="34" charset="0"/>
              </a:rPr>
              <a:pPr eaLnBrk="1" hangingPunct="1"/>
              <a:t>105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p:cNvSpPr>
          <p:nvPr>
            <p:ph type="title"/>
          </p:nvPr>
        </p:nvSpPr>
        <p:spPr/>
        <p:txBody>
          <a:bodyPr/>
          <a:lstStyle/>
          <a:p>
            <a:pPr eaLnBrk="1" hangingPunct="1"/>
            <a:r>
              <a:rPr lang="en-US" sz="2800" b="1" smtClean="0"/>
              <a:t>Член 10 – Кривични дела што се однесуваат на кршење на авторските и на сродните права</a:t>
            </a:r>
            <a:r>
              <a:rPr lang="en-US" smtClean="0"/>
              <a:t> </a:t>
            </a:r>
          </a:p>
        </p:txBody>
      </p:sp>
      <p:sp>
        <p:nvSpPr>
          <p:cNvPr id="109571" name="Rectangle 3"/>
          <p:cNvSpPr>
            <a:spLocks noGrp="1"/>
          </p:cNvSpPr>
          <p:nvPr>
            <p:ph type="body" idx="1"/>
          </p:nvPr>
        </p:nvSpPr>
        <p:spPr>
          <a:xfrm>
            <a:off x="457200" y="1895475"/>
            <a:ext cx="8229600" cy="4525963"/>
          </a:xfrm>
        </p:spPr>
        <p:txBody>
          <a:bodyPr/>
          <a:lstStyle/>
          <a:p>
            <a:pPr marL="514350" indent="-514350" algn="just" eaLnBrk="1" hangingPunct="1">
              <a:lnSpc>
                <a:spcPct val="90000"/>
              </a:lnSpc>
              <a:buFont typeface="Calibri" pitchFamily="34" charset="0"/>
              <a:buAutoNum type="arabicPeriod"/>
            </a:pPr>
            <a:r>
              <a:rPr lang="en-US" sz="2400" dirty="0" err="1" smtClean="0"/>
              <a:t>Секоја</a:t>
            </a:r>
            <a:r>
              <a:rPr lang="en-US" sz="2400" dirty="0" smtClean="0"/>
              <a:t> </a:t>
            </a:r>
            <a:r>
              <a:rPr lang="en-US" sz="2400" dirty="0" err="1" smtClean="0"/>
              <a:t>страна</a:t>
            </a:r>
            <a:r>
              <a:rPr lang="en-US" sz="2400" dirty="0" smtClean="0"/>
              <a:t> </a:t>
            </a:r>
            <a:r>
              <a:rPr lang="en-US" sz="2400" dirty="0" err="1" smtClean="0"/>
              <a:t>треба</a:t>
            </a:r>
            <a:r>
              <a:rPr lang="en-US" sz="2400" dirty="0" smtClean="0"/>
              <a:t> </a:t>
            </a:r>
            <a:r>
              <a:rPr lang="en-US" sz="2400" dirty="0" err="1" smtClean="0"/>
              <a:t>да</a:t>
            </a:r>
            <a:r>
              <a:rPr lang="en-US" sz="2400" dirty="0" smtClean="0"/>
              <a:t> </a:t>
            </a:r>
            <a:r>
              <a:rPr lang="en-US" sz="2400" dirty="0" err="1" smtClean="0"/>
              <a:t>усвои</a:t>
            </a:r>
            <a:r>
              <a:rPr lang="en-US" sz="2400" dirty="0" smtClean="0"/>
              <a:t> </a:t>
            </a:r>
            <a:r>
              <a:rPr lang="en-US" sz="2400" dirty="0" err="1" smtClean="0"/>
              <a:t>такво</a:t>
            </a:r>
            <a:r>
              <a:rPr lang="en-US" sz="2400" dirty="0" smtClean="0"/>
              <a:t> </a:t>
            </a:r>
            <a:r>
              <a:rPr lang="en-US" sz="2400" dirty="0" err="1" smtClean="0"/>
              <a:t>законодавство</a:t>
            </a:r>
            <a:r>
              <a:rPr lang="en-US" sz="2400" dirty="0" smtClean="0"/>
              <a:t> и </a:t>
            </a:r>
            <a:r>
              <a:rPr lang="en-US" sz="2400" dirty="0" err="1" smtClean="0"/>
              <a:t>други</a:t>
            </a:r>
            <a:r>
              <a:rPr lang="en-US" sz="2400" dirty="0" smtClean="0"/>
              <a:t> </a:t>
            </a:r>
            <a:r>
              <a:rPr lang="en-US" sz="2400" dirty="0" err="1" smtClean="0"/>
              <a:t>неопходни</a:t>
            </a:r>
            <a:r>
              <a:rPr lang="en-US" sz="2400" dirty="0" smtClean="0"/>
              <a:t> </a:t>
            </a:r>
            <a:r>
              <a:rPr lang="en-US" sz="2400" dirty="0" err="1" smtClean="0"/>
              <a:t>мерки</a:t>
            </a:r>
            <a:r>
              <a:rPr lang="en-US" sz="2400" dirty="0" smtClean="0"/>
              <a:t>, </a:t>
            </a:r>
            <a:r>
              <a:rPr lang="en-US" sz="2400" dirty="0" err="1" smtClean="0"/>
              <a:t>со</a:t>
            </a:r>
            <a:r>
              <a:rPr lang="en-US" sz="2400" dirty="0" smtClean="0"/>
              <a:t> </a:t>
            </a:r>
            <a:r>
              <a:rPr lang="en-US" sz="2400" dirty="0" err="1" smtClean="0"/>
              <a:t>цел</a:t>
            </a:r>
            <a:r>
              <a:rPr lang="en-US" sz="2400" dirty="0" smtClean="0"/>
              <a:t> </a:t>
            </a:r>
            <a:r>
              <a:rPr lang="en-US" sz="2400" dirty="0" err="1" smtClean="0"/>
              <a:t>во</a:t>
            </a:r>
            <a:r>
              <a:rPr lang="en-US" sz="2400" dirty="0" smtClean="0"/>
              <a:t> </a:t>
            </a:r>
            <a:r>
              <a:rPr lang="en-US" sz="2400" dirty="0" err="1" smtClean="0"/>
              <a:t>нејзиното</a:t>
            </a:r>
            <a:r>
              <a:rPr lang="en-US" sz="2400" dirty="0" smtClean="0"/>
              <a:t> </a:t>
            </a:r>
            <a:r>
              <a:rPr lang="en-US" sz="2400" dirty="0" err="1" smtClean="0"/>
              <a:t>национално</a:t>
            </a:r>
            <a:r>
              <a:rPr lang="en-US" sz="2400" dirty="0" smtClean="0"/>
              <a:t> </a:t>
            </a:r>
            <a:r>
              <a:rPr lang="en-US" sz="2400" dirty="0" err="1" smtClean="0"/>
              <a:t>право</a:t>
            </a:r>
            <a:r>
              <a:rPr lang="en-US" sz="2400" dirty="0" smtClean="0"/>
              <a:t> </a:t>
            </a:r>
            <a:r>
              <a:rPr lang="en-US" sz="2400" dirty="0" err="1" smtClean="0"/>
              <a:t>како</a:t>
            </a:r>
            <a:r>
              <a:rPr lang="en-US" sz="2400" dirty="0" smtClean="0"/>
              <a:t> </a:t>
            </a:r>
            <a:r>
              <a:rPr lang="en-US" sz="2400" dirty="0" err="1" smtClean="0"/>
              <a:t>кривично</a:t>
            </a:r>
            <a:r>
              <a:rPr lang="en-US" sz="2400" dirty="0" smtClean="0"/>
              <a:t> </a:t>
            </a:r>
            <a:r>
              <a:rPr lang="en-US" sz="2400" dirty="0" err="1" smtClean="0"/>
              <a:t>дело</a:t>
            </a:r>
            <a:r>
              <a:rPr lang="en-US" sz="2400" dirty="0" smtClean="0"/>
              <a:t> </a:t>
            </a:r>
            <a:r>
              <a:rPr lang="en-US" sz="2400" dirty="0" err="1" smtClean="0"/>
              <a:t>да</a:t>
            </a:r>
            <a:r>
              <a:rPr lang="en-US" sz="2400" dirty="0" smtClean="0"/>
              <a:t> </a:t>
            </a:r>
            <a:r>
              <a:rPr lang="en-US" sz="2400" dirty="0" err="1" smtClean="0"/>
              <a:t>се</a:t>
            </a:r>
            <a:r>
              <a:rPr lang="en-US" sz="2400" dirty="0" smtClean="0"/>
              <a:t> </a:t>
            </a:r>
            <a:r>
              <a:rPr lang="en-US" sz="2400" dirty="0" err="1" smtClean="0"/>
              <a:t>квалификува</a:t>
            </a:r>
            <a:r>
              <a:rPr lang="en-US" sz="2400" dirty="0" smtClean="0"/>
              <a:t> </a:t>
            </a:r>
            <a:r>
              <a:rPr lang="en-US" sz="2400" dirty="0" err="1" smtClean="0"/>
              <a:t>кршење</a:t>
            </a:r>
            <a:r>
              <a:rPr lang="en-US" sz="2400" dirty="0" smtClean="0"/>
              <a:t> </a:t>
            </a:r>
            <a:r>
              <a:rPr lang="en-US" sz="2400" dirty="0" err="1" smtClean="0"/>
              <a:t>на</a:t>
            </a:r>
            <a:r>
              <a:rPr lang="en-US" sz="2400" dirty="0" smtClean="0"/>
              <a:t> </a:t>
            </a:r>
            <a:r>
              <a:rPr lang="en-US" sz="2400" dirty="0" err="1" smtClean="0"/>
              <a:t>авторските</a:t>
            </a:r>
            <a:r>
              <a:rPr lang="en-US" sz="2400" dirty="0" smtClean="0"/>
              <a:t> </a:t>
            </a:r>
            <a:r>
              <a:rPr lang="en-US" sz="2400" dirty="0" err="1" smtClean="0"/>
              <a:t>права</a:t>
            </a:r>
            <a:r>
              <a:rPr lang="en-US" sz="2400" dirty="0" smtClean="0"/>
              <a:t>, </a:t>
            </a:r>
            <a:r>
              <a:rPr lang="en-US" sz="2400" dirty="0" err="1" smtClean="0"/>
              <a:t>дефинирано</a:t>
            </a:r>
            <a:r>
              <a:rPr lang="en-US" sz="2400" dirty="0" smtClean="0"/>
              <a:t> </a:t>
            </a:r>
            <a:r>
              <a:rPr lang="en-US" sz="2400" dirty="0" err="1" smtClean="0"/>
              <a:t>во</a:t>
            </a:r>
            <a:r>
              <a:rPr lang="en-US" sz="2400" dirty="0" smtClean="0"/>
              <a:t> </a:t>
            </a:r>
            <a:r>
              <a:rPr lang="en-US" sz="2400" dirty="0" err="1" smtClean="0"/>
              <a:t>законите</a:t>
            </a:r>
            <a:r>
              <a:rPr lang="en-US" sz="2400" dirty="0" smtClean="0"/>
              <a:t> </a:t>
            </a:r>
            <a:r>
              <a:rPr lang="en-US" sz="2400" dirty="0" err="1" smtClean="0"/>
              <a:t>на</a:t>
            </a:r>
            <a:r>
              <a:rPr lang="en-US" sz="2400" dirty="0" smtClean="0"/>
              <a:t> </a:t>
            </a:r>
            <a:r>
              <a:rPr lang="en-US" sz="2400" dirty="0" err="1" smtClean="0"/>
              <a:t>таа</a:t>
            </a:r>
            <a:r>
              <a:rPr lang="en-US" sz="2400" dirty="0" smtClean="0"/>
              <a:t> </a:t>
            </a:r>
            <a:r>
              <a:rPr lang="en-US" sz="2400" dirty="0" err="1" smtClean="0"/>
              <a:t>страна</a:t>
            </a:r>
            <a:r>
              <a:rPr lang="en-US" sz="2400" dirty="0" smtClean="0"/>
              <a:t> </a:t>
            </a:r>
            <a:r>
              <a:rPr lang="en-US" sz="2400" dirty="0" err="1" smtClean="0"/>
              <a:t>што</a:t>
            </a:r>
            <a:r>
              <a:rPr lang="en-US" sz="2400" dirty="0" smtClean="0"/>
              <a:t> </a:t>
            </a:r>
            <a:r>
              <a:rPr lang="en-US" sz="2400" dirty="0" err="1" smtClean="0"/>
              <a:t>се</a:t>
            </a:r>
            <a:r>
              <a:rPr lang="en-US" sz="2400" dirty="0" smtClean="0"/>
              <a:t> </a:t>
            </a:r>
            <a:r>
              <a:rPr lang="en-US" sz="2400" dirty="0" err="1" smtClean="0"/>
              <a:t>однесуваат</a:t>
            </a:r>
            <a:r>
              <a:rPr lang="en-US" sz="2400" dirty="0" smtClean="0"/>
              <a:t> </a:t>
            </a:r>
            <a:r>
              <a:rPr lang="en-US" sz="2400" dirty="0" err="1" smtClean="0"/>
              <a:t>на</a:t>
            </a:r>
            <a:r>
              <a:rPr lang="en-US" sz="2400" dirty="0" smtClean="0"/>
              <a:t> </a:t>
            </a:r>
            <a:r>
              <a:rPr lang="en-US" sz="2400" dirty="0" err="1" smtClean="0"/>
              <a:t>обврските</a:t>
            </a:r>
            <a:r>
              <a:rPr lang="en-US" sz="2400" dirty="0" smtClean="0"/>
              <a:t> </a:t>
            </a:r>
            <a:r>
              <a:rPr lang="en-US" sz="2400" dirty="0" err="1" smtClean="0"/>
              <a:t>што</a:t>
            </a:r>
            <a:r>
              <a:rPr lang="en-US" sz="2400" dirty="0" smtClean="0"/>
              <a:t> </a:t>
            </a:r>
            <a:r>
              <a:rPr lang="en-US" sz="2400" dirty="0" err="1" smtClean="0"/>
              <a:t>ги</a:t>
            </a:r>
            <a:r>
              <a:rPr lang="en-US" sz="2400" dirty="0" smtClean="0"/>
              <a:t> </a:t>
            </a:r>
            <a:r>
              <a:rPr lang="en-US" sz="2400" dirty="0" err="1" smtClean="0"/>
              <a:t>презела</a:t>
            </a:r>
            <a:r>
              <a:rPr lang="en-US" sz="2400" dirty="0" smtClean="0"/>
              <a:t> </a:t>
            </a:r>
            <a:r>
              <a:rPr lang="en-US" sz="2400" dirty="0" err="1" smtClean="0"/>
              <a:t>со</a:t>
            </a:r>
            <a:r>
              <a:rPr lang="en-US" sz="2400" dirty="0" smtClean="0"/>
              <a:t> </a:t>
            </a:r>
            <a:r>
              <a:rPr lang="en-US" sz="2400" dirty="0" err="1" smtClean="0"/>
              <a:t>Договорот</a:t>
            </a:r>
            <a:r>
              <a:rPr lang="en-US" sz="2400" dirty="0" smtClean="0"/>
              <a:t> </a:t>
            </a:r>
            <a:r>
              <a:rPr lang="en-US" sz="2400" dirty="0" err="1" smtClean="0"/>
              <a:t>од</a:t>
            </a:r>
            <a:r>
              <a:rPr lang="en-US" sz="2400" dirty="0" smtClean="0"/>
              <a:t> </a:t>
            </a:r>
            <a:r>
              <a:rPr lang="en-US" sz="2400" dirty="0" err="1" smtClean="0"/>
              <a:t>Париз</a:t>
            </a:r>
            <a:r>
              <a:rPr lang="en-US" sz="2400" dirty="0" smtClean="0"/>
              <a:t> </a:t>
            </a:r>
            <a:r>
              <a:rPr lang="en-US" sz="2400" dirty="0" err="1" smtClean="0"/>
              <a:t>од</a:t>
            </a:r>
            <a:r>
              <a:rPr lang="en-US" sz="2400" dirty="0" smtClean="0"/>
              <a:t> 24 </a:t>
            </a:r>
            <a:r>
              <a:rPr lang="en-US" sz="2400" dirty="0" err="1" smtClean="0"/>
              <a:t>јули</a:t>
            </a:r>
            <a:r>
              <a:rPr lang="en-US" sz="2400" dirty="0" smtClean="0"/>
              <a:t> 1971 </a:t>
            </a:r>
            <a:r>
              <a:rPr lang="en-US" sz="2400" dirty="0" err="1" smtClean="0"/>
              <a:t>година</a:t>
            </a:r>
            <a:r>
              <a:rPr lang="en-US" sz="2400" dirty="0" smtClean="0"/>
              <a:t>, </a:t>
            </a:r>
            <a:r>
              <a:rPr lang="en-US" sz="2400" dirty="0" err="1" smtClean="0"/>
              <a:t>со</a:t>
            </a:r>
            <a:r>
              <a:rPr lang="en-US" sz="2400" dirty="0" smtClean="0"/>
              <a:t> </a:t>
            </a:r>
            <a:r>
              <a:rPr lang="en-US" sz="2400" dirty="0" err="1" smtClean="0"/>
              <a:t>Конвенцијата</a:t>
            </a:r>
            <a:r>
              <a:rPr lang="en-US" sz="2400" dirty="0" smtClean="0"/>
              <a:t> </a:t>
            </a:r>
            <a:r>
              <a:rPr lang="en-US" sz="2400" dirty="0" err="1" smtClean="0"/>
              <a:t>од</a:t>
            </a:r>
            <a:r>
              <a:rPr lang="en-US" sz="2400" dirty="0" smtClean="0"/>
              <a:t> </a:t>
            </a:r>
            <a:r>
              <a:rPr lang="en-US" sz="2400" dirty="0" err="1" smtClean="0"/>
              <a:t>Берн</a:t>
            </a:r>
            <a:r>
              <a:rPr lang="en-US" sz="2400" dirty="0" smtClean="0"/>
              <a:t> </a:t>
            </a:r>
            <a:r>
              <a:rPr lang="en-US" sz="2400" dirty="0" err="1" smtClean="0"/>
              <a:t>за</a:t>
            </a:r>
            <a:r>
              <a:rPr lang="en-US" sz="2400" dirty="0" smtClean="0"/>
              <a:t> </a:t>
            </a:r>
            <a:r>
              <a:rPr lang="en-US" sz="2400" dirty="0" err="1" smtClean="0"/>
              <a:t>заштита</a:t>
            </a:r>
            <a:r>
              <a:rPr lang="en-US" sz="2400" dirty="0" smtClean="0"/>
              <a:t> </a:t>
            </a:r>
            <a:r>
              <a:rPr lang="en-US" sz="2400" dirty="0" err="1" smtClean="0"/>
              <a:t>на</a:t>
            </a:r>
            <a:r>
              <a:rPr lang="en-US" sz="2400" dirty="0" smtClean="0"/>
              <a:t> </a:t>
            </a:r>
            <a:r>
              <a:rPr lang="en-US" sz="2400" dirty="0" err="1" smtClean="0"/>
              <a:t>литературните</a:t>
            </a:r>
            <a:r>
              <a:rPr lang="en-US" sz="2400" dirty="0" smtClean="0"/>
              <a:t> и </a:t>
            </a:r>
            <a:r>
              <a:rPr lang="en-US" sz="2400" dirty="0" err="1" smtClean="0"/>
              <a:t>на</a:t>
            </a:r>
            <a:r>
              <a:rPr lang="en-US" sz="2400" dirty="0" smtClean="0"/>
              <a:t> </a:t>
            </a:r>
            <a:r>
              <a:rPr lang="en-US" sz="2400" dirty="0" err="1" smtClean="0"/>
              <a:t>уметничките</a:t>
            </a:r>
            <a:r>
              <a:rPr lang="en-US" sz="2400" dirty="0" smtClean="0"/>
              <a:t> </a:t>
            </a:r>
            <a:r>
              <a:rPr lang="en-US" sz="2400" dirty="0" err="1" smtClean="0"/>
              <a:t>дела</a:t>
            </a:r>
            <a:r>
              <a:rPr lang="en-US" sz="2400" dirty="0" smtClean="0"/>
              <a:t>, </a:t>
            </a:r>
            <a:r>
              <a:rPr lang="en-US" sz="2400" dirty="0" err="1" smtClean="0"/>
              <a:t>потоа</a:t>
            </a:r>
            <a:r>
              <a:rPr lang="en-US" sz="2400" dirty="0" smtClean="0"/>
              <a:t> </a:t>
            </a:r>
            <a:r>
              <a:rPr lang="en-US" sz="2400" dirty="0" err="1" smtClean="0"/>
              <a:t>со</a:t>
            </a:r>
            <a:r>
              <a:rPr lang="en-US" sz="2400" dirty="0" smtClean="0"/>
              <a:t> </a:t>
            </a:r>
            <a:r>
              <a:rPr lang="en-US" sz="2400" dirty="0" err="1" smtClean="0"/>
              <a:t>Договорот</a:t>
            </a:r>
            <a:r>
              <a:rPr lang="en-US" sz="2400" dirty="0" smtClean="0"/>
              <a:t> </a:t>
            </a:r>
            <a:r>
              <a:rPr lang="en-US" sz="2400" dirty="0" err="1" smtClean="0"/>
              <a:t>за</a:t>
            </a:r>
            <a:r>
              <a:rPr lang="en-US" sz="2400" dirty="0" smtClean="0"/>
              <a:t> </a:t>
            </a:r>
            <a:r>
              <a:rPr lang="en-US" sz="2400" dirty="0" err="1" smtClean="0"/>
              <a:t>комерцијалните</a:t>
            </a:r>
            <a:r>
              <a:rPr lang="en-US" sz="2400" dirty="0" smtClean="0"/>
              <a:t> </a:t>
            </a:r>
            <a:r>
              <a:rPr lang="en-US" sz="2400" dirty="0" err="1" smtClean="0"/>
              <a:t>аспекти</a:t>
            </a:r>
            <a:r>
              <a:rPr lang="en-US" sz="2400" dirty="0" smtClean="0"/>
              <a:t> </a:t>
            </a:r>
            <a:r>
              <a:rPr lang="en-US" sz="2400" dirty="0" err="1" smtClean="0"/>
              <a:t>на</a:t>
            </a:r>
            <a:r>
              <a:rPr lang="en-US" sz="2400" dirty="0" smtClean="0"/>
              <a:t> </a:t>
            </a:r>
            <a:r>
              <a:rPr lang="en-US" sz="2400" dirty="0" err="1" smtClean="0"/>
              <a:t>правата</a:t>
            </a:r>
            <a:r>
              <a:rPr lang="en-US" sz="2400" dirty="0" smtClean="0"/>
              <a:t> </a:t>
            </a:r>
            <a:r>
              <a:rPr lang="en-US" sz="2400" dirty="0" err="1" smtClean="0"/>
              <a:t>на</a:t>
            </a:r>
            <a:r>
              <a:rPr lang="en-US" sz="2400" dirty="0" smtClean="0"/>
              <a:t> </a:t>
            </a:r>
            <a:r>
              <a:rPr lang="en-US" sz="2400" dirty="0" err="1" smtClean="0"/>
              <a:t>интелектуалната</a:t>
            </a:r>
            <a:r>
              <a:rPr lang="en-US" sz="2400" dirty="0" smtClean="0"/>
              <a:t> </a:t>
            </a:r>
            <a:r>
              <a:rPr lang="en-US" sz="2400" dirty="0" err="1" smtClean="0"/>
              <a:t>сопственост</a:t>
            </a:r>
            <a:r>
              <a:rPr lang="en-US" sz="2400" dirty="0" smtClean="0"/>
              <a:t> (Agreement on Trade-Related Aspects of Intellectual Property Rights (TRIPS)) и </a:t>
            </a:r>
            <a:r>
              <a:rPr lang="en-US" sz="2400" dirty="0" err="1" smtClean="0"/>
              <a:t>Договорот</a:t>
            </a:r>
            <a:r>
              <a:rPr lang="en-US" sz="2400" dirty="0" smtClean="0"/>
              <a:t> </a:t>
            </a:r>
            <a:r>
              <a:rPr lang="en-US" sz="2400" dirty="0" err="1" smtClean="0"/>
              <a:t>за</a:t>
            </a:r>
            <a:r>
              <a:rPr lang="en-US" sz="2400" dirty="0" smtClean="0"/>
              <a:t> </a:t>
            </a:r>
            <a:r>
              <a:rPr lang="en-US" sz="2400" dirty="0" err="1" smtClean="0"/>
              <a:t>авторските</a:t>
            </a:r>
            <a:r>
              <a:rPr lang="en-US" sz="2400" dirty="0" smtClean="0"/>
              <a:t> </a:t>
            </a:r>
            <a:r>
              <a:rPr lang="en-US" sz="2400" dirty="0" err="1" smtClean="0"/>
              <a:t>права</a:t>
            </a:r>
            <a:r>
              <a:rPr lang="en-US" sz="2400" dirty="0" smtClean="0"/>
              <a:t> </a:t>
            </a:r>
            <a:r>
              <a:rPr lang="en-US" sz="2400" dirty="0" err="1" smtClean="0"/>
              <a:t>на</a:t>
            </a:r>
            <a:r>
              <a:rPr lang="en-US" sz="2400" dirty="0" smtClean="0"/>
              <a:t> WIPO, </a:t>
            </a:r>
            <a:r>
              <a:rPr lang="en-US" sz="2400" dirty="0" err="1" smtClean="0"/>
              <a:t>со</a:t>
            </a:r>
            <a:r>
              <a:rPr lang="en-US" sz="2400" dirty="0" smtClean="0"/>
              <a:t> </a:t>
            </a:r>
            <a:r>
              <a:rPr lang="en-US" sz="2400" dirty="0" err="1" smtClean="0"/>
              <a:t>исклучок</a:t>
            </a:r>
            <a:r>
              <a:rPr lang="en-US" sz="2400" dirty="0" smtClean="0"/>
              <a:t> </a:t>
            </a:r>
            <a:r>
              <a:rPr lang="en-US" sz="2400" dirty="0" err="1" smtClean="0"/>
              <a:t>на</a:t>
            </a:r>
            <a:r>
              <a:rPr lang="en-US" sz="2400" dirty="0" smtClean="0"/>
              <a:t> </a:t>
            </a:r>
            <a:r>
              <a:rPr lang="en-US" sz="2400" dirty="0" err="1" smtClean="0"/>
              <a:t>моралните</a:t>
            </a:r>
            <a:r>
              <a:rPr lang="en-US" sz="2400" dirty="0" smtClean="0"/>
              <a:t> </a:t>
            </a:r>
            <a:r>
              <a:rPr lang="en-US" sz="2400" dirty="0" err="1" smtClean="0"/>
              <a:t>права</a:t>
            </a:r>
            <a:r>
              <a:rPr lang="en-US" sz="2400" dirty="0" smtClean="0"/>
              <a:t> </a:t>
            </a:r>
            <a:r>
              <a:rPr lang="en-US" sz="2400" dirty="0" err="1" smtClean="0"/>
              <a:t>што</a:t>
            </a:r>
            <a:r>
              <a:rPr lang="en-US" sz="2400" dirty="0" smtClean="0"/>
              <a:t> </a:t>
            </a:r>
            <a:r>
              <a:rPr lang="en-US" sz="2400" dirty="0" err="1" smtClean="0"/>
              <a:t>се</a:t>
            </a:r>
            <a:r>
              <a:rPr lang="en-US" sz="2400" dirty="0" smtClean="0"/>
              <a:t> </a:t>
            </a:r>
            <a:r>
              <a:rPr lang="en-US" sz="2400" dirty="0" err="1" smtClean="0"/>
              <a:t>содржани</a:t>
            </a:r>
            <a:r>
              <a:rPr lang="en-US" sz="2400" dirty="0" smtClean="0"/>
              <a:t> </a:t>
            </a:r>
            <a:r>
              <a:rPr lang="en-US" sz="2400" dirty="0" err="1" smtClean="0"/>
              <a:t>во</a:t>
            </a:r>
            <a:r>
              <a:rPr lang="en-US" sz="2400" dirty="0" smtClean="0"/>
              <a:t> </a:t>
            </a:r>
            <a:r>
              <a:rPr lang="en-US" sz="2400" dirty="0" err="1" smtClean="0"/>
              <a:t>тие</a:t>
            </a:r>
            <a:r>
              <a:rPr lang="en-US" sz="2400" dirty="0" smtClean="0"/>
              <a:t> </a:t>
            </a:r>
            <a:r>
              <a:rPr lang="en-US" sz="2400" dirty="0" err="1" smtClean="0"/>
              <a:t>конвенции</a:t>
            </a:r>
            <a:r>
              <a:rPr lang="en-US" sz="2400" dirty="0" smtClean="0"/>
              <a:t>, </a:t>
            </a:r>
            <a:r>
              <a:rPr lang="en-US" sz="2400" dirty="0" err="1" smtClean="0"/>
              <a:t>кога</a:t>
            </a:r>
            <a:r>
              <a:rPr lang="en-US" sz="2400" dirty="0" smtClean="0"/>
              <a:t> </a:t>
            </a:r>
            <a:r>
              <a:rPr lang="en-US" sz="2400" dirty="0" err="1" smtClean="0"/>
              <a:t>тие</a:t>
            </a:r>
            <a:r>
              <a:rPr lang="en-US" sz="2400" dirty="0" smtClean="0"/>
              <a:t> </a:t>
            </a:r>
            <a:r>
              <a:rPr lang="en-US" sz="2400" dirty="0" err="1" smtClean="0"/>
              <a:t>дела</a:t>
            </a:r>
            <a:r>
              <a:rPr lang="en-US" sz="2400" dirty="0" smtClean="0"/>
              <a:t> </a:t>
            </a:r>
            <a:r>
              <a:rPr lang="en-US" sz="2400" dirty="0" err="1" smtClean="0"/>
              <a:t>се</a:t>
            </a:r>
            <a:r>
              <a:rPr lang="en-US" sz="2400" dirty="0" smtClean="0"/>
              <a:t> </a:t>
            </a:r>
            <a:r>
              <a:rPr lang="en-US" sz="2400" dirty="0" err="1" smtClean="0"/>
              <a:t>извршени</a:t>
            </a:r>
            <a:r>
              <a:rPr lang="en-US" sz="2400" dirty="0" smtClean="0"/>
              <a:t> </a:t>
            </a:r>
            <a:r>
              <a:rPr lang="en-US" sz="2400" dirty="0" err="1" smtClean="0"/>
              <a:t>намерно</a:t>
            </a:r>
            <a:r>
              <a:rPr lang="en-US" sz="2400" dirty="0" smtClean="0"/>
              <a:t>, </a:t>
            </a:r>
            <a:r>
              <a:rPr lang="en-US" sz="2400" dirty="0" err="1" smtClean="0"/>
              <a:t>на</a:t>
            </a:r>
            <a:r>
              <a:rPr lang="en-US" sz="2400" dirty="0" smtClean="0"/>
              <a:t> </a:t>
            </a:r>
            <a:r>
              <a:rPr lang="en-US" sz="2400" dirty="0" err="1" smtClean="0"/>
              <a:t>комерцијално</a:t>
            </a:r>
            <a:r>
              <a:rPr lang="en-US" sz="2400" dirty="0" smtClean="0"/>
              <a:t> </a:t>
            </a:r>
            <a:r>
              <a:rPr lang="en-US" sz="2400" dirty="0" err="1" smtClean="0"/>
              <a:t>ниво</a:t>
            </a:r>
            <a:r>
              <a:rPr lang="en-US" sz="2400" dirty="0" smtClean="0"/>
              <a:t>, а </a:t>
            </a:r>
            <a:r>
              <a:rPr lang="en-US" sz="2400" dirty="0" err="1" smtClean="0"/>
              <a:t>се</a:t>
            </a:r>
            <a:r>
              <a:rPr lang="en-US" sz="2400" dirty="0" smtClean="0"/>
              <a:t> </a:t>
            </a:r>
            <a:r>
              <a:rPr lang="en-US" sz="2400" dirty="0" err="1" smtClean="0"/>
              <a:t>направени</a:t>
            </a:r>
            <a:r>
              <a:rPr lang="en-US" sz="2400" dirty="0" smtClean="0"/>
              <a:t> </a:t>
            </a:r>
            <a:r>
              <a:rPr lang="en-US" sz="2400" dirty="0" err="1" smtClean="0"/>
              <a:t>со</a:t>
            </a:r>
            <a:r>
              <a:rPr lang="en-US" sz="2400" dirty="0" smtClean="0"/>
              <a:t> </a:t>
            </a:r>
            <a:r>
              <a:rPr lang="en-US" sz="2400" dirty="0" err="1" smtClean="0"/>
              <a:t>помош</a:t>
            </a:r>
            <a:r>
              <a:rPr lang="en-US" sz="2400" dirty="0" smtClean="0"/>
              <a:t> </a:t>
            </a:r>
            <a:r>
              <a:rPr lang="en-US" sz="2400" dirty="0" err="1" smtClean="0"/>
              <a:t>на</a:t>
            </a:r>
            <a:r>
              <a:rPr lang="en-US" sz="2400" dirty="0" smtClean="0"/>
              <a:t> </a:t>
            </a:r>
            <a:r>
              <a:rPr lang="en-US" sz="2400" dirty="0" err="1" smtClean="0"/>
              <a:t>компјутерски</a:t>
            </a:r>
            <a:r>
              <a:rPr lang="en-US" sz="2400" dirty="0" smtClean="0"/>
              <a:t> </a:t>
            </a:r>
            <a:r>
              <a:rPr lang="en-US" sz="2400" dirty="0" err="1" smtClean="0"/>
              <a:t>систем</a:t>
            </a:r>
            <a:r>
              <a:rPr lang="en-US" sz="2400" dirty="0" smtClean="0"/>
              <a:t>.</a:t>
            </a:r>
          </a:p>
        </p:txBody>
      </p:sp>
      <p:sp>
        <p:nvSpPr>
          <p:cNvPr id="1095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61A76B5-9685-48AA-95EF-31359DC626F6}" type="slidenum">
              <a:rPr lang="en-US" smtClean="0">
                <a:solidFill>
                  <a:srgbClr val="898989"/>
                </a:solidFill>
                <a:latin typeface="Calibri" pitchFamily="34" charset="0"/>
              </a:rPr>
              <a:pPr eaLnBrk="1" hangingPunct="1"/>
              <a:t>106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p:cNvSpPr>
          <p:nvPr>
            <p:ph type="title"/>
          </p:nvPr>
        </p:nvSpPr>
        <p:spPr/>
        <p:txBody>
          <a:bodyPr/>
          <a:lstStyle/>
          <a:p>
            <a:pPr eaLnBrk="1" hangingPunct="1"/>
            <a:r>
              <a:rPr lang="en-US" sz="2800" b="1" smtClean="0"/>
              <a:t>Член 10 – Кривични дела што се однесуваат на кршење на авторските и на сродните права</a:t>
            </a:r>
            <a:r>
              <a:rPr lang="en-US" smtClean="0"/>
              <a:t> </a:t>
            </a:r>
          </a:p>
        </p:txBody>
      </p:sp>
      <p:sp>
        <p:nvSpPr>
          <p:cNvPr id="110595" name="Rectangle 3"/>
          <p:cNvSpPr>
            <a:spLocks noGrp="1"/>
          </p:cNvSpPr>
          <p:nvPr>
            <p:ph type="body" idx="1"/>
          </p:nvPr>
        </p:nvSpPr>
        <p:spPr/>
        <p:txBody>
          <a:bodyPr/>
          <a:lstStyle/>
          <a:p>
            <a:pPr marL="514350" indent="-514350" algn="just" eaLnBrk="1" hangingPunct="1">
              <a:lnSpc>
                <a:spcPct val="90000"/>
              </a:lnSpc>
              <a:buFont typeface="Calibri" pitchFamily="34" charset="0"/>
              <a:buAutoNum type="arabicPeriod" startAt="2"/>
            </a:pPr>
            <a:r>
              <a:rPr lang="en-US" sz="2400" dirty="0" err="1" smtClean="0"/>
              <a:t>Секоја</a:t>
            </a:r>
            <a:r>
              <a:rPr lang="en-US" sz="2400" dirty="0" smtClean="0"/>
              <a:t> </a:t>
            </a:r>
            <a:r>
              <a:rPr lang="en-US" sz="2400" dirty="0" err="1" smtClean="0"/>
              <a:t>страна</a:t>
            </a:r>
            <a:r>
              <a:rPr lang="en-US" sz="2400" dirty="0" smtClean="0"/>
              <a:t> </a:t>
            </a:r>
            <a:r>
              <a:rPr lang="en-US" sz="2400" dirty="0" err="1" smtClean="0"/>
              <a:t>треба</a:t>
            </a:r>
            <a:r>
              <a:rPr lang="en-US" sz="2400" dirty="0" smtClean="0"/>
              <a:t> </a:t>
            </a:r>
            <a:r>
              <a:rPr lang="en-US" sz="2400" dirty="0" err="1" smtClean="0"/>
              <a:t>да</a:t>
            </a:r>
            <a:r>
              <a:rPr lang="en-US" sz="2400" dirty="0" smtClean="0"/>
              <a:t> </a:t>
            </a:r>
            <a:r>
              <a:rPr lang="en-US" sz="2400" dirty="0" err="1" smtClean="0"/>
              <a:t>усвои</a:t>
            </a:r>
            <a:r>
              <a:rPr lang="en-US" sz="2400" dirty="0" smtClean="0"/>
              <a:t> </a:t>
            </a:r>
            <a:r>
              <a:rPr lang="en-US" sz="2400" dirty="0" err="1" smtClean="0"/>
              <a:t>такво</a:t>
            </a:r>
            <a:r>
              <a:rPr lang="en-US" sz="2400" dirty="0" smtClean="0"/>
              <a:t> </a:t>
            </a:r>
            <a:r>
              <a:rPr lang="en-US" sz="2400" dirty="0" err="1" smtClean="0"/>
              <a:t>законодавство</a:t>
            </a:r>
            <a:r>
              <a:rPr lang="en-US" sz="2400" dirty="0" smtClean="0"/>
              <a:t> и </a:t>
            </a:r>
            <a:r>
              <a:rPr lang="en-US" sz="2400" dirty="0" err="1" smtClean="0"/>
              <a:t>други</a:t>
            </a:r>
            <a:r>
              <a:rPr lang="en-US" sz="2400" dirty="0" smtClean="0"/>
              <a:t> </a:t>
            </a:r>
            <a:r>
              <a:rPr lang="en-US" sz="2400" dirty="0" err="1" smtClean="0"/>
              <a:t>неопходни</a:t>
            </a:r>
            <a:r>
              <a:rPr lang="en-US" sz="2400" dirty="0" smtClean="0"/>
              <a:t> </a:t>
            </a:r>
            <a:r>
              <a:rPr lang="en-US" sz="2400" dirty="0" err="1" smtClean="0"/>
              <a:t>мерки</a:t>
            </a:r>
            <a:r>
              <a:rPr lang="en-US" sz="2400" dirty="0" smtClean="0"/>
              <a:t>, </a:t>
            </a:r>
            <a:r>
              <a:rPr lang="en-US" sz="2400" dirty="0" err="1" smtClean="0"/>
              <a:t>со</a:t>
            </a:r>
            <a:r>
              <a:rPr lang="en-US" sz="2400" dirty="0" smtClean="0"/>
              <a:t> </a:t>
            </a:r>
            <a:r>
              <a:rPr lang="en-US" sz="2400" dirty="0" err="1" smtClean="0"/>
              <a:t>цел</a:t>
            </a:r>
            <a:r>
              <a:rPr lang="en-US" sz="2400" dirty="0" smtClean="0"/>
              <a:t> </a:t>
            </a:r>
            <a:r>
              <a:rPr lang="en-US" sz="2400" dirty="0" err="1" smtClean="0"/>
              <a:t>во</a:t>
            </a:r>
            <a:r>
              <a:rPr lang="en-US" sz="2400" dirty="0" smtClean="0"/>
              <a:t> </a:t>
            </a:r>
            <a:r>
              <a:rPr lang="en-US" sz="2400" dirty="0" err="1" smtClean="0"/>
              <a:t>нејзиното</a:t>
            </a:r>
            <a:r>
              <a:rPr lang="en-US" sz="2400" dirty="0" smtClean="0"/>
              <a:t> </a:t>
            </a:r>
            <a:r>
              <a:rPr lang="en-US" sz="2400" dirty="0" err="1" smtClean="0"/>
              <a:t>национално</a:t>
            </a:r>
            <a:r>
              <a:rPr lang="en-US" sz="2400" dirty="0" smtClean="0"/>
              <a:t> </a:t>
            </a:r>
            <a:r>
              <a:rPr lang="en-US" sz="2400" dirty="0" err="1" smtClean="0"/>
              <a:t>право</a:t>
            </a:r>
            <a:r>
              <a:rPr lang="en-US" sz="2400" dirty="0" smtClean="0"/>
              <a:t> </a:t>
            </a:r>
            <a:r>
              <a:rPr lang="en-US" sz="2400" dirty="0" err="1" smtClean="0"/>
              <a:t>како</a:t>
            </a:r>
            <a:r>
              <a:rPr lang="en-US" sz="2400" dirty="0" smtClean="0"/>
              <a:t> </a:t>
            </a:r>
            <a:r>
              <a:rPr lang="en-US" sz="2400" dirty="0" err="1" smtClean="0"/>
              <a:t>кривично</a:t>
            </a:r>
            <a:r>
              <a:rPr lang="en-US" sz="2400" dirty="0" smtClean="0"/>
              <a:t> </a:t>
            </a:r>
            <a:r>
              <a:rPr lang="en-US" sz="2400" dirty="0" err="1" smtClean="0"/>
              <a:t>дело</a:t>
            </a:r>
            <a:r>
              <a:rPr lang="en-US" sz="2400" dirty="0" smtClean="0"/>
              <a:t> </a:t>
            </a:r>
            <a:r>
              <a:rPr lang="en-US" sz="2400" dirty="0" err="1" smtClean="0"/>
              <a:t>да</a:t>
            </a:r>
            <a:r>
              <a:rPr lang="en-US" sz="2400" dirty="0" smtClean="0"/>
              <a:t> </a:t>
            </a:r>
            <a:r>
              <a:rPr lang="en-US" sz="2400" dirty="0" err="1" smtClean="0"/>
              <a:t>се</a:t>
            </a:r>
            <a:r>
              <a:rPr lang="en-US" sz="2400" dirty="0" smtClean="0"/>
              <a:t> </a:t>
            </a:r>
            <a:r>
              <a:rPr lang="en-US" sz="2400" dirty="0" err="1" smtClean="0"/>
              <a:t>квалификува</a:t>
            </a:r>
            <a:r>
              <a:rPr lang="en-US" sz="2400" dirty="0" smtClean="0"/>
              <a:t> </a:t>
            </a:r>
            <a:r>
              <a:rPr lang="en-US" sz="2400" dirty="0" err="1" smtClean="0"/>
              <a:t>кршењето</a:t>
            </a:r>
            <a:r>
              <a:rPr lang="en-US" sz="2400" dirty="0" smtClean="0"/>
              <a:t> </a:t>
            </a:r>
            <a:r>
              <a:rPr lang="en-US" sz="2400" dirty="0" err="1" smtClean="0"/>
              <a:t>на</a:t>
            </a:r>
            <a:r>
              <a:rPr lang="en-US" sz="2400" dirty="0" smtClean="0"/>
              <a:t> </a:t>
            </a:r>
            <a:r>
              <a:rPr lang="en-US" sz="2400" dirty="0" err="1" smtClean="0"/>
              <a:t>авторските</a:t>
            </a:r>
            <a:r>
              <a:rPr lang="en-US" sz="2400" dirty="0" smtClean="0"/>
              <a:t> </a:t>
            </a:r>
            <a:r>
              <a:rPr lang="en-US" sz="2400" dirty="0" err="1" smtClean="0"/>
              <a:t>права</a:t>
            </a:r>
            <a:r>
              <a:rPr lang="en-US" sz="2400" dirty="0" smtClean="0"/>
              <a:t>, </a:t>
            </a:r>
            <a:r>
              <a:rPr lang="en-US" sz="2400" dirty="0" err="1" smtClean="0"/>
              <a:t>дефинирано</a:t>
            </a:r>
            <a:r>
              <a:rPr lang="en-US" sz="2400" dirty="0" smtClean="0"/>
              <a:t> </a:t>
            </a:r>
            <a:r>
              <a:rPr lang="en-US" sz="2400" dirty="0" err="1" smtClean="0"/>
              <a:t>во</a:t>
            </a:r>
            <a:r>
              <a:rPr lang="en-US" sz="2400" dirty="0" smtClean="0"/>
              <a:t> </a:t>
            </a:r>
            <a:r>
              <a:rPr lang="en-US" sz="2400" dirty="0" err="1" smtClean="0"/>
              <a:t>законите</a:t>
            </a:r>
            <a:r>
              <a:rPr lang="en-US" sz="2400" dirty="0" smtClean="0"/>
              <a:t> </a:t>
            </a:r>
            <a:r>
              <a:rPr lang="en-US" sz="2400" dirty="0" err="1" smtClean="0"/>
              <a:t>на</a:t>
            </a:r>
            <a:r>
              <a:rPr lang="en-US" sz="2400" dirty="0" smtClean="0"/>
              <a:t> </a:t>
            </a:r>
            <a:r>
              <a:rPr lang="en-US" sz="2400" dirty="0" err="1" smtClean="0"/>
              <a:t>таа</a:t>
            </a:r>
            <a:r>
              <a:rPr lang="en-US" sz="2400" dirty="0" smtClean="0"/>
              <a:t> </a:t>
            </a:r>
            <a:r>
              <a:rPr lang="en-US" sz="2400" dirty="0" err="1" smtClean="0"/>
              <a:t>страна</a:t>
            </a:r>
            <a:r>
              <a:rPr lang="en-US" sz="2400" dirty="0" smtClean="0"/>
              <a:t> </a:t>
            </a:r>
            <a:r>
              <a:rPr lang="en-US" sz="2400" dirty="0" err="1" smtClean="0"/>
              <a:t>што</a:t>
            </a:r>
            <a:r>
              <a:rPr lang="en-US" sz="2400" dirty="0" smtClean="0"/>
              <a:t> </a:t>
            </a:r>
            <a:r>
              <a:rPr lang="en-US" sz="2400" dirty="0" err="1" smtClean="0"/>
              <a:t>се</a:t>
            </a:r>
            <a:r>
              <a:rPr lang="en-US" sz="2400" dirty="0" smtClean="0"/>
              <a:t> </a:t>
            </a:r>
            <a:r>
              <a:rPr lang="en-US" sz="2400" dirty="0" err="1" smtClean="0"/>
              <a:t>однесуваат</a:t>
            </a:r>
            <a:r>
              <a:rPr lang="en-US" sz="2400" dirty="0" smtClean="0"/>
              <a:t> </a:t>
            </a:r>
            <a:r>
              <a:rPr lang="en-US" sz="2400" dirty="0" err="1" smtClean="0"/>
              <a:t>на</a:t>
            </a:r>
            <a:r>
              <a:rPr lang="en-US" sz="2400" dirty="0" smtClean="0"/>
              <a:t> </a:t>
            </a:r>
            <a:r>
              <a:rPr lang="en-US" sz="2400" dirty="0" err="1" smtClean="0"/>
              <a:t>обврските</a:t>
            </a:r>
            <a:r>
              <a:rPr lang="en-US" sz="2400" dirty="0" smtClean="0"/>
              <a:t> </a:t>
            </a:r>
            <a:r>
              <a:rPr lang="en-US" sz="2400" dirty="0" err="1" smtClean="0"/>
              <a:t>што</a:t>
            </a:r>
            <a:r>
              <a:rPr lang="en-US" sz="2400" dirty="0" smtClean="0"/>
              <a:t> </a:t>
            </a:r>
            <a:r>
              <a:rPr lang="en-US" sz="2400" dirty="0" err="1" smtClean="0"/>
              <a:t>ги</a:t>
            </a:r>
            <a:r>
              <a:rPr lang="en-US" sz="2400" dirty="0" smtClean="0"/>
              <a:t> </a:t>
            </a:r>
            <a:r>
              <a:rPr lang="en-US" sz="2400" dirty="0" err="1" smtClean="0"/>
              <a:t>презела</a:t>
            </a:r>
            <a:r>
              <a:rPr lang="en-US" sz="2400" dirty="0" smtClean="0"/>
              <a:t> </a:t>
            </a:r>
            <a:r>
              <a:rPr lang="en-US" sz="2400" dirty="0" err="1" smtClean="0"/>
              <a:t>со</a:t>
            </a:r>
            <a:r>
              <a:rPr lang="en-US" sz="2400" dirty="0" smtClean="0"/>
              <a:t> </a:t>
            </a:r>
            <a:r>
              <a:rPr lang="en-US" sz="2400" dirty="0" err="1" smtClean="0"/>
              <a:t>Меѓународната</a:t>
            </a:r>
            <a:r>
              <a:rPr lang="en-US" sz="2400" dirty="0" smtClean="0"/>
              <a:t> </a:t>
            </a:r>
            <a:r>
              <a:rPr lang="en-US" sz="2400" dirty="0" err="1" smtClean="0"/>
              <a:t>конвенција</a:t>
            </a:r>
            <a:r>
              <a:rPr lang="en-US" sz="2400" dirty="0" smtClean="0"/>
              <a:t> </a:t>
            </a:r>
            <a:r>
              <a:rPr lang="en-US" sz="2400" dirty="0" err="1" smtClean="0"/>
              <a:t>за</a:t>
            </a:r>
            <a:r>
              <a:rPr lang="en-US" sz="2400" dirty="0" smtClean="0"/>
              <a:t> </a:t>
            </a:r>
            <a:r>
              <a:rPr lang="en-US" sz="2400" dirty="0" err="1" smtClean="0"/>
              <a:t>заштита</a:t>
            </a:r>
            <a:r>
              <a:rPr lang="en-US" sz="2400" dirty="0" smtClean="0"/>
              <a:t> </a:t>
            </a:r>
            <a:r>
              <a:rPr lang="en-US" sz="2400" dirty="0" err="1" smtClean="0"/>
              <a:t>на</a:t>
            </a:r>
            <a:r>
              <a:rPr lang="en-US" sz="2400" dirty="0" smtClean="0"/>
              <a:t> </a:t>
            </a:r>
            <a:r>
              <a:rPr lang="en-US" sz="2400" dirty="0" err="1" smtClean="0"/>
              <a:t>изведувачите</a:t>
            </a:r>
            <a:r>
              <a:rPr lang="en-US" sz="2400" dirty="0" smtClean="0"/>
              <a:t>, </a:t>
            </a:r>
            <a:r>
              <a:rPr lang="en-US" sz="2400" dirty="0" err="1" smtClean="0"/>
              <a:t>производителите</a:t>
            </a:r>
            <a:r>
              <a:rPr lang="en-US" sz="2400" dirty="0" smtClean="0"/>
              <a:t> </a:t>
            </a:r>
            <a:r>
              <a:rPr lang="en-US" sz="2400" dirty="0" err="1" smtClean="0"/>
              <a:t>на</a:t>
            </a:r>
            <a:r>
              <a:rPr lang="en-US" sz="2400" dirty="0" smtClean="0"/>
              <a:t> </a:t>
            </a:r>
            <a:r>
              <a:rPr lang="en-US" sz="2400" dirty="0" err="1" smtClean="0"/>
              <a:t>фонограми</a:t>
            </a:r>
            <a:r>
              <a:rPr lang="en-US" sz="2400" dirty="0" smtClean="0"/>
              <a:t> и </a:t>
            </a:r>
            <a:r>
              <a:rPr lang="en-US" sz="2400" dirty="0" err="1" smtClean="0"/>
              <a:t>радиодифузните</a:t>
            </a:r>
            <a:r>
              <a:rPr lang="en-US" sz="2400" dirty="0" smtClean="0"/>
              <a:t> </a:t>
            </a:r>
            <a:r>
              <a:rPr lang="en-US" sz="2400" dirty="0" err="1" smtClean="0"/>
              <a:t>организации</a:t>
            </a:r>
            <a:r>
              <a:rPr lang="en-US" sz="2400" dirty="0" smtClean="0"/>
              <a:t> (</a:t>
            </a:r>
            <a:r>
              <a:rPr lang="en-US" sz="2400" dirty="0" err="1" smtClean="0"/>
              <a:t>Конвенција</a:t>
            </a:r>
            <a:r>
              <a:rPr lang="en-US" sz="2400" dirty="0" smtClean="0"/>
              <a:t> </a:t>
            </a:r>
            <a:r>
              <a:rPr lang="en-US" sz="2400" dirty="0" err="1" smtClean="0"/>
              <a:t>од</a:t>
            </a:r>
            <a:r>
              <a:rPr lang="en-US" sz="2400" dirty="0" smtClean="0"/>
              <a:t> </a:t>
            </a:r>
            <a:r>
              <a:rPr lang="en-US" sz="2400" dirty="0" err="1" smtClean="0"/>
              <a:t>Рим</a:t>
            </a:r>
            <a:r>
              <a:rPr lang="en-US" sz="2400" dirty="0" smtClean="0"/>
              <a:t>), </a:t>
            </a:r>
            <a:r>
              <a:rPr lang="en-US" sz="2400" dirty="0" err="1" smtClean="0"/>
              <a:t>потоа</a:t>
            </a:r>
            <a:r>
              <a:rPr lang="en-US" sz="2400" dirty="0" smtClean="0"/>
              <a:t> </a:t>
            </a:r>
            <a:r>
              <a:rPr lang="en-US" sz="2400" dirty="0" err="1" smtClean="0"/>
              <a:t>со</a:t>
            </a:r>
            <a:r>
              <a:rPr lang="en-US" sz="2400" dirty="0" smtClean="0"/>
              <a:t> </a:t>
            </a:r>
            <a:r>
              <a:rPr lang="en-US" sz="2400" dirty="0" err="1" smtClean="0"/>
              <a:t>Договорот</a:t>
            </a:r>
            <a:r>
              <a:rPr lang="en-US" sz="2400" dirty="0" smtClean="0"/>
              <a:t> </a:t>
            </a:r>
            <a:r>
              <a:rPr lang="en-US" sz="2400" dirty="0" err="1" smtClean="0"/>
              <a:t>за</a:t>
            </a:r>
            <a:r>
              <a:rPr lang="en-US" sz="2400" dirty="0" smtClean="0"/>
              <a:t> </a:t>
            </a:r>
            <a:r>
              <a:rPr lang="en-US" sz="2400" dirty="0" err="1" smtClean="0"/>
              <a:t>комерцијалните</a:t>
            </a:r>
            <a:r>
              <a:rPr lang="en-US" sz="2400" dirty="0" smtClean="0"/>
              <a:t> </a:t>
            </a:r>
            <a:r>
              <a:rPr lang="en-US" sz="2400" dirty="0" err="1" smtClean="0"/>
              <a:t>аспекти</a:t>
            </a:r>
            <a:r>
              <a:rPr lang="en-US" sz="2400" dirty="0" smtClean="0"/>
              <a:t> </a:t>
            </a:r>
            <a:r>
              <a:rPr lang="en-US" sz="2400" dirty="0" err="1" smtClean="0"/>
              <a:t>на</a:t>
            </a:r>
            <a:r>
              <a:rPr lang="en-US" sz="2400" dirty="0" smtClean="0"/>
              <a:t> </a:t>
            </a:r>
            <a:r>
              <a:rPr lang="en-US" sz="2400" dirty="0" err="1" smtClean="0"/>
              <a:t>правата</a:t>
            </a:r>
            <a:r>
              <a:rPr lang="en-US" sz="2400" dirty="0" smtClean="0"/>
              <a:t> </a:t>
            </a:r>
            <a:r>
              <a:rPr lang="en-US" sz="2400" dirty="0" err="1" smtClean="0"/>
              <a:t>на</a:t>
            </a:r>
            <a:r>
              <a:rPr lang="en-US" sz="2400" dirty="0" smtClean="0"/>
              <a:t> </a:t>
            </a:r>
            <a:r>
              <a:rPr lang="en-US" sz="2400" dirty="0" err="1" smtClean="0"/>
              <a:t>интелектуална</a:t>
            </a:r>
            <a:r>
              <a:rPr lang="en-US" sz="2400" dirty="0" smtClean="0"/>
              <a:t> </a:t>
            </a:r>
            <a:r>
              <a:rPr lang="en-US" sz="2400" dirty="0" err="1" smtClean="0"/>
              <a:t>сопственост</a:t>
            </a:r>
            <a:r>
              <a:rPr lang="en-US" sz="2400" dirty="0" smtClean="0"/>
              <a:t> и </a:t>
            </a:r>
            <a:r>
              <a:rPr lang="en-US" sz="2400" dirty="0" err="1" smtClean="0"/>
              <a:t>Договорот</a:t>
            </a:r>
            <a:r>
              <a:rPr lang="en-US" sz="2400" dirty="0" smtClean="0"/>
              <a:t> </a:t>
            </a:r>
            <a:r>
              <a:rPr lang="en-US" sz="2400" dirty="0" err="1" smtClean="0"/>
              <a:t>за</a:t>
            </a:r>
            <a:r>
              <a:rPr lang="en-US" sz="2400" dirty="0" smtClean="0"/>
              <a:t> </a:t>
            </a:r>
            <a:r>
              <a:rPr lang="en-US" sz="2400" dirty="0" err="1" smtClean="0"/>
              <a:t>авторските</a:t>
            </a:r>
            <a:r>
              <a:rPr lang="en-US" sz="2400" dirty="0" smtClean="0"/>
              <a:t> </a:t>
            </a:r>
            <a:r>
              <a:rPr lang="en-US" sz="2400" dirty="0" err="1" smtClean="0"/>
              <a:t>права</a:t>
            </a:r>
            <a:r>
              <a:rPr lang="en-US" sz="2400" dirty="0" smtClean="0"/>
              <a:t> </a:t>
            </a:r>
            <a:r>
              <a:rPr lang="en-US" sz="2400" dirty="0" err="1" smtClean="0"/>
              <a:t>на</a:t>
            </a:r>
            <a:r>
              <a:rPr lang="en-US" sz="2400" dirty="0" smtClean="0"/>
              <a:t> WIPO, </a:t>
            </a:r>
            <a:r>
              <a:rPr lang="en-US" sz="2400" dirty="0" err="1" smtClean="0"/>
              <a:t>со</a:t>
            </a:r>
            <a:r>
              <a:rPr lang="en-US" sz="2400" dirty="0" smtClean="0"/>
              <a:t> </a:t>
            </a:r>
            <a:r>
              <a:rPr lang="en-US" sz="2400" dirty="0" err="1" smtClean="0"/>
              <a:t>исклучок</a:t>
            </a:r>
            <a:r>
              <a:rPr lang="en-US" sz="2400" dirty="0" smtClean="0"/>
              <a:t> </a:t>
            </a:r>
            <a:r>
              <a:rPr lang="en-US" sz="2400" dirty="0" err="1" smtClean="0"/>
              <a:t>на</a:t>
            </a:r>
            <a:r>
              <a:rPr lang="en-US" sz="2400" dirty="0" smtClean="0"/>
              <a:t> </a:t>
            </a:r>
            <a:r>
              <a:rPr lang="en-US" sz="2400" dirty="0" err="1" smtClean="0"/>
              <a:t>моралните</a:t>
            </a:r>
            <a:r>
              <a:rPr lang="en-US" sz="2400" dirty="0" smtClean="0"/>
              <a:t> </a:t>
            </a:r>
            <a:r>
              <a:rPr lang="en-US" sz="2400" dirty="0" err="1" smtClean="0"/>
              <a:t>права</a:t>
            </a:r>
            <a:r>
              <a:rPr lang="en-US" sz="2400" dirty="0" smtClean="0"/>
              <a:t> </a:t>
            </a:r>
            <a:r>
              <a:rPr lang="en-US" sz="2400" dirty="0" err="1" smtClean="0"/>
              <a:t>содржани</a:t>
            </a:r>
            <a:r>
              <a:rPr lang="en-US" sz="2400" dirty="0" smtClean="0"/>
              <a:t> </a:t>
            </a:r>
            <a:r>
              <a:rPr lang="en-US" sz="2400" dirty="0" err="1" smtClean="0"/>
              <a:t>во</a:t>
            </a:r>
            <a:r>
              <a:rPr lang="en-US" sz="2400" dirty="0" smtClean="0"/>
              <a:t> </a:t>
            </a:r>
            <a:r>
              <a:rPr lang="en-US" sz="2400" dirty="0" err="1" smtClean="0"/>
              <a:t>тие</a:t>
            </a:r>
            <a:r>
              <a:rPr lang="en-US" sz="2400" dirty="0" smtClean="0"/>
              <a:t> </a:t>
            </a:r>
            <a:r>
              <a:rPr lang="en-US" sz="2400" dirty="0" err="1" smtClean="0"/>
              <a:t>конвенции</a:t>
            </a:r>
            <a:r>
              <a:rPr lang="en-US" sz="2400" dirty="0" smtClean="0"/>
              <a:t>, </a:t>
            </a:r>
            <a:r>
              <a:rPr lang="en-US" sz="2400" dirty="0" err="1" smtClean="0"/>
              <a:t>кога</a:t>
            </a:r>
            <a:r>
              <a:rPr lang="en-US" sz="2400" dirty="0" smtClean="0"/>
              <a:t> </a:t>
            </a:r>
            <a:r>
              <a:rPr lang="en-US" sz="2400" dirty="0" err="1" smtClean="0"/>
              <a:t>тие</a:t>
            </a:r>
            <a:r>
              <a:rPr lang="en-US" sz="2400" dirty="0" smtClean="0"/>
              <a:t> </a:t>
            </a:r>
            <a:r>
              <a:rPr lang="en-US" sz="2400" dirty="0" err="1" smtClean="0"/>
              <a:t>дела</a:t>
            </a:r>
            <a:r>
              <a:rPr lang="en-US" sz="2400" dirty="0" smtClean="0"/>
              <a:t> </a:t>
            </a:r>
            <a:r>
              <a:rPr lang="en-US" sz="2400" dirty="0" err="1" smtClean="0"/>
              <a:t>се</a:t>
            </a:r>
            <a:r>
              <a:rPr lang="en-US" sz="2400" dirty="0" smtClean="0"/>
              <a:t> </a:t>
            </a:r>
            <a:r>
              <a:rPr lang="en-US" sz="2400" dirty="0" err="1" smtClean="0"/>
              <a:t>извршени</a:t>
            </a:r>
            <a:r>
              <a:rPr lang="en-US" sz="2400" dirty="0" smtClean="0"/>
              <a:t> </a:t>
            </a:r>
            <a:r>
              <a:rPr lang="en-US" sz="2400" dirty="0" err="1" smtClean="0"/>
              <a:t>намерно</a:t>
            </a:r>
            <a:r>
              <a:rPr lang="en-US" sz="2400" dirty="0" smtClean="0"/>
              <a:t>, </a:t>
            </a:r>
            <a:r>
              <a:rPr lang="en-US" sz="2400" dirty="0" err="1" smtClean="0"/>
              <a:t>на</a:t>
            </a:r>
            <a:r>
              <a:rPr lang="en-US" sz="2400" dirty="0" smtClean="0"/>
              <a:t> </a:t>
            </a:r>
            <a:r>
              <a:rPr lang="en-US" sz="2400" dirty="0" err="1" smtClean="0"/>
              <a:t>комерцијално</a:t>
            </a:r>
            <a:r>
              <a:rPr lang="en-US" sz="2400" dirty="0" smtClean="0"/>
              <a:t> </a:t>
            </a:r>
            <a:r>
              <a:rPr lang="en-US" sz="2400" dirty="0" err="1" smtClean="0"/>
              <a:t>ниво</a:t>
            </a:r>
            <a:r>
              <a:rPr lang="en-US" sz="2400" dirty="0" smtClean="0"/>
              <a:t>, а </a:t>
            </a:r>
            <a:r>
              <a:rPr lang="en-US" sz="2400" dirty="0" err="1" smtClean="0"/>
              <a:t>се</a:t>
            </a:r>
            <a:r>
              <a:rPr lang="en-US" sz="2400" dirty="0" smtClean="0"/>
              <a:t> </a:t>
            </a:r>
            <a:r>
              <a:rPr lang="en-US" sz="2400" dirty="0" err="1" smtClean="0"/>
              <a:t>извршени</a:t>
            </a:r>
            <a:r>
              <a:rPr lang="en-US" sz="2400" dirty="0" smtClean="0"/>
              <a:t> </a:t>
            </a:r>
            <a:r>
              <a:rPr lang="en-US" sz="2400" dirty="0" err="1" smtClean="0"/>
              <a:t>со</a:t>
            </a:r>
            <a:r>
              <a:rPr lang="en-US" sz="2400" dirty="0" smtClean="0"/>
              <a:t> </a:t>
            </a:r>
            <a:r>
              <a:rPr lang="en-US" sz="2400" dirty="0" err="1" smtClean="0"/>
              <a:t>помош</a:t>
            </a:r>
            <a:r>
              <a:rPr lang="en-US" sz="2400" dirty="0" smtClean="0"/>
              <a:t> </a:t>
            </a:r>
            <a:r>
              <a:rPr lang="en-US" sz="2400" dirty="0" err="1" smtClean="0"/>
              <a:t>на</a:t>
            </a:r>
            <a:r>
              <a:rPr lang="en-US" sz="2400" dirty="0" smtClean="0"/>
              <a:t> </a:t>
            </a:r>
            <a:r>
              <a:rPr lang="en-US" sz="2400" dirty="0" err="1" smtClean="0"/>
              <a:t>компјутерски</a:t>
            </a:r>
            <a:r>
              <a:rPr lang="en-US" sz="2400" dirty="0" smtClean="0"/>
              <a:t> </a:t>
            </a:r>
            <a:r>
              <a:rPr lang="en-US" sz="2400" dirty="0" err="1" smtClean="0"/>
              <a:t>систем</a:t>
            </a:r>
            <a:r>
              <a:rPr lang="en-US" sz="2400" dirty="0" smtClean="0"/>
              <a:t>.</a:t>
            </a:r>
            <a:endParaRPr lang="en-US" altLang="en-US" sz="2400" dirty="0" smtClean="0"/>
          </a:p>
        </p:txBody>
      </p:sp>
      <p:sp>
        <p:nvSpPr>
          <p:cNvPr id="1105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5091C61-999C-4640-90F8-3EB9D4726ECC}" type="slidenum">
              <a:rPr lang="en-US" smtClean="0">
                <a:solidFill>
                  <a:srgbClr val="898989"/>
                </a:solidFill>
                <a:latin typeface="Calibri" pitchFamily="34" charset="0"/>
              </a:rPr>
              <a:pPr eaLnBrk="1" hangingPunct="1"/>
              <a:t>107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p:cNvSpPr>
          <p:nvPr>
            <p:ph type="title"/>
          </p:nvPr>
        </p:nvSpPr>
        <p:spPr/>
        <p:txBody>
          <a:bodyPr/>
          <a:lstStyle/>
          <a:p>
            <a:pPr eaLnBrk="1" hangingPunct="1"/>
            <a:r>
              <a:rPr lang="en-US" sz="2800" b="1" smtClean="0"/>
              <a:t>Член 10 – Кривични дела што се однесуваат на кршење на авторските и на сродните права</a:t>
            </a:r>
            <a:r>
              <a:rPr lang="en-US" smtClean="0"/>
              <a:t> </a:t>
            </a:r>
          </a:p>
        </p:txBody>
      </p:sp>
      <p:sp>
        <p:nvSpPr>
          <p:cNvPr id="111619" name="Rectangle 3"/>
          <p:cNvSpPr>
            <a:spLocks noGrp="1"/>
          </p:cNvSpPr>
          <p:nvPr>
            <p:ph type="body" idx="1"/>
          </p:nvPr>
        </p:nvSpPr>
        <p:spPr>
          <a:xfrm>
            <a:off x="457200" y="2063750"/>
            <a:ext cx="8229600" cy="3309938"/>
          </a:xfrm>
        </p:spPr>
        <p:txBody>
          <a:bodyPr/>
          <a:lstStyle/>
          <a:p>
            <a:pPr marL="514350" indent="-514350" algn="just" eaLnBrk="1" hangingPunct="1">
              <a:lnSpc>
                <a:spcPct val="90000"/>
              </a:lnSpc>
              <a:buFont typeface="Calibri" pitchFamily="34" charset="0"/>
              <a:buAutoNum type="arabicPeriod" startAt="3"/>
            </a:pPr>
            <a:r>
              <a:rPr lang="en-US" sz="2600" smtClean="0"/>
              <a:t>Секоја страна може да го задржи правото, во ограничени околности, да не ја наметнува кривичната одговорност од ставовите 1 и 2 од овој член, под услов да ѝ се на располагање други видови ефикасни правни средства и тоа задржување на правото да не ги негира меѓународните обврски на таа страна дефинирани во меѓународните инструменти наведени во ставовите 1 и 2 од овој член.</a:t>
            </a:r>
            <a:endParaRPr lang="en-US" altLang="en-US" sz="2600" smtClean="0"/>
          </a:p>
        </p:txBody>
      </p:sp>
      <p:sp>
        <p:nvSpPr>
          <p:cNvPr id="1116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B0A4F1E-40BF-45AF-A3A8-A60125F640E7}" type="slidenum">
              <a:rPr lang="en-US" smtClean="0">
                <a:solidFill>
                  <a:srgbClr val="898989"/>
                </a:solidFill>
                <a:latin typeface="Calibri" pitchFamily="34" charset="0"/>
              </a:rPr>
              <a:pPr eaLnBrk="1" hangingPunct="1"/>
              <a:t>108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p:cNvSpPr>
          <p:nvPr>
            <p:ph type="title"/>
          </p:nvPr>
        </p:nvSpPr>
        <p:spPr/>
        <p:txBody>
          <a:bodyPr/>
          <a:lstStyle/>
          <a:p>
            <a:pPr eaLnBrk="1" hangingPunct="1"/>
            <a:r>
              <a:rPr lang="en-US" sz="2800" b="1" smtClean="0"/>
              <a:t>Член 10 – Кривични дела што се однесуваат на кршење на авторските и на сродните права</a:t>
            </a:r>
            <a:r>
              <a:rPr lang="en-US" smtClean="0"/>
              <a:t> </a:t>
            </a:r>
          </a:p>
        </p:txBody>
      </p:sp>
      <p:sp>
        <p:nvSpPr>
          <p:cNvPr id="112643" name="Rectangle 3"/>
          <p:cNvSpPr>
            <a:spLocks noGrp="1"/>
          </p:cNvSpPr>
          <p:nvPr>
            <p:ph type="body" idx="1"/>
          </p:nvPr>
        </p:nvSpPr>
        <p:spPr>
          <a:xfrm>
            <a:off x="442913" y="1628775"/>
            <a:ext cx="8229600" cy="4525963"/>
          </a:xfrm>
        </p:spPr>
        <p:txBody>
          <a:bodyPr/>
          <a:lstStyle/>
          <a:p>
            <a:pPr marL="514350" indent="-514350" algn="just" eaLnBrk="1" hangingPunct="1">
              <a:buFont typeface="Calibri" pitchFamily="34" charset="0"/>
              <a:buAutoNum type="arabicPeriod"/>
            </a:pPr>
            <a:r>
              <a:rPr lang="en-US" sz="2400" dirty="0" err="1" smtClean="0"/>
              <a:t>Секоја</a:t>
            </a:r>
            <a:r>
              <a:rPr lang="en-US" sz="2400" dirty="0" smtClean="0"/>
              <a:t> </a:t>
            </a:r>
            <a:r>
              <a:rPr lang="en-US" sz="2400" dirty="0" err="1" smtClean="0"/>
              <a:t>страна</a:t>
            </a:r>
            <a:r>
              <a:rPr lang="en-US" sz="2400" dirty="0" smtClean="0"/>
              <a:t> </a:t>
            </a:r>
            <a:r>
              <a:rPr lang="en-US" sz="2400" dirty="0" err="1" smtClean="0"/>
              <a:t>треба</a:t>
            </a:r>
            <a:r>
              <a:rPr lang="en-US" sz="2400" dirty="0" smtClean="0"/>
              <a:t> </a:t>
            </a:r>
            <a:r>
              <a:rPr lang="en-US" sz="2400" dirty="0" err="1" smtClean="0"/>
              <a:t>да</a:t>
            </a:r>
            <a:r>
              <a:rPr lang="en-US" sz="2400" dirty="0" smtClean="0"/>
              <a:t> </a:t>
            </a:r>
            <a:r>
              <a:rPr lang="en-US" sz="2400" dirty="0" err="1" smtClean="0"/>
              <a:t>усвои</a:t>
            </a:r>
            <a:r>
              <a:rPr lang="en-US" sz="2400" dirty="0" smtClean="0"/>
              <a:t> </a:t>
            </a:r>
            <a:r>
              <a:rPr lang="en-US" sz="2400" dirty="0" err="1" smtClean="0"/>
              <a:t>такво</a:t>
            </a:r>
            <a:r>
              <a:rPr lang="en-US" sz="2400" dirty="0" smtClean="0"/>
              <a:t> </a:t>
            </a:r>
            <a:r>
              <a:rPr lang="en-US" sz="2400" dirty="0" err="1" smtClean="0"/>
              <a:t>законодавство</a:t>
            </a:r>
            <a:r>
              <a:rPr lang="en-US" sz="2400" dirty="0" smtClean="0"/>
              <a:t> и </a:t>
            </a:r>
            <a:r>
              <a:rPr lang="en-US" sz="2400" dirty="0" err="1" smtClean="0"/>
              <a:t>други</a:t>
            </a:r>
            <a:r>
              <a:rPr lang="en-US" sz="2400" dirty="0" smtClean="0"/>
              <a:t> </a:t>
            </a:r>
            <a:r>
              <a:rPr lang="en-US" sz="2400" dirty="0" err="1" smtClean="0"/>
              <a:t>неопходни</a:t>
            </a:r>
            <a:r>
              <a:rPr lang="en-US" sz="2400" dirty="0" smtClean="0"/>
              <a:t> </a:t>
            </a:r>
            <a:r>
              <a:rPr lang="en-US" sz="2400" dirty="0" err="1" smtClean="0"/>
              <a:t>мерки</a:t>
            </a:r>
            <a:r>
              <a:rPr lang="en-US" sz="2400" dirty="0" smtClean="0"/>
              <a:t>, </a:t>
            </a:r>
            <a:r>
              <a:rPr lang="en-US" sz="2400" dirty="0" err="1" smtClean="0"/>
              <a:t>со</a:t>
            </a:r>
            <a:r>
              <a:rPr lang="en-US" sz="2400" dirty="0" smtClean="0"/>
              <a:t> </a:t>
            </a:r>
            <a:r>
              <a:rPr lang="en-US" sz="2400" dirty="0" err="1" smtClean="0"/>
              <a:t>цел</a:t>
            </a:r>
            <a:r>
              <a:rPr lang="en-US" sz="2400" dirty="0" smtClean="0"/>
              <a:t> </a:t>
            </a:r>
            <a:r>
              <a:rPr lang="en-US" sz="2400" dirty="0" err="1" smtClean="0"/>
              <a:t>во</a:t>
            </a:r>
            <a:r>
              <a:rPr lang="en-US" sz="2400" dirty="0" smtClean="0"/>
              <a:t> </a:t>
            </a:r>
            <a:r>
              <a:rPr lang="en-US" sz="2400" dirty="0" err="1" smtClean="0"/>
              <a:t>нејзиното</a:t>
            </a:r>
            <a:r>
              <a:rPr lang="en-US" sz="2400" dirty="0" smtClean="0"/>
              <a:t> </a:t>
            </a:r>
            <a:r>
              <a:rPr lang="en-US" sz="2400" dirty="0" err="1" smtClean="0"/>
              <a:t>национално</a:t>
            </a:r>
            <a:r>
              <a:rPr lang="en-US" sz="2400" dirty="0" smtClean="0"/>
              <a:t> </a:t>
            </a:r>
            <a:r>
              <a:rPr lang="en-US" sz="2400" dirty="0" err="1" smtClean="0"/>
              <a:t>право</a:t>
            </a:r>
            <a:r>
              <a:rPr lang="en-US" sz="2400" dirty="0" smtClean="0"/>
              <a:t> </a:t>
            </a:r>
            <a:r>
              <a:rPr lang="en-US" sz="2400" dirty="0" err="1" smtClean="0"/>
              <a:t>како</a:t>
            </a:r>
            <a:r>
              <a:rPr lang="en-US" sz="2400" dirty="0" smtClean="0"/>
              <a:t> </a:t>
            </a:r>
            <a:r>
              <a:rPr lang="en-US" sz="2400" dirty="0" err="1" smtClean="0"/>
              <a:t>кривично</a:t>
            </a:r>
            <a:r>
              <a:rPr lang="en-US" sz="2400" dirty="0" smtClean="0"/>
              <a:t> </a:t>
            </a:r>
            <a:r>
              <a:rPr lang="en-US" sz="2400" dirty="0" err="1" smtClean="0"/>
              <a:t>дело</a:t>
            </a:r>
            <a:r>
              <a:rPr lang="en-US" sz="2400" dirty="0" smtClean="0"/>
              <a:t> </a:t>
            </a:r>
            <a:r>
              <a:rPr lang="en-US" sz="2400" dirty="0" err="1" smtClean="0"/>
              <a:t>да</a:t>
            </a:r>
            <a:r>
              <a:rPr lang="en-US" sz="2400" dirty="0" smtClean="0"/>
              <a:t> </a:t>
            </a:r>
            <a:r>
              <a:rPr lang="en-US" sz="2400" dirty="0" err="1" smtClean="0"/>
              <a:t>се</a:t>
            </a:r>
            <a:r>
              <a:rPr lang="en-US" sz="2400" dirty="0" smtClean="0"/>
              <a:t> </a:t>
            </a:r>
            <a:r>
              <a:rPr lang="en-US" sz="2400" dirty="0" err="1" smtClean="0"/>
              <a:t>квалификува</a:t>
            </a:r>
            <a:r>
              <a:rPr lang="en-US" sz="2400" dirty="0" smtClean="0">
                <a:solidFill>
                  <a:srgbClr val="FF0000"/>
                </a:solidFill>
              </a:rPr>
              <a:t> </a:t>
            </a:r>
            <a:r>
              <a:rPr lang="en-US" sz="2400" b="1" dirty="0" err="1" smtClean="0">
                <a:solidFill>
                  <a:srgbClr val="FF0000"/>
                </a:solidFill>
              </a:rPr>
              <a:t>кршењето</a:t>
            </a:r>
            <a:r>
              <a:rPr lang="en-US" sz="2400" b="1" dirty="0" smtClean="0">
                <a:solidFill>
                  <a:srgbClr val="FF0000"/>
                </a:solidFill>
              </a:rPr>
              <a:t> </a:t>
            </a:r>
            <a:r>
              <a:rPr lang="en-US" sz="2400" b="1" dirty="0" err="1" smtClean="0">
                <a:solidFill>
                  <a:srgbClr val="FF0000"/>
                </a:solidFill>
              </a:rPr>
              <a:t>на</a:t>
            </a:r>
            <a:r>
              <a:rPr lang="en-US" sz="2400" b="1" dirty="0" smtClean="0">
                <a:solidFill>
                  <a:srgbClr val="FF0000"/>
                </a:solidFill>
              </a:rPr>
              <a:t> </a:t>
            </a:r>
            <a:r>
              <a:rPr lang="en-US" sz="2400" b="1" dirty="0" err="1" smtClean="0">
                <a:solidFill>
                  <a:srgbClr val="FF0000"/>
                </a:solidFill>
              </a:rPr>
              <a:t>авторските</a:t>
            </a:r>
            <a:r>
              <a:rPr lang="en-US" sz="2400" b="1" dirty="0" smtClean="0">
                <a:solidFill>
                  <a:srgbClr val="FF0000"/>
                </a:solidFill>
              </a:rPr>
              <a:t> </a:t>
            </a:r>
            <a:r>
              <a:rPr lang="en-US" sz="2400" b="1" dirty="0" err="1" smtClean="0">
                <a:solidFill>
                  <a:srgbClr val="FF0000"/>
                </a:solidFill>
              </a:rPr>
              <a:t>права</a:t>
            </a:r>
            <a:r>
              <a:rPr lang="en-US" sz="2400" dirty="0" smtClean="0"/>
              <a:t>, </a:t>
            </a:r>
            <a:r>
              <a:rPr lang="en-US" sz="2400" dirty="0" err="1" smtClean="0"/>
              <a:t>дефинирано</a:t>
            </a:r>
            <a:r>
              <a:rPr lang="en-US" sz="2400" dirty="0" smtClean="0"/>
              <a:t> </a:t>
            </a:r>
            <a:r>
              <a:rPr lang="en-US" sz="2400" dirty="0" err="1" smtClean="0"/>
              <a:t>во</a:t>
            </a:r>
            <a:r>
              <a:rPr lang="en-US" sz="2400" dirty="0" smtClean="0"/>
              <a:t> </a:t>
            </a:r>
            <a:r>
              <a:rPr lang="en-US" sz="2400" dirty="0" err="1" smtClean="0"/>
              <a:t>законите</a:t>
            </a:r>
            <a:r>
              <a:rPr lang="en-US" sz="2400" dirty="0" smtClean="0"/>
              <a:t> </a:t>
            </a:r>
            <a:r>
              <a:rPr lang="en-US" sz="2400" dirty="0" err="1" smtClean="0"/>
              <a:t>на</a:t>
            </a:r>
            <a:r>
              <a:rPr lang="en-US" sz="2400" dirty="0" smtClean="0"/>
              <a:t> </a:t>
            </a:r>
            <a:r>
              <a:rPr lang="en-US" sz="2400" dirty="0" err="1" smtClean="0"/>
              <a:t>таа</a:t>
            </a:r>
            <a:r>
              <a:rPr lang="en-US" sz="2400" dirty="0" smtClean="0"/>
              <a:t> </a:t>
            </a:r>
            <a:r>
              <a:rPr lang="en-US" sz="2400" dirty="0" err="1" smtClean="0"/>
              <a:t>страна</a:t>
            </a:r>
            <a:r>
              <a:rPr lang="en-US" sz="2400" dirty="0" smtClean="0"/>
              <a:t> </a:t>
            </a:r>
            <a:r>
              <a:rPr lang="en-US" sz="2400" dirty="0" err="1" smtClean="0"/>
              <a:t>што</a:t>
            </a:r>
            <a:r>
              <a:rPr lang="en-US" sz="2400" dirty="0" smtClean="0"/>
              <a:t> </a:t>
            </a:r>
            <a:r>
              <a:rPr lang="en-US" sz="2400" dirty="0" err="1" smtClean="0"/>
              <a:t>се</a:t>
            </a:r>
            <a:r>
              <a:rPr lang="en-US" sz="2400" dirty="0" smtClean="0"/>
              <a:t> </a:t>
            </a:r>
            <a:r>
              <a:rPr lang="en-US" sz="2400" dirty="0" err="1" smtClean="0"/>
              <a:t>однесуваат</a:t>
            </a:r>
            <a:r>
              <a:rPr lang="en-US" sz="2400" dirty="0" smtClean="0"/>
              <a:t> </a:t>
            </a:r>
            <a:r>
              <a:rPr lang="en-US" sz="2400" dirty="0" err="1" smtClean="0"/>
              <a:t>на</a:t>
            </a:r>
            <a:r>
              <a:rPr lang="en-US" sz="2400" dirty="0" smtClean="0"/>
              <a:t> </a:t>
            </a:r>
            <a:r>
              <a:rPr lang="en-US" sz="2400" dirty="0" err="1" smtClean="0"/>
              <a:t>обврските</a:t>
            </a:r>
            <a:r>
              <a:rPr lang="en-US" sz="2400" dirty="0" smtClean="0"/>
              <a:t> </a:t>
            </a:r>
            <a:r>
              <a:rPr lang="en-US" sz="2400" dirty="0" err="1" smtClean="0"/>
              <a:t>што</a:t>
            </a:r>
            <a:r>
              <a:rPr lang="en-US" sz="2400" dirty="0" smtClean="0"/>
              <a:t> </a:t>
            </a:r>
            <a:r>
              <a:rPr lang="en-US" sz="2400" dirty="0" err="1" smtClean="0"/>
              <a:t>ги</a:t>
            </a:r>
            <a:r>
              <a:rPr lang="en-US" sz="2400" dirty="0" smtClean="0"/>
              <a:t> </a:t>
            </a:r>
            <a:r>
              <a:rPr lang="en-US" sz="2400" dirty="0" err="1" smtClean="0"/>
              <a:t>презела</a:t>
            </a:r>
            <a:r>
              <a:rPr lang="en-US" sz="2400" dirty="0" smtClean="0"/>
              <a:t> </a:t>
            </a:r>
            <a:r>
              <a:rPr lang="en-US" sz="2400" dirty="0" err="1" smtClean="0"/>
              <a:t>со</a:t>
            </a:r>
            <a:r>
              <a:rPr lang="en-US" sz="2400" dirty="0" smtClean="0"/>
              <a:t> </a:t>
            </a:r>
            <a:r>
              <a:rPr lang="en-US" sz="2400" dirty="0" err="1" smtClean="0"/>
              <a:t>Меѓународната</a:t>
            </a:r>
            <a:r>
              <a:rPr lang="en-US" sz="2400" dirty="0" smtClean="0"/>
              <a:t> </a:t>
            </a:r>
            <a:r>
              <a:rPr lang="en-US" sz="2400" dirty="0" err="1" smtClean="0"/>
              <a:t>конвенција</a:t>
            </a:r>
            <a:r>
              <a:rPr lang="en-US" sz="2400" dirty="0" smtClean="0"/>
              <a:t> </a:t>
            </a:r>
            <a:r>
              <a:rPr lang="en-US" sz="2400" dirty="0" err="1" smtClean="0"/>
              <a:t>за</a:t>
            </a:r>
            <a:r>
              <a:rPr lang="en-US" sz="2400" dirty="0" smtClean="0"/>
              <a:t> </a:t>
            </a:r>
            <a:r>
              <a:rPr lang="en-US" sz="2400" dirty="0" err="1" smtClean="0"/>
              <a:t>заштита</a:t>
            </a:r>
            <a:r>
              <a:rPr lang="en-US" sz="2400" dirty="0" smtClean="0"/>
              <a:t> </a:t>
            </a:r>
            <a:r>
              <a:rPr lang="en-US" sz="2400" dirty="0" err="1" smtClean="0"/>
              <a:t>на</a:t>
            </a:r>
            <a:r>
              <a:rPr lang="en-US" sz="2400" dirty="0" smtClean="0"/>
              <a:t> </a:t>
            </a:r>
            <a:r>
              <a:rPr lang="en-US" sz="2400" dirty="0" err="1" smtClean="0"/>
              <a:t>изведувачите</a:t>
            </a:r>
            <a:r>
              <a:rPr lang="en-US" sz="2400" dirty="0" smtClean="0"/>
              <a:t>, </a:t>
            </a:r>
            <a:r>
              <a:rPr lang="en-US" sz="2400" dirty="0" err="1" smtClean="0"/>
              <a:t>производителите</a:t>
            </a:r>
            <a:r>
              <a:rPr lang="en-US" sz="2400" dirty="0" smtClean="0"/>
              <a:t> </a:t>
            </a:r>
            <a:r>
              <a:rPr lang="en-US" sz="2400" dirty="0" err="1" smtClean="0"/>
              <a:t>на</a:t>
            </a:r>
            <a:r>
              <a:rPr lang="en-US" sz="2400" dirty="0" smtClean="0"/>
              <a:t> </a:t>
            </a:r>
            <a:r>
              <a:rPr lang="en-US" sz="2400" dirty="0" err="1" smtClean="0"/>
              <a:t>фонограми</a:t>
            </a:r>
            <a:r>
              <a:rPr lang="en-US" sz="2400" dirty="0" smtClean="0"/>
              <a:t> и </a:t>
            </a:r>
            <a:r>
              <a:rPr lang="en-US" sz="2400" dirty="0" err="1" smtClean="0"/>
              <a:t>радиодифузните</a:t>
            </a:r>
            <a:r>
              <a:rPr lang="en-US" sz="2400" dirty="0" smtClean="0"/>
              <a:t> </a:t>
            </a:r>
            <a:r>
              <a:rPr lang="en-US" sz="2400" dirty="0" err="1" smtClean="0"/>
              <a:t>организации</a:t>
            </a:r>
            <a:r>
              <a:rPr lang="en-US" sz="2400" dirty="0" smtClean="0"/>
              <a:t> (</a:t>
            </a:r>
            <a:r>
              <a:rPr lang="en-US" sz="2400" dirty="0" err="1" smtClean="0"/>
              <a:t>Конвенција</a:t>
            </a:r>
            <a:r>
              <a:rPr lang="en-US" sz="2400" dirty="0" smtClean="0"/>
              <a:t> </a:t>
            </a:r>
            <a:r>
              <a:rPr lang="en-US" sz="2400" dirty="0" err="1" smtClean="0"/>
              <a:t>од</a:t>
            </a:r>
            <a:r>
              <a:rPr lang="en-US" sz="2400" dirty="0" smtClean="0"/>
              <a:t> </a:t>
            </a:r>
            <a:r>
              <a:rPr lang="en-US" sz="2400" dirty="0" err="1" smtClean="0"/>
              <a:t>Рим</a:t>
            </a:r>
            <a:r>
              <a:rPr lang="en-US" sz="2400" dirty="0" smtClean="0"/>
              <a:t>), </a:t>
            </a:r>
            <a:r>
              <a:rPr lang="en-US" sz="2400" dirty="0" err="1" smtClean="0"/>
              <a:t>потоа</a:t>
            </a:r>
            <a:r>
              <a:rPr lang="en-US" sz="2400" dirty="0" smtClean="0"/>
              <a:t> </a:t>
            </a:r>
            <a:r>
              <a:rPr lang="en-US" sz="2400" dirty="0" err="1" smtClean="0"/>
              <a:t>со</a:t>
            </a:r>
            <a:r>
              <a:rPr lang="en-US" sz="2400" dirty="0" smtClean="0"/>
              <a:t> </a:t>
            </a:r>
            <a:r>
              <a:rPr lang="en-US" sz="2400" dirty="0" err="1" smtClean="0"/>
              <a:t>Договорот</a:t>
            </a:r>
            <a:r>
              <a:rPr lang="en-US" sz="2400" dirty="0" smtClean="0"/>
              <a:t> </a:t>
            </a:r>
            <a:r>
              <a:rPr lang="en-US" sz="2400" dirty="0" err="1" smtClean="0"/>
              <a:t>за</a:t>
            </a:r>
            <a:r>
              <a:rPr lang="en-US" sz="2400" dirty="0" smtClean="0"/>
              <a:t> </a:t>
            </a:r>
            <a:r>
              <a:rPr lang="en-US" sz="2400" dirty="0" err="1" smtClean="0"/>
              <a:t>комерцијалните</a:t>
            </a:r>
            <a:r>
              <a:rPr lang="en-US" sz="2400" dirty="0" smtClean="0"/>
              <a:t> </a:t>
            </a:r>
            <a:r>
              <a:rPr lang="en-US" sz="2400" dirty="0" err="1" smtClean="0"/>
              <a:t>аспекти</a:t>
            </a:r>
            <a:r>
              <a:rPr lang="en-US" sz="2400" dirty="0" smtClean="0"/>
              <a:t> </a:t>
            </a:r>
            <a:r>
              <a:rPr lang="en-US" sz="2400" dirty="0" err="1" smtClean="0"/>
              <a:t>на</a:t>
            </a:r>
            <a:r>
              <a:rPr lang="en-US" sz="2400" dirty="0" smtClean="0"/>
              <a:t> </a:t>
            </a:r>
            <a:r>
              <a:rPr lang="en-US" sz="2400" dirty="0" err="1" smtClean="0"/>
              <a:t>правата</a:t>
            </a:r>
            <a:r>
              <a:rPr lang="en-US" sz="2400" dirty="0" smtClean="0"/>
              <a:t> </a:t>
            </a:r>
            <a:r>
              <a:rPr lang="en-US" sz="2400" dirty="0" err="1" smtClean="0"/>
              <a:t>на</a:t>
            </a:r>
            <a:r>
              <a:rPr lang="en-US" sz="2400" dirty="0" smtClean="0"/>
              <a:t> </a:t>
            </a:r>
            <a:r>
              <a:rPr lang="en-US" sz="2400" dirty="0" err="1" smtClean="0"/>
              <a:t>интелектуална</a:t>
            </a:r>
            <a:r>
              <a:rPr lang="en-US" sz="2400" dirty="0" smtClean="0"/>
              <a:t> </a:t>
            </a:r>
            <a:r>
              <a:rPr lang="en-US" sz="2400" dirty="0" err="1" smtClean="0"/>
              <a:t>сопственост</a:t>
            </a:r>
            <a:r>
              <a:rPr lang="en-US" sz="2400" dirty="0" smtClean="0"/>
              <a:t> и </a:t>
            </a:r>
            <a:r>
              <a:rPr lang="en-US" sz="2400" dirty="0" err="1" smtClean="0"/>
              <a:t>Договорот</a:t>
            </a:r>
            <a:r>
              <a:rPr lang="en-US" sz="2400" dirty="0" smtClean="0"/>
              <a:t> </a:t>
            </a:r>
            <a:r>
              <a:rPr lang="en-US" sz="2400" dirty="0" err="1" smtClean="0"/>
              <a:t>за</a:t>
            </a:r>
            <a:r>
              <a:rPr lang="en-US" sz="2400" dirty="0" smtClean="0"/>
              <a:t> </a:t>
            </a:r>
            <a:r>
              <a:rPr lang="en-US" sz="2400" dirty="0" err="1" smtClean="0"/>
              <a:t>авторските</a:t>
            </a:r>
            <a:r>
              <a:rPr lang="en-US" sz="2400" dirty="0" smtClean="0"/>
              <a:t> </a:t>
            </a:r>
            <a:r>
              <a:rPr lang="en-US" sz="2400" dirty="0" err="1" smtClean="0"/>
              <a:t>права</a:t>
            </a:r>
            <a:r>
              <a:rPr lang="en-US" sz="2400" dirty="0" smtClean="0"/>
              <a:t> </a:t>
            </a:r>
            <a:r>
              <a:rPr lang="en-US" sz="2400" dirty="0" err="1" smtClean="0"/>
              <a:t>на</a:t>
            </a:r>
            <a:r>
              <a:rPr lang="en-US" sz="2400" dirty="0" smtClean="0"/>
              <a:t> WIPO, </a:t>
            </a:r>
            <a:r>
              <a:rPr lang="en-US" sz="2400" b="1" dirty="0" err="1" smtClean="0">
                <a:solidFill>
                  <a:srgbClr val="FF0000"/>
                </a:solidFill>
              </a:rPr>
              <a:t>со</a:t>
            </a:r>
            <a:r>
              <a:rPr lang="en-US" sz="2400" b="1" dirty="0" smtClean="0">
                <a:solidFill>
                  <a:srgbClr val="FF0000"/>
                </a:solidFill>
              </a:rPr>
              <a:t> </a:t>
            </a:r>
            <a:r>
              <a:rPr lang="en-US" sz="2400" b="1" dirty="0" err="1" smtClean="0">
                <a:solidFill>
                  <a:srgbClr val="FF0000"/>
                </a:solidFill>
              </a:rPr>
              <a:t>исклучок</a:t>
            </a:r>
            <a:r>
              <a:rPr lang="en-US" sz="2400" b="1" dirty="0" smtClean="0">
                <a:solidFill>
                  <a:srgbClr val="FF0000"/>
                </a:solidFill>
              </a:rPr>
              <a:t> </a:t>
            </a:r>
            <a:r>
              <a:rPr lang="en-US" sz="2400" b="1" dirty="0" err="1" smtClean="0">
                <a:solidFill>
                  <a:srgbClr val="FF0000"/>
                </a:solidFill>
              </a:rPr>
              <a:t>на</a:t>
            </a:r>
            <a:r>
              <a:rPr lang="en-US" sz="2400" b="1" dirty="0" smtClean="0">
                <a:solidFill>
                  <a:srgbClr val="FF0000"/>
                </a:solidFill>
              </a:rPr>
              <a:t> </a:t>
            </a:r>
            <a:r>
              <a:rPr lang="en-US" sz="2400" b="1" dirty="0" err="1" smtClean="0">
                <a:solidFill>
                  <a:srgbClr val="FF0000"/>
                </a:solidFill>
              </a:rPr>
              <a:t>моралните</a:t>
            </a:r>
            <a:r>
              <a:rPr lang="en-US" sz="2400" b="1" dirty="0" smtClean="0">
                <a:solidFill>
                  <a:srgbClr val="FF0000"/>
                </a:solidFill>
              </a:rPr>
              <a:t> </a:t>
            </a:r>
            <a:r>
              <a:rPr lang="en-US" sz="2400" b="1" dirty="0" err="1" smtClean="0">
                <a:solidFill>
                  <a:srgbClr val="FF0000"/>
                </a:solidFill>
              </a:rPr>
              <a:t>права</a:t>
            </a:r>
            <a:r>
              <a:rPr lang="en-US" sz="2400" b="1" dirty="0" smtClean="0"/>
              <a:t> </a:t>
            </a:r>
            <a:r>
              <a:rPr lang="en-US" sz="2400" dirty="0" err="1" smtClean="0"/>
              <a:t>содржани</a:t>
            </a:r>
            <a:r>
              <a:rPr lang="en-US" sz="2400" dirty="0" smtClean="0"/>
              <a:t> </a:t>
            </a:r>
            <a:r>
              <a:rPr lang="en-US" sz="2400" dirty="0" err="1" smtClean="0"/>
              <a:t>во</a:t>
            </a:r>
            <a:r>
              <a:rPr lang="en-US" sz="2400" dirty="0" smtClean="0"/>
              <a:t> </a:t>
            </a:r>
            <a:r>
              <a:rPr lang="en-US" sz="2400" dirty="0" err="1" smtClean="0"/>
              <a:t>тие</a:t>
            </a:r>
            <a:r>
              <a:rPr lang="en-US" sz="2400" dirty="0" smtClean="0"/>
              <a:t> </a:t>
            </a:r>
            <a:r>
              <a:rPr lang="en-US" sz="2400" dirty="0" err="1" smtClean="0"/>
              <a:t>конвенции</a:t>
            </a:r>
            <a:r>
              <a:rPr lang="en-US" sz="2400" dirty="0" smtClean="0"/>
              <a:t>, </a:t>
            </a:r>
            <a:r>
              <a:rPr lang="en-US" sz="2400" dirty="0" err="1" smtClean="0"/>
              <a:t>кога</a:t>
            </a:r>
            <a:r>
              <a:rPr lang="en-US" sz="2400" dirty="0" smtClean="0"/>
              <a:t> </a:t>
            </a:r>
            <a:r>
              <a:rPr lang="en-US" sz="2400" dirty="0" err="1" smtClean="0"/>
              <a:t>тие</a:t>
            </a:r>
            <a:r>
              <a:rPr lang="en-US" sz="2400" dirty="0" smtClean="0"/>
              <a:t> </a:t>
            </a:r>
            <a:r>
              <a:rPr lang="en-US" sz="2400" dirty="0" err="1" smtClean="0"/>
              <a:t>дела</a:t>
            </a:r>
            <a:r>
              <a:rPr lang="en-US" sz="2400" dirty="0" smtClean="0"/>
              <a:t> </a:t>
            </a:r>
            <a:r>
              <a:rPr lang="en-US" sz="2400" dirty="0" err="1" smtClean="0"/>
              <a:t>се</a:t>
            </a:r>
            <a:r>
              <a:rPr lang="en-US" sz="2400" dirty="0" smtClean="0"/>
              <a:t> </a:t>
            </a:r>
            <a:r>
              <a:rPr lang="en-US" sz="2400" dirty="0" err="1" smtClean="0"/>
              <a:t>извршени</a:t>
            </a:r>
            <a:r>
              <a:rPr lang="en-US" sz="2400" dirty="0" smtClean="0"/>
              <a:t> </a:t>
            </a:r>
            <a:r>
              <a:rPr lang="en-US" sz="2400" b="1" dirty="0" err="1" smtClean="0">
                <a:solidFill>
                  <a:srgbClr val="FF0000"/>
                </a:solidFill>
              </a:rPr>
              <a:t>намерно</a:t>
            </a:r>
            <a:r>
              <a:rPr lang="en-US" sz="2400" dirty="0" smtClean="0"/>
              <a:t>, </a:t>
            </a:r>
            <a:r>
              <a:rPr lang="en-US" sz="2400" dirty="0" err="1" smtClean="0"/>
              <a:t>на</a:t>
            </a:r>
            <a:r>
              <a:rPr lang="en-US" sz="2400" dirty="0" smtClean="0"/>
              <a:t> </a:t>
            </a:r>
            <a:r>
              <a:rPr lang="en-US" sz="2400" dirty="0" err="1" smtClean="0"/>
              <a:t>комерцијално</a:t>
            </a:r>
            <a:r>
              <a:rPr lang="en-US" sz="2400" dirty="0" smtClean="0"/>
              <a:t> </a:t>
            </a:r>
            <a:r>
              <a:rPr lang="en-US" sz="2400" dirty="0" err="1" smtClean="0"/>
              <a:t>ниво</a:t>
            </a:r>
            <a:r>
              <a:rPr lang="en-US" sz="2400" dirty="0" smtClean="0"/>
              <a:t>, а </a:t>
            </a:r>
            <a:r>
              <a:rPr lang="en-US" sz="2400" dirty="0" err="1" smtClean="0"/>
              <a:t>се</a:t>
            </a:r>
            <a:r>
              <a:rPr lang="en-US" sz="2400" dirty="0" smtClean="0"/>
              <a:t> </a:t>
            </a:r>
            <a:r>
              <a:rPr lang="en-US" sz="2400" dirty="0" err="1" smtClean="0"/>
              <a:t>извршени</a:t>
            </a:r>
            <a:r>
              <a:rPr lang="en-US" sz="2400" dirty="0" smtClean="0"/>
              <a:t> </a:t>
            </a:r>
            <a:r>
              <a:rPr lang="en-US" sz="2400" b="1" dirty="0" err="1" smtClean="0">
                <a:solidFill>
                  <a:srgbClr val="FF0000"/>
                </a:solidFill>
              </a:rPr>
              <a:t>со</a:t>
            </a:r>
            <a:r>
              <a:rPr lang="en-US" sz="2400" b="1" dirty="0" smtClean="0">
                <a:solidFill>
                  <a:srgbClr val="FF0000"/>
                </a:solidFill>
              </a:rPr>
              <a:t> </a:t>
            </a:r>
            <a:r>
              <a:rPr lang="en-US" sz="2400" b="1" dirty="0" err="1" smtClean="0">
                <a:solidFill>
                  <a:srgbClr val="FF0000"/>
                </a:solidFill>
              </a:rPr>
              <a:t>помош</a:t>
            </a:r>
            <a:r>
              <a:rPr lang="en-US" sz="2400" b="1" dirty="0" smtClean="0">
                <a:solidFill>
                  <a:srgbClr val="FF0000"/>
                </a:solidFill>
              </a:rPr>
              <a:t> </a:t>
            </a:r>
            <a:r>
              <a:rPr lang="en-US" sz="2400" b="1" dirty="0" err="1" smtClean="0">
                <a:solidFill>
                  <a:srgbClr val="FF0000"/>
                </a:solidFill>
              </a:rPr>
              <a:t>на</a:t>
            </a:r>
            <a:r>
              <a:rPr lang="en-US" sz="2400" b="1" dirty="0" smtClean="0">
                <a:solidFill>
                  <a:srgbClr val="FF0000"/>
                </a:solidFill>
              </a:rPr>
              <a:t> </a:t>
            </a:r>
            <a:r>
              <a:rPr lang="en-US" sz="2400" b="1" dirty="0" err="1" smtClean="0">
                <a:solidFill>
                  <a:srgbClr val="FF0000"/>
                </a:solidFill>
              </a:rPr>
              <a:t>компјутерски</a:t>
            </a:r>
            <a:r>
              <a:rPr lang="en-US" sz="2400" b="1" dirty="0" smtClean="0">
                <a:solidFill>
                  <a:srgbClr val="FF0000"/>
                </a:solidFill>
              </a:rPr>
              <a:t> </a:t>
            </a:r>
            <a:r>
              <a:rPr lang="en-US" sz="2400" b="1" dirty="0" err="1" smtClean="0">
                <a:solidFill>
                  <a:srgbClr val="FF0000"/>
                </a:solidFill>
              </a:rPr>
              <a:t>систем</a:t>
            </a:r>
            <a:r>
              <a:rPr lang="en-US" sz="2400" dirty="0" smtClean="0"/>
              <a:t>.</a:t>
            </a:r>
          </a:p>
        </p:txBody>
      </p:sp>
      <p:sp>
        <p:nvSpPr>
          <p:cNvPr id="1126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2CA71F64-B6AA-47E7-9CDD-354797419B00}" type="slidenum">
              <a:rPr lang="en-US" smtClean="0">
                <a:solidFill>
                  <a:srgbClr val="898989"/>
                </a:solidFill>
                <a:latin typeface="Calibri" pitchFamily="34" charset="0"/>
              </a:rPr>
              <a:pPr eaLnBrk="1" hangingPunct="1"/>
              <a:t>109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p:txBody>
          <a:bodyPr/>
          <a:lstStyle/>
          <a:p>
            <a:pPr eaLnBrk="1" hangingPunct="1"/>
            <a:r>
              <a:rPr lang="en-US" b="1" smtClean="0"/>
              <a:t>Пристап</a:t>
            </a:r>
          </a:p>
        </p:txBody>
      </p:sp>
      <p:sp>
        <p:nvSpPr>
          <p:cNvPr id="78851" name="Rectangle 3"/>
          <p:cNvSpPr>
            <a:spLocks noGrp="1"/>
          </p:cNvSpPr>
          <p:nvPr>
            <p:ph type="body" idx="1"/>
          </p:nvPr>
        </p:nvSpPr>
        <p:spPr>
          <a:xfrm>
            <a:off x="457200" y="1501775"/>
            <a:ext cx="8229600" cy="5075238"/>
          </a:xfrm>
        </p:spPr>
        <p:txBody>
          <a:bodyPr/>
          <a:lstStyle/>
          <a:p>
            <a:pPr algn="just" eaLnBrk="1" hangingPunct="1">
              <a:lnSpc>
                <a:spcPct val="90000"/>
              </a:lnSpc>
              <a:buFont typeface="Arial" pitchFamily="34" charset="0"/>
              <a:buChar char="•"/>
              <a:defRPr/>
            </a:pPr>
            <a:r>
              <a:rPr lang="mk" sz="2800">
                <a:latin typeface="+mj-lt"/>
                <a:ea typeface="+mn-ea"/>
                <a:cs typeface="Times New Roman" pitchFamily="18" charset="0"/>
              </a:rPr>
              <a:t>Пристап претставува влегување во компјутерски систем како целина или во некој негов дел</a:t>
            </a:r>
          </a:p>
          <a:p>
            <a:pPr algn="just" eaLnBrk="1" hangingPunct="1">
              <a:lnSpc>
                <a:spcPct val="90000"/>
              </a:lnSpc>
              <a:buFont typeface="Arial" pitchFamily="34" charset="0"/>
              <a:buChar char="•"/>
              <a:defRPr/>
            </a:pPr>
            <a:r>
              <a:rPr lang="mk" sz="2800">
                <a:latin typeface="+mj-lt"/>
                <a:ea typeface="+mn-ea"/>
                <a:cs typeface="Times New Roman" pitchFamily="18" charset="0"/>
              </a:rPr>
              <a:t>Тој вклучува влегување во друг компјутерски систем:</a:t>
            </a:r>
          </a:p>
          <a:p>
            <a:pPr lvl="1" algn="just" eaLnBrk="1" hangingPunct="1">
              <a:lnSpc>
                <a:spcPct val="90000"/>
              </a:lnSpc>
              <a:buFont typeface="Arial" pitchFamily="34" charset="0"/>
              <a:buChar char="–"/>
              <a:defRPr/>
            </a:pPr>
            <a:r>
              <a:rPr lang="mk" sz="2400">
                <a:latin typeface="+mj-lt"/>
                <a:ea typeface="+mn-ea"/>
                <a:cs typeface="Times New Roman" pitchFamily="18" charset="0"/>
              </a:rPr>
              <a:t>Кога тој е поврзан преку јавна телекомуникациска мрежа;</a:t>
            </a:r>
          </a:p>
          <a:p>
            <a:pPr lvl="1" algn="just" eaLnBrk="1" hangingPunct="1">
              <a:lnSpc>
                <a:spcPct val="90000"/>
              </a:lnSpc>
              <a:buFont typeface="Arial" pitchFamily="34" charset="0"/>
              <a:buChar char="–"/>
              <a:defRPr/>
            </a:pPr>
            <a:r>
              <a:rPr lang="mk" sz="2400">
                <a:latin typeface="+mj-lt"/>
                <a:ea typeface="+mn-ea"/>
                <a:cs typeface="Times New Roman" pitchFamily="18" charset="0"/>
              </a:rPr>
              <a:t>За компјутерски систем во иста мрежа (LAN или интернет во рамките на некоја организација) </a:t>
            </a:r>
          </a:p>
          <a:p>
            <a:pPr algn="just" eaLnBrk="1" hangingPunct="1">
              <a:lnSpc>
                <a:spcPct val="90000"/>
              </a:lnSpc>
              <a:buFont typeface="Arial" pitchFamily="34" charset="0"/>
              <a:buChar char="•"/>
              <a:defRPr/>
            </a:pPr>
            <a:r>
              <a:rPr lang="mk" sz="2800">
                <a:latin typeface="+mj-lt"/>
                <a:ea typeface="+mn-ea"/>
                <a:cs typeface="Times New Roman" pitchFamily="18" charset="0"/>
              </a:rPr>
              <a:t>Не вклучува само праќање електронски пораки или датотеки во компјутерскиот систем</a:t>
            </a:r>
          </a:p>
          <a:p>
            <a:pPr algn="just" eaLnBrk="1" hangingPunct="1">
              <a:lnSpc>
                <a:spcPct val="90000"/>
              </a:lnSpc>
              <a:buFont typeface="Arial" pitchFamily="34" charset="0"/>
              <a:buChar char="•"/>
              <a:defRPr/>
            </a:pPr>
            <a:r>
              <a:rPr lang="mk" sz="2800">
                <a:latin typeface="+mj-lt"/>
                <a:ea typeface="+mn-ea"/>
                <a:cs typeface="Times New Roman" pitchFamily="18" charset="0"/>
              </a:rPr>
              <a:t>Методот на комуникација со компјутерскиот систем не е важен (дали далечински преку безжична врска; или од близина)</a:t>
            </a:r>
          </a:p>
        </p:txBody>
      </p:sp>
      <p:sp>
        <p:nvSpPr>
          <p:cNvPr id="1229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33A63B87-773F-4925-B5AF-1043E9D4CB2A}" type="slidenum">
              <a:rPr lang="en-US" smtClean="0">
                <a:solidFill>
                  <a:srgbClr val="898989"/>
                </a:solidFill>
                <a:latin typeface="Calibri" pitchFamily="34" charset="0"/>
              </a:rPr>
              <a:pPr eaLnBrk="1" hangingPunct="1"/>
              <a:t>11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en-US" b="1" smtClean="0"/>
              <a:t>Кршење на авторски права</a:t>
            </a:r>
          </a:p>
        </p:txBody>
      </p:sp>
      <p:sp>
        <p:nvSpPr>
          <p:cNvPr id="113667" name="Content Placeholder 2"/>
          <p:cNvSpPr>
            <a:spLocks noGrp="1"/>
          </p:cNvSpPr>
          <p:nvPr>
            <p:ph idx="1"/>
          </p:nvPr>
        </p:nvSpPr>
        <p:spPr>
          <a:xfrm>
            <a:off x="279400" y="1719263"/>
            <a:ext cx="8547100" cy="4525962"/>
          </a:xfrm>
        </p:spPr>
        <p:txBody>
          <a:bodyPr/>
          <a:lstStyle/>
          <a:p>
            <a:pPr algn="just"/>
            <a:r>
              <a:rPr lang="en-US" sz="3000" smtClean="0"/>
              <a:t>Обврска да се криминализира кршењето на авторските права</a:t>
            </a:r>
          </a:p>
          <a:p>
            <a:pPr algn="just"/>
            <a:endParaRPr lang="en-US" altLang="en-US" sz="2000" smtClean="0"/>
          </a:p>
          <a:p>
            <a:pPr algn="just"/>
            <a:r>
              <a:rPr lang="en-US" sz="3000" smtClean="0"/>
              <a:t>Обврска да не се прошири на криминализацијата на моралните права, како што е во:</a:t>
            </a:r>
          </a:p>
          <a:p>
            <a:pPr lvl="1" algn="just"/>
            <a:r>
              <a:rPr lang="en-US" sz="2600" smtClean="0"/>
              <a:t>Член 6 од Конвенцијата од Берн</a:t>
            </a:r>
          </a:p>
          <a:p>
            <a:pPr lvl="1" algn="just"/>
            <a:r>
              <a:rPr lang="en-US" sz="2600" smtClean="0"/>
              <a:t>Член 5 од Договорот на WIPO </a:t>
            </a:r>
          </a:p>
          <a:p>
            <a:pPr algn="just"/>
            <a:endParaRPr lang="en-US" altLang="en-US" sz="2000" smtClean="0"/>
          </a:p>
          <a:p>
            <a:pPr algn="just"/>
            <a:r>
              <a:rPr lang="en-US" sz="3000" smtClean="0"/>
              <a:t>Кривичните дела кршење на авторски права мора да бидат извршени намерно </a:t>
            </a:r>
          </a:p>
        </p:txBody>
      </p:sp>
      <p:sp>
        <p:nvSpPr>
          <p:cNvPr id="1136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51790633-7EC6-4660-A575-B0E5A3B07198}" type="slidenum">
              <a:rPr lang="en-US" smtClean="0">
                <a:solidFill>
                  <a:srgbClr val="898989"/>
                </a:solidFill>
                <a:latin typeface="Calibri" pitchFamily="34" charset="0"/>
              </a:rPr>
              <a:pPr eaLnBrk="1" hangingPunct="1"/>
              <a:t>110</a:t>
            </a:fld>
            <a:endParaRPr lang="en-US" altLang="en-US" smtClean="0">
              <a:solidFill>
                <a:srgbClr val="898989"/>
              </a:solidFill>
              <a:latin typeface="Calibri" pitchFamily="34" charset="0"/>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p:cNvSpPr>
          <p:nvPr>
            <p:ph type="title"/>
          </p:nvPr>
        </p:nvSpPr>
        <p:spPr/>
        <p:txBody>
          <a:bodyPr/>
          <a:lstStyle/>
          <a:p>
            <a:pPr eaLnBrk="1" hangingPunct="1"/>
            <a:r>
              <a:rPr lang="en-US" sz="2800" b="1" smtClean="0"/>
              <a:t>Член 10 – Кривични дела што се однесуваат на кршење на авторските и на сродните права</a:t>
            </a:r>
            <a:r>
              <a:rPr lang="en-US" smtClean="0"/>
              <a:t> </a:t>
            </a:r>
          </a:p>
        </p:txBody>
      </p:sp>
      <p:sp>
        <p:nvSpPr>
          <p:cNvPr id="114691" name="Rectangle 3"/>
          <p:cNvSpPr>
            <a:spLocks noGrp="1"/>
          </p:cNvSpPr>
          <p:nvPr>
            <p:ph type="body" idx="1"/>
          </p:nvPr>
        </p:nvSpPr>
        <p:spPr>
          <a:xfrm>
            <a:off x="457200" y="1965325"/>
            <a:ext cx="8229600" cy="4525963"/>
          </a:xfrm>
        </p:spPr>
        <p:txBody>
          <a:bodyPr/>
          <a:lstStyle/>
          <a:p>
            <a:pPr marL="457200" indent="-457200" algn="just" eaLnBrk="1" hangingPunct="1">
              <a:lnSpc>
                <a:spcPct val="90000"/>
              </a:lnSpc>
              <a:buFont typeface="Calibri" pitchFamily="34" charset="0"/>
              <a:buAutoNum type="arabicPeriod"/>
            </a:pPr>
            <a:r>
              <a:rPr lang="en-US" sz="2400" smtClean="0"/>
              <a:t>Секоја страна треба да усвои такво законодавство и други неопходни мерки, со цел во нејзиното национално право како кривично дело да се квалификува кршење на авторските права, дефинирано во законите на таа страна што се однесуваат на обврските што ги презела со Договорот од Париз од 24 јули 1971 година, со Конвенцијата од Берн за заштита на литературните и на уметничките дела, потоа со Договорот за комерцијалните аспекти на правата на интелектуална сопственост и Договорот за авторските права на WIPO, со исклучок на моралните права содржани во тие конвенции, кога тие дела се извршени намерно, </a:t>
            </a:r>
            <a:r>
              <a:rPr lang="en-US" b="1" smtClean="0">
                <a:solidFill>
                  <a:srgbClr val="FF0000"/>
                </a:solidFill>
              </a:rPr>
              <a:t>на комерцијално ниво</a:t>
            </a:r>
            <a:r>
              <a:rPr lang="en-US" smtClean="0"/>
              <a:t> </a:t>
            </a:r>
            <a:r>
              <a:rPr lang="en-US" sz="2400" smtClean="0"/>
              <a:t>, а се направени со помош на компјутерски систем</a:t>
            </a:r>
            <a:r>
              <a:rPr lang="en-US" smtClean="0"/>
              <a:t> </a:t>
            </a:r>
          </a:p>
        </p:txBody>
      </p:sp>
      <p:sp>
        <p:nvSpPr>
          <p:cNvPr id="11469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051D9D22-67A2-4B6D-BE0D-B5FFAFBA9ECB}" type="slidenum">
              <a:rPr lang="en-US" smtClean="0">
                <a:solidFill>
                  <a:srgbClr val="898989"/>
                </a:solidFill>
                <a:latin typeface="Calibri" pitchFamily="34" charset="0"/>
              </a:rPr>
              <a:pPr eaLnBrk="1" hangingPunct="1"/>
              <a:t>111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r>
              <a:rPr lang="en-US" b="1" smtClean="0"/>
              <a:t>Комерцијално ниво</a:t>
            </a:r>
          </a:p>
        </p:txBody>
      </p:sp>
      <p:sp>
        <p:nvSpPr>
          <p:cNvPr id="115715" name="Content Placeholder 2"/>
          <p:cNvSpPr>
            <a:spLocks noGrp="1"/>
          </p:cNvSpPr>
          <p:nvPr>
            <p:ph idx="1"/>
          </p:nvPr>
        </p:nvSpPr>
        <p:spPr>
          <a:xfrm>
            <a:off x="279400" y="1776413"/>
            <a:ext cx="8547100" cy="4525962"/>
          </a:xfrm>
        </p:spPr>
        <p:txBody>
          <a:bodyPr/>
          <a:lstStyle/>
          <a:p>
            <a:pPr algn="just"/>
            <a:r>
              <a:rPr lang="en-US" sz="3000" smtClean="0"/>
              <a:t>Во согласност со член 61 од Договорот TRIPS</a:t>
            </a:r>
          </a:p>
          <a:p>
            <a:pPr algn="just"/>
            <a:endParaRPr lang="en-US" altLang="en-US" sz="3000" smtClean="0"/>
          </a:p>
          <a:p>
            <a:pPr algn="just"/>
            <a:r>
              <a:rPr lang="en-US" sz="3000" smtClean="0"/>
              <a:t>Се занимава со пиратство на комерцијално ниво</a:t>
            </a:r>
          </a:p>
          <a:p>
            <a:pPr algn="just"/>
            <a:endParaRPr lang="en-US" altLang="en-US" sz="3000" smtClean="0"/>
          </a:p>
          <a:p>
            <a:pPr algn="just"/>
            <a:r>
              <a:rPr lang="en-US" sz="3000" smtClean="0"/>
              <a:t>Страните може да одат над прагот на пиратството на комерцијално ниво и да ги криминализираат другите примери на кршењето на авторски права </a:t>
            </a:r>
          </a:p>
        </p:txBody>
      </p:sp>
      <p:sp>
        <p:nvSpPr>
          <p:cNvPr id="11571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t>!</a:t>
            </a:r>
            <a:fld id="{9851DAD3-EA7B-456E-8793-6DC559132D38}" type="slidenum">
              <a:rPr lang="en-US" smtClean="0">
                <a:solidFill>
                  <a:srgbClr val="898989"/>
                </a:solidFill>
                <a:latin typeface="Calibri" pitchFamily="34" charset="0"/>
              </a:rPr>
              <a:pPr eaLnBrk="1" hangingPunct="1"/>
              <a:t>112</a:t>
            </a:fld>
            <a:endParaRPr lang="en-US" altLang="en-US" smtClean="0">
              <a:solidFill>
                <a:srgbClr val="898989"/>
              </a:solidFill>
              <a:latin typeface="Calibri" pitchFamily="34" charset="0"/>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3"/>
          <p:cNvSpPr>
            <a:spLocks noGrp="1"/>
          </p:cNvSpPr>
          <p:nvPr>
            <p:ph type="body" idx="1"/>
          </p:nvPr>
        </p:nvSpPr>
        <p:spPr>
          <a:xfrm>
            <a:off x="457200" y="428625"/>
            <a:ext cx="8229600" cy="5689600"/>
          </a:xfrm>
        </p:spPr>
        <p:txBody>
          <a:bodyPr/>
          <a:lstStyle/>
          <a:p>
            <a:pPr marL="0" indent="0" eaLnBrk="1" hangingPunct="1">
              <a:buFont typeface="Arial" charset="0"/>
              <a:buNone/>
            </a:pPr>
            <a:r>
              <a:rPr lang="en-US" sz="4000" b="1" smtClean="0"/>
              <a:t>Споредна одговорност и санкции</a:t>
            </a:r>
            <a:r>
              <a:rPr lang="en-US" sz="4000" smtClean="0"/>
              <a:t> </a:t>
            </a:r>
          </a:p>
          <a:p>
            <a:pPr marL="0" indent="0" eaLnBrk="1" hangingPunct="1"/>
            <a:r>
              <a:rPr lang="en-US" sz="2800" b="1" smtClean="0"/>
              <a:t>Казна за помагање и поттикнување</a:t>
            </a:r>
          </a:p>
          <a:p>
            <a:pPr lvl="1" eaLnBrk="1" hangingPunct="1"/>
            <a:r>
              <a:rPr lang="en-US" sz="2400" smtClean="0"/>
              <a:t>Член 11 </a:t>
            </a:r>
          </a:p>
          <a:p>
            <a:pPr lvl="2" eaLnBrk="1" hangingPunct="1"/>
            <a:r>
              <a:rPr lang="en-US" sz="2000" smtClean="0"/>
              <a:t>дела на помагање и поттикнување што сите страни мора да ги земат предвид во домашното право</a:t>
            </a:r>
          </a:p>
          <a:p>
            <a:pPr lvl="2" eaLnBrk="1" hangingPunct="1"/>
            <a:r>
              <a:rPr lang="en-US" sz="2000" smtClean="0"/>
              <a:t>повеќето национални законодавства веќе го имаат усвоено ова гледиште</a:t>
            </a:r>
          </a:p>
          <a:p>
            <a:pPr lvl="2" eaLnBrk="1" hangingPunct="1"/>
            <a:endParaRPr lang="en-US" sz="2000" smtClean="0"/>
          </a:p>
          <a:p>
            <a:pPr marL="0" indent="0" eaLnBrk="1" hangingPunct="1"/>
            <a:r>
              <a:rPr lang="en-US" sz="2800" b="1" smtClean="0"/>
              <a:t>Кривична одговорност на правните субјекти</a:t>
            </a:r>
          </a:p>
          <a:p>
            <a:pPr lvl="1" eaLnBrk="1" hangingPunct="1"/>
            <a:r>
              <a:rPr lang="en-US" sz="2400" smtClean="0"/>
              <a:t>Член 12 </a:t>
            </a:r>
          </a:p>
          <a:p>
            <a:pPr lvl="2" eaLnBrk="1" hangingPunct="1"/>
            <a:r>
              <a:rPr lang="en-US" sz="2000" smtClean="0"/>
              <a:t>бара од сите страни да ги криминализираат делата на правните субјекти </a:t>
            </a:r>
          </a:p>
          <a:p>
            <a:pPr lvl="2" eaLnBrk="1" hangingPunct="1"/>
            <a:r>
              <a:rPr lang="en-US" sz="2000" smtClean="0"/>
              <a:t>во рамките на Европската Унија, криминализацијата на делата на правните субјекти, исто така, е важно прашање</a:t>
            </a:r>
          </a:p>
        </p:txBody>
      </p:sp>
      <p:sp>
        <p:nvSpPr>
          <p:cNvPr id="11673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8B30534-4E4C-4DB3-9543-0F09C466412D}" type="slidenum">
              <a:rPr lang="en-US" smtClean="0">
                <a:solidFill>
                  <a:srgbClr val="898989"/>
                </a:solidFill>
                <a:latin typeface="Calibri" pitchFamily="34" charset="0"/>
              </a:rPr>
              <a:pPr eaLnBrk="1" hangingPunct="1"/>
              <a:t>113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3"/>
          <p:cNvSpPr>
            <a:spLocks noGrp="1"/>
          </p:cNvSpPr>
          <p:nvPr>
            <p:ph type="body" idx="1"/>
          </p:nvPr>
        </p:nvSpPr>
        <p:spPr>
          <a:xfrm>
            <a:off x="457200" y="1262063"/>
            <a:ext cx="8229600" cy="4525962"/>
          </a:xfrm>
        </p:spPr>
        <p:txBody>
          <a:bodyPr/>
          <a:lstStyle/>
          <a:p>
            <a:pPr eaLnBrk="1" hangingPunct="1">
              <a:lnSpc>
                <a:spcPct val="90000"/>
              </a:lnSpc>
            </a:pPr>
            <a:r>
              <a:rPr lang="en-US" b="1" smtClean="0"/>
              <a:t>Кривична одговорност на компаниите и на другите правни субјекти</a:t>
            </a:r>
          </a:p>
          <a:p>
            <a:pPr eaLnBrk="1" hangingPunct="1">
              <a:lnSpc>
                <a:spcPct val="90000"/>
              </a:lnSpc>
            </a:pPr>
            <a:endParaRPr lang="en-US" smtClean="0"/>
          </a:p>
          <a:p>
            <a:pPr lvl="1" eaLnBrk="1" hangingPunct="1">
              <a:lnSpc>
                <a:spcPct val="90000"/>
              </a:lnSpc>
            </a:pPr>
            <a:r>
              <a:rPr lang="en-US" smtClean="0"/>
              <a:t>со кривични дела на нивните претставнички тела</a:t>
            </a:r>
          </a:p>
          <a:p>
            <a:pPr lvl="1" eaLnBrk="1" hangingPunct="1">
              <a:lnSpc>
                <a:spcPct val="90000"/>
              </a:lnSpc>
            </a:pPr>
            <a:r>
              <a:rPr lang="en-US" smtClean="0"/>
              <a:t>дејствуваат за свое застапување и интерес</a:t>
            </a:r>
          </a:p>
          <a:p>
            <a:pPr lvl="1" eaLnBrk="1" hangingPunct="1">
              <a:lnSpc>
                <a:spcPct val="90000"/>
              </a:lnSpc>
            </a:pPr>
            <a:r>
              <a:rPr lang="en-US" smtClean="0"/>
              <a:t>освен тоа, одговорноста на правните субјекти се јавува и во случаи на</a:t>
            </a:r>
          </a:p>
          <a:p>
            <a:pPr lvl="2" eaLnBrk="1" hangingPunct="1">
              <a:lnSpc>
                <a:spcPct val="90000"/>
              </a:lnSpc>
            </a:pPr>
            <a:r>
              <a:rPr lang="en-US" smtClean="0"/>
              <a:t>недостиг од надзор или контрола на правното застапништво на компанијата или на друг правен субјект над некој што е под нивен надзор </a:t>
            </a:r>
          </a:p>
        </p:txBody>
      </p:sp>
      <p:sp>
        <p:nvSpPr>
          <p:cNvPr id="11776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AE12871B-11ED-4BD8-B4EB-A572B3017569}" type="slidenum">
              <a:rPr lang="en-US" smtClean="0">
                <a:solidFill>
                  <a:srgbClr val="898989"/>
                </a:solidFill>
                <a:latin typeface="Calibri" pitchFamily="34" charset="0"/>
              </a:rPr>
              <a:pPr eaLnBrk="1" hangingPunct="1"/>
              <a:t>114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8787"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5400" b="1">
                <a:latin typeface="Calibri" pitchFamily="34" charset="0"/>
              </a:rPr>
              <a:t>Прашања</a:t>
            </a:r>
          </a:p>
        </p:txBody>
      </p:sp>
      <p:sp>
        <p:nvSpPr>
          <p:cNvPr id="11878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9841490-52ED-4C41-8C34-5D10D1E1CBB0}" type="slidenum">
              <a:rPr lang="en-US" smtClean="0">
                <a:solidFill>
                  <a:srgbClr val="898989"/>
                </a:solidFill>
                <a:latin typeface="Calibri" pitchFamily="34" charset="0"/>
              </a:rPr>
              <a:pPr eaLnBrk="1" hangingPunct="1"/>
              <a:t>115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a:defRPr/>
            </a:pPr>
            <a:r>
              <a:rPr lang="mk" sz="3600" b="1">
                <a:ea typeface="ＭＳ Ｐゴシック" charset="0"/>
                <a:cs typeface="ＭＳ Ｐゴシック" charset="0"/>
              </a:rPr>
              <a:t>Втор дел</a:t>
            </a:r>
            <a:r>
              <a:rPr lang="mk" sz="3600" b="1" dirty="0">
                <a:ea typeface="ＭＳ Ｐゴシック" charset="0"/>
                <a:cs typeface="ＭＳ Ｐゴシック" charset="0"/>
              </a:rPr>
              <a:t/>
            </a:r>
            <a:br>
              <a:rPr lang="mk" sz="3600" b="1" dirty="0">
                <a:ea typeface="ＭＳ Ｐゴシック" charset="0"/>
                <a:cs typeface="ＭＳ Ｐゴシック" charset="0"/>
              </a:rPr>
            </a:br>
            <a:r>
              <a:rPr lang="mk" sz="3600">
                <a:ea typeface="ＭＳ Ｐゴシック" charset="0"/>
                <a:cs typeface="ＭＳ Ｐゴシック" charset="0"/>
              </a:rPr>
              <a:t> </a:t>
            </a:r>
            <a:r>
              <a:rPr lang="mk" sz="3600" b="1">
                <a:ea typeface="ＭＳ Ｐゴシック" charset="0"/>
                <a:cs typeface="ＭＳ Ｐゴシック" charset="0"/>
              </a:rPr>
              <a:t>Втор делСтудии на случај </a:t>
            </a:r>
          </a:p>
        </p:txBody>
      </p:sp>
      <p:pic>
        <p:nvPicPr>
          <p:cNvPr id="119811" name="Picture 3"/>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19812"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87B9625-CF3E-4456-B52D-625306341F4A}" type="slidenum">
              <a:rPr lang="en-US" smtClean="0">
                <a:solidFill>
                  <a:srgbClr val="898989"/>
                </a:solidFill>
                <a:latin typeface="Calibri" pitchFamily="34" charset="0"/>
              </a:rPr>
              <a:pPr eaLnBrk="1" hangingPunct="1"/>
              <a:t>116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457200" y="274638"/>
            <a:ext cx="8229600" cy="860425"/>
          </a:xfrm>
        </p:spPr>
        <p:txBody>
          <a:bodyPr/>
          <a:lstStyle/>
          <a:p>
            <a:pPr eaLnBrk="1" hangingPunct="1"/>
            <a:r>
              <a:rPr lang="en-US" b="1" smtClean="0"/>
              <a:t>Студија на случај 1</a:t>
            </a:r>
            <a:r>
              <a:rPr lang="en-US" smtClean="0"/>
              <a:t> </a:t>
            </a:r>
            <a:endParaRPr lang="en-US" altLang="en-US" b="1" smtClean="0"/>
          </a:p>
        </p:txBody>
      </p:sp>
      <p:sp>
        <p:nvSpPr>
          <p:cNvPr id="120835" name="Content Placeholder 2"/>
          <p:cNvSpPr>
            <a:spLocks noGrp="1"/>
          </p:cNvSpPr>
          <p:nvPr>
            <p:ph idx="1"/>
          </p:nvPr>
        </p:nvSpPr>
        <p:spPr>
          <a:xfrm>
            <a:off x="457200" y="1135063"/>
            <a:ext cx="8513763" cy="5494337"/>
          </a:xfrm>
        </p:spPr>
        <p:txBody>
          <a:bodyPr/>
          <a:lstStyle/>
          <a:p>
            <a:pPr marL="3175" indent="-3175">
              <a:buFont typeface="Arial" charset="0"/>
              <a:buNone/>
            </a:pPr>
            <a:r>
              <a:rPr lang="en-US" sz="2100" b="1" dirty="0" err="1" smtClean="0"/>
              <a:t>Факти</a:t>
            </a:r>
            <a:r>
              <a:rPr lang="en-US" sz="2100" b="1" dirty="0" smtClean="0"/>
              <a:t> / </a:t>
            </a:r>
            <a:r>
              <a:rPr lang="en-US" sz="2100" b="1" dirty="0" err="1" smtClean="0"/>
              <a:t>сценарио</a:t>
            </a:r>
            <a:endParaRPr lang="en-US" sz="2100" b="1" dirty="0" smtClean="0"/>
          </a:p>
          <a:p>
            <a:pPr marL="3175" indent="-3175" eaLnBrk="1" hangingPunct="1">
              <a:buFont typeface="Arial" charset="0"/>
              <a:buNone/>
            </a:pPr>
            <a:r>
              <a:rPr lang="en-US" sz="2100" dirty="0" err="1" smtClean="0"/>
              <a:t>Камил</a:t>
            </a:r>
            <a:r>
              <a:rPr lang="en-US" sz="2100" dirty="0" smtClean="0"/>
              <a:t> е </a:t>
            </a:r>
            <a:r>
              <a:rPr lang="en-US" sz="2100" dirty="0" err="1" smtClean="0"/>
              <a:t>студентка</a:t>
            </a:r>
            <a:r>
              <a:rPr lang="en-US" sz="2100" dirty="0" smtClean="0"/>
              <a:t> </a:t>
            </a:r>
            <a:r>
              <a:rPr lang="en-US" sz="2100" dirty="0" err="1" smtClean="0"/>
              <a:t>на</a:t>
            </a:r>
            <a:r>
              <a:rPr lang="en-US" sz="2100" dirty="0" smtClean="0"/>
              <a:t> </a:t>
            </a:r>
            <a:r>
              <a:rPr lang="en-US" sz="2100" dirty="0" err="1" smtClean="0"/>
              <a:t>Европскиот</a:t>
            </a:r>
            <a:r>
              <a:rPr lang="en-US" sz="2100" dirty="0" smtClean="0"/>
              <a:t> </a:t>
            </a:r>
            <a:r>
              <a:rPr lang="en-US" sz="2100" dirty="0" err="1" smtClean="0"/>
              <a:t>факултет</a:t>
            </a:r>
            <a:r>
              <a:rPr lang="en-US" sz="2100" dirty="0" smtClean="0"/>
              <a:t> </a:t>
            </a:r>
            <a:r>
              <a:rPr lang="en-US" sz="2100" dirty="0" err="1" smtClean="0"/>
              <a:t>за</a:t>
            </a:r>
            <a:r>
              <a:rPr lang="en-US" sz="2100" dirty="0" smtClean="0"/>
              <a:t> </a:t>
            </a:r>
            <a:r>
              <a:rPr lang="en-US" sz="2100" dirty="0" err="1" smtClean="0"/>
              <a:t>електротехника</a:t>
            </a:r>
            <a:r>
              <a:rPr lang="en-US" sz="2100" dirty="0" smtClean="0"/>
              <a:t> и </a:t>
            </a:r>
            <a:r>
              <a:rPr lang="en-US" sz="2100" dirty="0" err="1" smtClean="0"/>
              <a:t>компјутерски</a:t>
            </a:r>
            <a:r>
              <a:rPr lang="en-US" sz="2100" dirty="0" smtClean="0"/>
              <a:t> </a:t>
            </a:r>
            <a:r>
              <a:rPr lang="en-US" sz="2100" dirty="0" err="1" smtClean="0"/>
              <a:t>науки</a:t>
            </a:r>
            <a:r>
              <a:rPr lang="en-US" sz="2100" dirty="0" smtClean="0"/>
              <a:t> и </a:t>
            </a:r>
            <a:r>
              <a:rPr lang="en-US" sz="2100" dirty="0" err="1" smtClean="0"/>
              <a:t>одлучи</a:t>
            </a:r>
            <a:r>
              <a:rPr lang="en-US" sz="2100" dirty="0" smtClean="0"/>
              <a:t> </a:t>
            </a:r>
            <a:r>
              <a:rPr lang="en-US" sz="2100" dirty="0" err="1" smtClean="0"/>
              <a:t>да</a:t>
            </a:r>
            <a:r>
              <a:rPr lang="en-US" sz="2100" dirty="0" smtClean="0"/>
              <a:t> </a:t>
            </a:r>
            <a:r>
              <a:rPr lang="en-US" sz="2100" dirty="0" err="1" smtClean="0"/>
              <a:t>напише</a:t>
            </a:r>
            <a:r>
              <a:rPr lang="en-US" sz="2100" dirty="0" smtClean="0"/>
              <a:t> </a:t>
            </a:r>
            <a:r>
              <a:rPr lang="en-US" sz="2100" dirty="0" err="1" smtClean="0"/>
              <a:t>труд</a:t>
            </a:r>
            <a:r>
              <a:rPr lang="en-US" sz="2100" dirty="0" smtClean="0"/>
              <a:t> </a:t>
            </a:r>
            <a:r>
              <a:rPr lang="en-US" sz="2100" dirty="0" err="1" smtClean="0"/>
              <a:t>на</a:t>
            </a:r>
            <a:r>
              <a:rPr lang="en-US" sz="2100" dirty="0" smtClean="0"/>
              <a:t> </a:t>
            </a:r>
            <a:r>
              <a:rPr lang="en-US" sz="2100" dirty="0" err="1" smtClean="0"/>
              <a:t>тема</a:t>
            </a:r>
            <a:r>
              <a:rPr lang="en-US" sz="2100" dirty="0" smtClean="0"/>
              <a:t> </a:t>
            </a:r>
            <a:r>
              <a:rPr lang="en-US" sz="2100" dirty="0" err="1" smtClean="0"/>
              <a:t>безбедност</a:t>
            </a:r>
            <a:r>
              <a:rPr lang="en-US" sz="2100" dirty="0" smtClean="0"/>
              <a:t> </a:t>
            </a:r>
            <a:r>
              <a:rPr lang="en-US" sz="2100" dirty="0" err="1" smtClean="0"/>
              <a:t>на</a:t>
            </a:r>
            <a:r>
              <a:rPr lang="en-US" sz="2100" dirty="0" smtClean="0"/>
              <a:t> </a:t>
            </a:r>
            <a:r>
              <a:rPr lang="en-US" sz="2100" dirty="0" err="1" smtClean="0"/>
              <a:t>компјутерските</a:t>
            </a:r>
            <a:r>
              <a:rPr lang="en-US" sz="2100" dirty="0" smtClean="0"/>
              <a:t> </a:t>
            </a:r>
            <a:r>
              <a:rPr lang="en-US" sz="2100" dirty="0" err="1" smtClean="0"/>
              <a:t>системи</a:t>
            </a:r>
            <a:r>
              <a:rPr lang="en-US" sz="2100" dirty="0" smtClean="0"/>
              <a:t> и </a:t>
            </a:r>
            <a:r>
              <a:rPr lang="en-US" sz="2100" dirty="0" err="1" smtClean="0"/>
              <a:t>мрежи</a:t>
            </a:r>
            <a:r>
              <a:rPr lang="en-US" sz="2100" dirty="0" smtClean="0"/>
              <a:t>. </a:t>
            </a:r>
            <a:r>
              <a:rPr lang="en-US" sz="2100" dirty="0" err="1" smtClean="0"/>
              <a:t>Таа</a:t>
            </a:r>
            <a:r>
              <a:rPr lang="en-US" sz="2100" dirty="0" smtClean="0"/>
              <a:t> </a:t>
            </a:r>
            <a:r>
              <a:rPr lang="en-US" sz="2100" dirty="0" err="1" smtClean="0"/>
              <a:t>ги</a:t>
            </a:r>
            <a:r>
              <a:rPr lang="en-US" sz="2100" dirty="0" smtClean="0"/>
              <a:t> </a:t>
            </a:r>
            <a:r>
              <a:rPr lang="en-US" sz="2100" dirty="0" err="1" smtClean="0"/>
              <a:t>хакираше</a:t>
            </a:r>
            <a:r>
              <a:rPr lang="en-US" sz="2100" dirty="0" smtClean="0"/>
              <a:t> </a:t>
            </a:r>
            <a:r>
              <a:rPr lang="en-US" sz="2100" dirty="0" err="1" smtClean="0"/>
              <a:t>компјутерските</a:t>
            </a:r>
            <a:r>
              <a:rPr lang="en-US" sz="2100" dirty="0" smtClean="0"/>
              <a:t> </a:t>
            </a:r>
            <a:r>
              <a:rPr lang="en-US" sz="2100" dirty="0" err="1" smtClean="0"/>
              <a:t>системи</a:t>
            </a:r>
            <a:r>
              <a:rPr lang="en-US" sz="2100" dirty="0" smtClean="0"/>
              <a:t> </a:t>
            </a:r>
            <a:r>
              <a:rPr lang="en-US" sz="2100" dirty="0" err="1" smtClean="0"/>
              <a:t>на</a:t>
            </a:r>
            <a:r>
              <a:rPr lang="en-US" sz="2100" dirty="0" smtClean="0"/>
              <a:t> </a:t>
            </a:r>
            <a:r>
              <a:rPr lang="en-US" sz="2100" dirty="0" err="1" smtClean="0"/>
              <a:t>неколку</a:t>
            </a:r>
            <a:r>
              <a:rPr lang="en-US" sz="2100" dirty="0" smtClean="0"/>
              <a:t> </a:t>
            </a:r>
            <a:r>
              <a:rPr lang="en-US" sz="2100" dirty="0" err="1" smtClean="0"/>
              <a:t>влади</a:t>
            </a:r>
            <a:r>
              <a:rPr lang="en-US" sz="2100" dirty="0" smtClean="0"/>
              <a:t> </a:t>
            </a:r>
            <a:r>
              <a:rPr lang="en-US" sz="2100" dirty="0" err="1" smtClean="0"/>
              <a:t>во</a:t>
            </a:r>
            <a:r>
              <a:rPr lang="en-US" sz="2100" dirty="0" smtClean="0"/>
              <a:t> </a:t>
            </a:r>
            <a:r>
              <a:rPr lang="en-US" sz="2100" dirty="0" err="1" smtClean="0"/>
              <a:t>Африка</a:t>
            </a:r>
            <a:r>
              <a:rPr lang="en-US" sz="2100" dirty="0" smtClean="0"/>
              <a:t>. </a:t>
            </a:r>
            <a:r>
              <a:rPr lang="en-US" sz="2100" dirty="0" err="1" smtClean="0"/>
              <a:t>Секогаш</a:t>
            </a:r>
            <a:r>
              <a:rPr lang="en-US" sz="2100" dirty="0" smtClean="0"/>
              <a:t> </a:t>
            </a:r>
            <a:r>
              <a:rPr lang="en-US" sz="2100" dirty="0" err="1" smtClean="0"/>
              <a:t>кога</a:t>
            </a:r>
            <a:r>
              <a:rPr lang="en-US" sz="2100" dirty="0" smtClean="0"/>
              <a:t> </a:t>
            </a:r>
            <a:r>
              <a:rPr lang="en-US" sz="2100" dirty="0" err="1" smtClean="0"/>
              <a:t>ќе</a:t>
            </a:r>
            <a:r>
              <a:rPr lang="en-US" sz="2100" dirty="0" smtClean="0"/>
              <a:t> </a:t>
            </a:r>
            <a:r>
              <a:rPr lang="en-US" sz="2100" dirty="0" err="1" smtClean="0"/>
              <a:t>најдеше</a:t>
            </a:r>
            <a:r>
              <a:rPr lang="en-US" sz="2100" dirty="0" smtClean="0"/>
              <a:t> </a:t>
            </a:r>
            <a:r>
              <a:rPr lang="en-US" sz="2100" dirty="0" err="1" smtClean="0"/>
              <a:t>дупка</a:t>
            </a:r>
            <a:r>
              <a:rPr lang="en-US" sz="2100" dirty="0" smtClean="0"/>
              <a:t> </a:t>
            </a:r>
            <a:r>
              <a:rPr lang="en-US" sz="2100" dirty="0" err="1" smtClean="0"/>
              <a:t>во</a:t>
            </a:r>
            <a:r>
              <a:rPr lang="en-US" sz="2100" dirty="0" smtClean="0"/>
              <a:t> ИТ-</a:t>
            </a:r>
            <a:r>
              <a:rPr lang="en-US" sz="2100" dirty="0" err="1" smtClean="0"/>
              <a:t>системот</a:t>
            </a:r>
            <a:r>
              <a:rPr lang="en-US" sz="2100" dirty="0" smtClean="0"/>
              <a:t>, </a:t>
            </a:r>
            <a:r>
              <a:rPr lang="en-US" sz="2100" dirty="0" err="1" smtClean="0"/>
              <a:t>таа</a:t>
            </a:r>
            <a:r>
              <a:rPr lang="en-US" sz="2100" dirty="0" smtClean="0"/>
              <a:t> </a:t>
            </a:r>
            <a:r>
              <a:rPr lang="en-US" sz="2100" dirty="0" err="1" smtClean="0"/>
              <a:t>му</a:t>
            </a:r>
            <a:r>
              <a:rPr lang="en-US" sz="2100" dirty="0" smtClean="0"/>
              <a:t> </a:t>
            </a:r>
            <a:r>
              <a:rPr lang="en-US" sz="2100" dirty="0" err="1" smtClean="0"/>
              <a:t>оставаше</a:t>
            </a:r>
            <a:r>
              <a:rPr lang="en-US" sz="2100" dirty="0" smtClean="0"/>
              <a:t> </a:t>
            </a:r>
            <a:r>
              <a:rPr lang="en-US" sz="2100" dirty="0" err="1" smtClean="0"/>
              <a:t>порака</a:t>
            </a:r>
            <a:r>
              <a:rPr lang="en-US" sz="2100" dirty="0" smtClean="0"/>
              <a:t> </a:t>
            </a:r>
            <a:r>
              <a:rPr lang="en-US" sz="2100" dirty="0" err="1" smtClean="0"/>
              <a:t>на</a:t>
            </a:r>
            <a:r>
              <a:rPr lang="en-US" sz="2100" dirty="0" smtClean="0"/>
              <a:t> </a:t>
            </a:r>
            <a:r>
              <a:rPr lang="en-US" sz="2100" dirty="0" err="1" smtClean="0"/>
              <a:t>администраторот</a:t>
            </a:r>
            <a:r>
              <a:rPr lang="en-US" sz="2100" dirty="0" smtClean="0"/>
              <a:t>: </a:t>
            </a:r>
            <a:r>
              <a:rPr lang="en-US" sz="2100" dirty="0" err="1" smtClean="0"/>
              <a:t>Јас</a:t>
            </a:r>
            <a:r>
              <a:rPr lang="en-US" sz="2100" dirty="0" smtClean="0"/>
              <a:t> </a:t>
            </a:r>
            <a:r>
              <a:rPr lang="en-US" sz="2100" dirty="0" err="1" smtClean="0"/>
              <a:t>сум</a:t>
            </a:r>
            <a:r>
              <a:rPr lang="en-US" sz="2100" dirty="0" smtClean="0"/>
              <a:t> </a:t>
            </a:r>
            <a:r>
              <a:rPr lang="en-US" sz="2100" dirty="0" err="1" smtClean="0"/>
              <a:t>Камил</a:t>
            </a:r>
            <a:r>
              <a:rPr lang="en-US" sz="2100" dirty="0" smtClean="0"/>
              <a:t>, </a:t>
            </a:r>
            <a:r>
              <a:rPr lang="en-US" sz="2100" dirty="0" err="1" smtClean="0"/>
              <a:t>студентка</a:t>
            </a:r>
            <a:r>
              <a:rPr lang="en-US" sz="2100" dirty="0" smtClean="0"/>
              <a:t> </a:t>
            </a:r>
            <a:r>
              <a:rPr lang="en-US" sz="2100" dirty="0" err="1" smtClean="0"/>
              <a:t>на</a:t>
            </a:r>
            <a:r>
              <a:rPr lang="en-US" sz="2100" dirty="0" smtClean="0"/>
              <a:t> </a:t>
            </a:r>
            <a:r>
              <a:rPr lang="en-US" sz="2100" dirty="0" err="1" smtClean="0"/>
              <a:t>хх</a:t>
            </a:r>
            <a:r>
              <a:rPr lang="en-US" sz="2100" dirty="0" smtClean="0"/>
              <a:t> </a:t>
            </a:r>
            <a:r>
              <a:rPr lang="en-US" sz="2100" dirty="0" err="1" smtClean="0"/>
              <a:t>година</a:t>
            </a:r>
            <a:r>
              <a:rPr lang="en-US" sz="2100" dirty="0" smtClean="0"/>
              <a:t> и </a:t>
            </a:r>
            <a:r>
              <a:rPr lang="en-US" sz="2100" dirty="0" err="1" smtClean="0"/>
              <a:t>пишувам</a:t>
            </a:r>
            <a:r>
              <a:rPr lang="en-US" sz="2100" dirty="0" smtClean="0"/>
              <a:t> </a:t>
            </a:r>
            <a:r>
              <a:rPr lang="en-US" sz="2100" dirty="0" err="1" smtClean="0"/>
              <a:t>теза</a:t>
            </a:r>
            <a:r>
              <a:rPr lang="en-US" sz="2100" dirty="0" smtClean="0"/>
              <a:t> </a:t>
            </a:r>
            <a:r>
              <a:rPr lang="en-US" sz="2100" dirty="0" err="1" smtClean="0"/>
              <a:t>за</a:t>
            </a:r>
            <a:r>
              <a:rPr lang="en-US" sz="2100" dirty="0" smtClean="0"/>
              <a:t> </a:t>
            </a:r>
            <a:r>
              <a:rPr lang="en-US" sz="2100" dirty="0" err="1" smtClean="0"/>
              <a:t>безбедноста</a:t>
            </a:r>
            <a:r>
              <a:rPr lang="en-US" sz="2100" dirty="0" smtClean="0"/>
              <a:t> </a:t>
            </a:r>
            <a:r>
              <a:rPr lang="en-US" sz="2100" dirty="0" err="1" smtClean="0"/>
              <a:t>на</a:t>
            </a:r>
            <a:r>
              <a:rPr lang="en-US" sz="2100" dirty="0" smtClean="0"/>
              <a:t> </a:t>
            </a:r>
            <a:r>
              <a:rPr lang="en-US" sz="2100" dirty="0" err="1" smtClean="0"/>
              <a:t>компјутерските</a:t>
            </a:r>
            <a:r>
              <a:rPr lang="en-US" sz="2100" dirty="0" smtClean="0"/>
              <a:t> </a:t>
            </a:r>
            <a:r>
              <a:rPr lang="en-US" sz="2100" dirty="0" err="1" smtClean="0"/>
              <a:t>системи</a:t>
            </a:r>
            <a:r>
              <a:rPr lang="en-US" sz="2100" dirty="0" smtClean="0"/>
              <a:t> и </a:t>
            </a:r>
            <a:r>
              <a:rPr lang="en-US" sz="2100" dirty="0" err="1" smtClean="0"/>
              <a:t>мрежи</a:t>
            </a:r>
            <a:r>
              <a:rPr lang="en-US" sz="2100" dirty="0" smtClean="0"/>
              <a:t> и </a:t>
            </a:r>
            <a:r>
              <a:rPr lang="en-US" sz="2100" dirty="0" err="1" smtClean="0"/>
              <a:t>за</a:t>
            </a:r>
            <a:r>
              <a:rPr lang="en-US" sz="2100" dirty="0" smtClean="0"/>
              <a:t> </a:t>
            </a:r>
            <a:r>
              <a:rPr lang="en-US" sz="2100" dirty="0" err="1" smtClean="0"/>
              <a:t>потребите</a:t>
            </a:r>
            <a:r>
              <a:rPr lang="en-US" sz="2100" dirty="0" smtClean="0"/>
              <a:t> </a:t>
            </a:r>
            <a:r>
              <a:rPr lang="en-US" sz="2100" dirty="0" err="1" smtClean="0"/>
              <a:t>на</a:t>
            </a:r>
            <a:r>
              <a:rPr lang="en-US" sz="2100" dirty="0" smtClean="0"/>
              <a:t> </a:t>
            </a:r>
            <a:r>
              <a:rPr lang="en-US" sz="2100" dirty="0" err="1" smtClean="0"/>
              <a:t>трудот</a:t>
            </a:r>
            <a:r>
              <a:rPr lang="en-US" sz="2100" dirty="0" smtClean="0"/>
              <a:t> </a:t>
            </a:r>
            <a:r>
              <a:rPr lang="en-US" sz="2100" dirty="0" err="1" smtClean="0"/>
              <a:t>откривам</a:t>
            </a:r>
            <a:r>
              <a:rPr lang="en-US" sz="2100" dirty="0" smtClean="0"/>
              <a:t> </a:t>
            </a:r>
            <a:r>
              <a:rPr lang="en-US" sz="2100" dirty="0" err="1" smtClean="0"/>
              <a:t>слабости</a:t>
            </a:r>
            <a:r>
              <a:rPr lang="en-US" sz="2100" dirty="0" smtClean="0"/>
              <a:t> </a:t>
            </a:r>
            <a:r>
              <a:rPr lang="en-US" sz="2100" dirty="0" err="1" smtClean="0"/>
              <a:t>на</a:t>
            </a:r>
            <a:r>
              <a:rPr lang="en-US" sz="2100" dirty="0" smtClean="0"/>
              <a:t> </a:t>
            </a:r>
            <a:r>
              <a:rPr lang="en-US" sz="2100" dirty="0" err="1" smtClean="0"/>
              <a:t>компјутерските</a:t>
            </a:r>
            <a:r>
              <a:rPr lang="en-US" sz="2100" dirty="0" smtClean="0"/>
              <a:t> </a:t>
            </a:r>
            <a:r>
              <a:rPr lang="en-US" sz="2100" dirty="0" err="1" smtClean="0"/>
              <a:t>системи</a:t>
            </a:r>
            <a:r>
              <a:rPr lang="en-US" sz="2100" dirty="0" smtClean="0"/>
              <a:t> и </a:t>
            </a:r>
            <a:r>
              <a:rPr lang="en-US" sz="2100" dirty="0" err="1" smtClean="0"/>
              <a:t>мрежи</a:t>
            </a:r>
            <a:r>
              <a:rPr lang="en-US" sz="2100" dirty="0" smtClean="0"/>
              <a:t>, </a:t>
            </a:r>
            <a:r>
              <a:rPr lang="en-US" sz="2100" dirty="0" err="1" smtClean="0"/>
              <a:t>овде</a:t>
            </a:r>
            <a:r>
              <a:rPr lang="en-US" sz="2100" dirty="0" smtClean="0"/>
              <a:t> </a:t>
            </a:r>
            <a:r>
              <a:rPr lang="en-US" sz="2100" dirty="0" err="1" smtClean="0"/>
              <a:t>имате</a:t>
            </a:r>
            <a:r>
              <a:rPr lang="en-US" sz="2100" dirty="0" smtClean="0"/>
              <a:t> </a:t>
            </a:r>
            <a:r>
              <a:rPr lang="en-US" sz="2100" dirty="0" err="1" smtClean="0"/>
              <a:t>безбедносна</a:t>
            </a:r>
            <a:r>
              <a:rPr lang="en-US" sz="2100" dirty="0" smtClean="0"/>
              <a:t> </a:t>
            </a:r>
            <a:r>
              <a:rPr lang="en-US" sz="2100" dirty="0" err="1" smtClean="0"/>
              <a:t>дупка</a:t>
            </a:r>
            <a:r>
              <a:rPr lang="en-US" sz="2100" dirty="0" smtClean="0"/>
              <a:t>, </a:t>
            </a:r>
            <a:r>
              <a:rPr lang="en-US" sz="2100" dirty="0" err="1" smtClean="0"/>
              <a:t>срдечни</a:t>
            </a:r>
            <a:r>
              <a:rPr lang="en-US" sz="2100" dirty="0" smtClean="0"/>
              <a:t> </a:t>
            </a:r>
            <a:r>
              <a:rPr lang="en-US" sz="2100" dirty="0" err="1" smtClean="0"/>
              <a:t>поздрави</a:t>
            </a:r>
            <a:r>
              <a:rPr lang="en-US" sz="2100" dirty="0" smtClean="0"/>
              <a:t>. </a:t>
            </a:r>
            <a:r>
              <a:rPr lang="en-US" sz="2100" dirty="0" err="1" smtClean="0"/>
              <a:t>Последниот</a:t>
            </a:r>
            <a:r>
              <a:rPr lang="en-US" sz="2100" dirty="0" smtClean="0"/>
              <a:t> ИТ-</a:t>
            </a:r>
            <a:r>
              <a:rPr lang="en-US" sz="2100" dirty="0" err="1" smtClean="0"/>
              <a:t>систем</a:t>
            </a:r>
            <a:r>
              <a:rPr lang="en-US" sz="2100" dirty="0" smtClean="0"/>
              <a:t> </a:t>
            </a:r>
            <a:r>
              <a:rPr lang="en-US" sz="2100" dirty="0" err="1" smtClean="0"/>
              <a:t>што</a:t>
            </a:r>
            <a:r>
              <a:rPr lang="en-US" sz="2100" dirty="0" smtClean="0"/>
              <a:t> </a:t>
            </a:r>
            <a:r>
              <a:rPr lang="en-US" sz="2100" dirty="0" err="1" smtClean="0"/>
              <a:t>таа</a:t>
            </a:r>
            <a:r>
              <a:rPr lang="en-US" sz="2100" dirty="0" smtClean="0"/>
              <a:t> </a:t>
            </a:r>
            <a:r>
              <a:rPr lang="en-US" sz="2100" dirty="0" err="1" smtClean="0"/>
              <a:t>го</a:t>
            </a:r>
            <a:r>
              <a:rPr lang="en-US" sz="2100" dirty="0" smtClean="0"/>
              <a:t> </a:t>
            </a:r>
            <a:r>
              <a:rPr lang="en-US" sz="2100" dirty="0" err="1" smtClean="0"/>
              <a:t>хакирала</a:t>
            </a:r>
            <a:r>
              <a:rPr lang="en-US" sz="2100" dirty="0" smtClean="0"/>
              <a:t> </a:t>
            </a:r>
            <a:r>
              <a:rPr lang="en-US" sz="2100" dirty="0" err="1" smtClean="0"/>
              <a:t>беше</a:t>
            </a:r>
            <a:r>
              <a:rPr lang="en-US" sz="2100" dirty="0" smtClean="0"/>
              <a:t> </a:t>
            </a:r>
            <a:r>
              <a:rPr lang="en-US" sz="2100" dirty="0" err="1" smtClean="0"/>
              <a:t>информатичкиот</a:t>
            </a:r>
            <a:r>
              <a:rPr lang="en-US" sz="2100" dirty="0" smtClean="0"/>
              <a:t> </a:t>
            </a:r>
            <a:r>
              <a:rPr lang="en-US" sz="2100" dirty="0" err="1" smtClean="0"/>
              <a:t>систем</a:t>
            </a:r>
            <a:r>
              <a:rPr lang="en-US" sz="2100" dirty="0" smtClean="0"/>
              <a:t> </a:t>
            </a:r>
            <a:r>
              <a:rPr lang="en-US" sz="2100" dirty="0" err="1" smtClean="0"/>
              <a:t>на</a:t>
            </a:r>
            <a:r>
              <a:rPr lang="en-US" sz="2100" dirty="0" smtClean="0"/>
              <a:t> </a:t>
            </a:r>
            <a:r>
              <a:rPr lang="en-US" sz="2100" dirty="0" err="1" smtClean="0"/>
              <a:t>Министерството</a:t>
            </a:r>
            <a:r>
              <a:rPr lang="en-US" sz="2100" dirty="0" smtClean="0"/>
              <a:t> </a:t>
            </a:r>
            <a:r>
              <a:rPr lang="en-US" sz="2100" dirty="0" err="1" smtClean="0"/>
              <a:t>за</a:t>
            </a:r>
            <a:r>
              <a:rPr lang="en-US" sz="2100" dirty="0" smtClean="0"/>
              <a:t> </a:t>
            </a:r>
            <a:r>
              <a:rPr lang="en-US" sz="2100" dirty="0" err="1" smtClean="0"/>
              <a:t>внатрешни</a:t>
            </a:r>
            <a:r>
              <a:rPr lang="en-US" sz="2100" dirty="0" smtClean="0"/>
              <a:t> </a:t>
            </a:r>
            <a:r>
              <a:rPr lang="en-US" sz="2100" dirty="0" err="1" smtClean="0"/>
              <a:t>работи</a:t>
            </a:r>
            <a:r>
              <a:rPr lang="en-US" sz="2100" dirty="0" smtClean="0"/>
              <a:t> </a:t>
            </a:r>
            <a:r>
              <a:rPr lang="en-US" sz="2100" dirty="0" err="1" smtClean="0"/>
              <a:t>на</a:t>
            </a:r>
            <a:r>
              <a:rPr lang="en-US" sz="2100" dirty="0" smtClean="0"/>
              <a:t> </a:t>
            </a:r>
            <a:r>
              <a:rPr lang="en-US" sz="2100" dirty="0" err="1" smtClean="0"/>
              <a:t>нејзината</a:t>
            </a:r>
            <a:r>
              <a:rPr lang="en-US" sz="2100" dirty="0" smtClean="0"/>
              <a:t> </a:t>
            </a:r>
            <a:r>
              <a:rPr lang="en-US" sz="2100" dirty="0" err="1" smtClean="0"/>
              <a:t>држава</a:t>
            </a:r>
            <a:r>
              <a:rPr lang="en-US" sz="2100" dirty="0" smtClean="0"/>
              <a:t>.</a:t>
            </a:r>
            <a:endParaRPr lang="en-US" altLang="en-US" sz="2100" dirty="0" smtClean="0"/>
          </a:p>
          <a:p>
            <a:pPr marL="3175" indent="-3175" eaLnBrk="1" hangingPunct="1">
              <a:buFont typeface="Arial" charset="0"/>
              <a:buNone/>
            </a:pPr>
            <a:r>
              <a:rPr lang="en-US" sz="2100" i="1" dirty="0" err="1" smtClean="0"/>
              <a:t>Дали</a:t>
            </a:r>
            <a:r>
              <a:rPr lang="en-US" sz="2100" i="1" dirty="0" smtClean="0"/>
              <a:t> </a:t>
            </a:r>
            <a:r>
              <a:rPr lang="en-US" sz="2100" i="1" dirty="0" err="1" smtClean="0"/>
              <a:t>овој</a:t>
            </a:r>
            <a:r>
              <a:rPr lang="en-US" sz="2100" i="1" dirty="0" smtClean="0"/>
              <a:t> </a:t>
            </a:r>
            <a:r>
              <a:rPr lang="en-US" sz="2100" i="1" dirty="0" err="1" smtClean="0"/>
              <a:t>случај</a:t>
            </a:r>
            <a:r>
              <a:rPr lang="en-US" sz="2100" i="1" dirty="0" smtClean="0"/>
              <a:t> </a:t>
            </a:r>
            <a:r>
              <a:rPr lang="en-US" sz="2100" i="1" dirty="0" err="1" smtClean="0"/>
              <a:t>претставува</a:t>
            </a:r>
            <a:r>
              <a:rPr lang="en-US" sz="2100" i="1" dirty="0" smtClean="0"/>
              <a:t> </a:t>
            </a:r>
            <a:r>
              <a:rPr lang="en-US" sz="2100" i="1" dirty="0" err="1" smtClean="0"/>
              <a:t>кривично</a:t>
            </a:r>
            <a:r>
              <a:rPr lang="en-US" sz="2100" i="1" dirty="0" smtClean="0"/>
              <a:t> </a:t>
            </a:r>
            <a:r>
              <a:rPr lang="en-US" sz="2100" i="1" dirty="0" err="1" smtClean="0"/>
              <a:t>дело</a:t>
            </a:r>
            <a:r>
              <a:rPr lang="en-US" sz="2100" i="1" dirty="0" smtClean="0"/>
              <a:t> </a:t>
            </a:r>
            <a:r>
              <a:rPr lang="en-US" sz="2100" i="1" dirty="0" err="1" smtClean="0"/>
              <a:t>во</a:t>
            </a:r>
            <a:r>
              <a:rPr lang="en-US" sz="2100" i="1" dirty="0" smtClean="0"/>
              <a:t> </a:t>
            </a:r>
            <a:r>
              <a:rPr lang="en-US" sz="2100" i="1" dirty="0" err="1" smtClean="0"/>
              <a:t>вашата</a:t>
            </a:r>
            <a:r>
              <a:rPr lang="en-US" sz="2100" i="1" dirty="0" smtClean="0"/>
              <a:t> </a:t>
            </a:r>
            <a:r>
              <a:rPr lang="en-US" sz="2100" i="1" dirty="0" err="1" smtClean="0"/>
              <a:t>држава</a:t>
            </a:r>
            <a:r>
              <a:rPr lang="en-US" sz="2100" i="1" dirty="0" smtClean="0"/>
              <a:t> и </a:t>
            </a:r>
            <a:r>
              <a:rPr lang="en-US" sz="2100" i="1" dirty="0" err="1" smtClean="0"/>
              <a:t>ако</a:t>
            </a:r>
            <a:r>
              <a:rPr lang="en-US" sz="2100" i="1" dirty="0" smtClean="0"/>
              <a:t> </a:t>
            </a:r>
            <a:r>
              <a:rPr lang="en-US" sz="2100" i="1" dirty="0" err="1" smtClean="0"/>
              <a:t>претставува</a:t>
            </a:r>
            <a:r>
              <a:rPr lang="en-US" sz="2100" i="1" dirty="0" smtClean="0"/>
              <a:t> – </a:t>
            </a:r>
            <a:r>
              <a:rPr lang="en-US" sz="2100" i="1" dirty="0" err="1" smtClean="0"/>
              <a:t>кое</a:t>
            </a:r>
            <a:r>
              <a:rPr lang="en-US" sz="2100" i="1" dirty="0" smtClean="0"/>
              <a:t>; </a:t>
            </a:r>
            <a:r>
              <a:rPr lang="en-US" sz="2100" i="1" dirty="0" err="1" smtClean="0"/>
              <a:t>кои</a:t>
            </a:r>
            <a:r>
              <a:rPr lang="en-US" sz="2100" i="1" dirty="0" smtClean="0"/>
              <a:t> </a:t>
            </a:r>
            <a:r>
              <a:rPr lang="en-US" sz="2100" i="1" dirty="0" err="1" smtClean="0"/>
              <a:t>се</a:t>
            </a:r>
            <a:r>
              <a:rPr lang="en-US" sz="2100" i="1" dirty="0" smtClean="0"/>
              <a:t> </a:t>
            </a:r>
            <a:r>
              <a:rPr lang="en-US" sz="2100" i="1" dirty="0" err="1" smtClean="0"/>
              <a:t>составните</a:t>
            </a:r>
            <a:r>
              <a:rPr lang="en-US" sz="2100" i="1" dirty="0" smtClean="0"/>
              <a:t> </a:t>
            </a:r>
            <a:r>
              <a:rPr lang="en-US" sz="2100" i="1" dirty="0" err="1" smtClean="0"/>
              <a:t>елементи</a:t>
            </a:r>
            <a:r>
              <a:rPr lang="en-US" sz="2100" i="1" dirty="0" smtClean="0"/>
              <a:t> </a:t>
            </a:r>
            <a:r>
              <a:rPr lang="en-US" sz="2100" i="1" dirty="0" err="1" smtClean="0"/>
              <a:t>на</a:t>
            </a:r>
            <a:r>
              <a:rPr lang="en-US" sz="2100" i="1" dirty="0" smtClean="0"/>
              <a:t> </a:t>
            </a:r>
            <a:r>
              <a:rPr lang="en-US" sz="2100" i="1" dirty="0" err="1" smtClean="0"/>
              <a:t>тоа</a:t>
            </a:r>
            <a:r>
              <a:rPr lang="en-US" sz="2100" i="1" dirty="0" smtClean="0"/>
              <a:t> </a:t>
            </a:r>
            <a:r>
              <a:rPr lang="en-US" sz="2100" i="1" dirty="0" err="1" smtClean="0"/>
              <a:t>кривично</a:t>
            </a:r>
            <a:r>
              <a:rPr lang="en-US" sz="2100" i="1" dirty="0" smtClean="0"/>
              <a:t> </a:t>
            </a:r>
            <a:r>
              <a:rPr lang="en-US" sz="2100" i="1" dirty="0" err="1" smtClean="0"/>
              <a:t>дело</a:t>
            </a:r>
            <a:r>
              <a:rPr lang="en-US" sz="2100" i="1" dirty="0" smtClean="0"/>
              <a:t>?</a:t>
            </a:r>
            <a:endParaRPr lang="en-US" altLang="en-US" sz="2100" b="1" i="1" dirty="0" smtClean="0"/>
          </a:p>
          <a:p>
            <a:pPr marL="3175" indent="-3175" eaLnBrk="1" hangingPunct="1">
              <a:buFont typeface="Arial" charset="0"/>
              <a:buNone/>
            </a:pPr>
            <a:endParaRPr lang="en-US" altLang="en-US" sz="2100" dirty="0" smtClean="0"/>
          </a:p>
          <a:p>
            <a:pPr lvl="2" eaLnBrk="1" hangingPunct="1"/>
            <a:endParaRPr lang="en-US" altLang="en-US" sz="2100" dirty="0" smtClean="0"/>
          </a:p>
          <a:p>
            <a:pPr lvl="2" eaLnBrk="1" hangingPunct="1"/>
            <a:endParaRPr lang="en-US" altLang="en-US" sz="2100" dirty="0" smtClean="0"/>
          </a:p>
        </p:txBody>
      </p:sp>
      <p:sp>
        <p:nvSpPr>
          <p:cNvPr id="1208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A3D2ACF-01EF-4781-96E1-FB53B37CA73F}" type="slidenum">
              <a:rPr lang="en-US" smtClean="0">
                <a:solidFill>
                  <a:srgbClr val="898989"/>
                </a:solidFill>
                <a:latin typeface="Calibri" pitchFamily="34" charset="0"/>
              </a:rPr>
              <a:pPr eaLnBrk="1" hangingPunct="1"/>
              <a:t>117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Naslov 1"/>
          <p:cNvSpPr>
            <a:spLocks noGrp="1"/>
          </p:cNvSpPr>
          <p:nvPr>
            <p:ph type="title"/>
          </p:nvPr>
        </p:nvSpPr>
        <p:spPr/>
        <p:txBody>
          <a:bodyPr/>
          <a:lstStyle/>
          <a:p>
            <a:pPr eaLnBrk="1" hangingPunct="1"/>
            <a:r>
              <a:rPr lang="en-US" b="1" smtClean="0"/>
              <a:t>Студија на случај 2</a:t>
            </a:r>
          </a:p>
        </p:txBody>
      </p:sp>
      <p:sp>
        <p:nvSpPr>
          <p:cNvPr id="121859" name="Rezervirano mjesto sadržaja 2"/>
          <p:cNvSpPr>
            <a:spLocks noGrp="1"/>
          </p:cNvSpPr>
          <p:nvPr>
            <p:ph idx="1"/>
          </p:nvPr>
        </p:nvSpPr>
        <p:spPr>
          <a:xfrm>
            <a:off x="457200" y="1238250"/>
            <a:ext cx="8229600" cy="5102225"/>
          </a:xfrm>
        </p:spPr>
        <p:txBody>
          <a:bodyPr/>
          <a:lstStyle/>
          <a:p>
            <a:pPr marL="0" indent="0" eaLnBrk="1" hangingPunct="1">
              <a:buFont typeface="Arial" charset="0"/>
              <a:buNone/>
            </a:pPr>
            <a:r>
              <a:rPr lang="en-US" b="1" dirty="0" err="1" smtClean="0"/>
              <a:t>Факти</a:t>
            </a:r>
            <a:r>
              <a:rPr lang="en-US" b="1" dirty="0" smtClean="0"/>
              <a:t> / </a:t>
            </a:r>
            <a:r>
              <a:rPr lang="en-US" b="1" dirty="0" err="1" smtClean="0"/>
              <a:t>сценарио</a:t>
            </a:r>
            <a:endParaRPr lang="en-US" b="1" dirty="0" smtClean="0"/>
          </a:p>
          <a:p>
            <a:pPr marL="0" indent="0" eaLnBrk="1" hangingPunct="1">
              <a:buFont typeface="Arial" charset="0"/>
              <a:buNone/>
            </a:pPr>
            <a:r>
              <a:rPr lang="en-US" sz="2400" dirty="0" err="1" smtClean="0"/>
              <a:t>Лице</a:t>
            </a:r>
            <a:r>
              <a:rPr lang="en-US" sz="2400" dirty="0" smtClean="0"/>
              <a:t> </a:t>
            </a:r>
            <a:r>
              <a:rPr lang="en-US" sz="2400" dirty="0" err="1" smtClean="0"/>
              <a:t>употребило</a:t>
            </a:r>
            <a:r>
              <a:rPr lang="en-US" sz="2400" dirty="0" smtClean="0"/>
              <a:t> </a:t>
            </a:r>
            <a:r>
              <a:rPr lang="en-US" sz="2400" dirty="0" err="1" smtClean="0"/>
              <a:t>корисничко</a:t>
            </a:r>
            <a:r>
              <a:rPr lang="en-US" sz="2400" dirty="0" smtClean="0"/>
              <a:t> </a:t>
            </a:r>
            <a:r>
              <a:rPr lang="en-US" sz="2400" dirty="0" err="1" smtClean="0"/>
              <a:t>име</a:t>
            </a:r>
            <a:r>
              <a:rPr lang="en-US" sz="2400" dirty="0" smtClean="0"/>
              <a:t> и </a:t>
            </a:r>
            <a:r>
              <a:rPr lang="en-US" sz="2400" dirty="0" err="1" smtClean="0"/>
              <a:t>лозинка</a:t>
            </a:r>
            <a:r>
              <a:rPr lang="en-US" sz="2400" dirty="0" smtClean="0"/>
              <a:t> </a:t>
            </a:r>
            <a:r>
              <a:rPr lang="en-US" sz="2400" dirty="0" err="1" smtClean="0"/>
              <a:t>на</a:t>
            </a:r>
            <a:r>
              <a:rPr lang="en-US" sz="2400" dirty="0" smtClean="0"/>
              <a:t> </a:t>
            </a:r>
            <a:r>
              <a:rPr lang="en-US" sz="2400" dirty="0" err="1" smtClean="0"/>
              <a:t>друго</a:t>
            </a:r>
            <a:r>
              <a:rPr lang="en-US" sz="2400" dirty="0" smtClean="0"/>
              <a:t> </a:t>
            </a:r>
            <a:r>
              <a:rPr lang="en-US" sz="2400" dirty="0" err="1" smtClean="0"/>
              <a:t>лице</a:t>
            </a:r>
            <a:r>
              <a:rPr lang="en-US" sz="2400" dirty="0" smtClean="0"/>
              <a:t> (</a:t>
            </a:r>
            <a:r>
              <a:rPr lang="en-US" sz="2400" dirty="0" err="1" smtClean="0"/>
              <a:t>без</a:t>
            </a:r>
            <a:r>
              <a:rPr lang="en-US" sz="2400" dirty="0" smtClean="0"/>
              <a:t> </a:t>
            </a:r>
            <a:r>
              <a:rPr lang="en-US" sz="2400" dirty="0" err="1" smtClean="0"/>
              <a:t>одобрение</a:t>
            </a:r>
            <a:r>
              <a:rPr lang="en-US" sz="2400" dirty="0" smtClean="0"/>
              <a:t> – </a:t>
            </a:r>
            <a:r>
              <a:rPr lang="en-US" sz="2400" dirty="0" err="1" smtClean="0"/>
              <a:t>според</a:t>
            </a:r>
            <a:r>
              <a:rPr lang="en-US" sz="2400" dirty="0" smtClean="0"/>
              <a:t> </a:t>
            </a:r>
            <a:r>
              <a:rPr lang="en-US" sz="2400" dirty="0" err="1" smtClean="0"/>
              <a:t>тоа</a:t>
            </a:r>
            <a:r>
              <a:rPr lang="en-US" sz="2400" dirty="0" smtClean="0"/>
              <a:t> </a:t>
            </a:r>
            <a:r>
              <a:rPr lang="en-US" sz="2400" dirty="0" err="1" smtClean="0"/>
              <a:t>бесправно</a:t>
            </a:r>
            <a:r>
              <a:rPr lang="en-US" sz="2400" dirty="0" smtClean="0"/>
              <a:t>) </a:t>
            </a:r>
            <a:r>
              <a:rPr lang="en-US" sz="2400" dirty="0" err="1" smtClean="0"/>
              <a:t>за</a:t>
            </a:r>
            <a:r>
              <a:rPr lang="en-US" sz="2400" dirty="0" smtClean="0"/>
              <a:t> </a:t>
            </a:r>
            <a:r>
              <a:rPr lang="en-US" sz="2400" dirty="0" err="1" smtClean="0"/>
              <a:t>да</a:t>
            </a:r>
            <a:r>
              <a:rPr lang="en-US" sz="2400" dirty="0" smtClean="0"/>
              <a:t> </a:t>
            </a:r>
            <a:r>
              <a:rPr lang="en-US" sz="2400" dirty="0" err="1" smtClean="0"/>
              <a:t>пристапи</a:t>
            </a:r>
            <a:r>
              <a:rPr lang="en-US" sz="2400" dirty="0" smtClean="0"/>
              <a:t> </a:t>
            </a:r>
            <a:r>
              <a:rPr lang="en-US" sz="2400" dirty="0" err="1" smtClean="0"/>
              <a:t>до</a:t>
            </a:r>
            <a:r>
              <a:rPr lang="en-US" sz="2400" dirty="0" smtClean="0"/>
              <a:t> </a:t>
            </a:r>
            <a:r>
              <a:rPr lang="en-US" sz="2400" dirty="0" err="1" smtClean="0"/>
              <a:t>компјутерскиот</a:t>
            </a:r>
            <a:r>
              <a:rPr lang="en-US" sz="2400" dirty="0" smtClean="0"/>
              <a:t> </a:t>
            </a:r>
            <a:r>
              <a:rPr lang="en-US" sz="2400" dirty="0" err="1" smtClean="0"/>
              <a:t>систем</a:t>
            </a:r>
            <a:r>
              <a:rPr lang="en-US" sz="2400" dirty="0" smtClean="0"/>
              <a:t> </a:t>
            </a:r>
            <a:r>
              <a:rPr lang="en-US" sz="2400" dirty="0" err="1" smtClean="0"/>
              <a:t>на</a:t>
            </a:r>
            <a:r>
              <a:rPr lang="en-US" sz="2400" dirty="0" smtClean="0"/>
              <a:t> </a:t>
            </a:r>
            <a:r>
              <a:rPr lang="en-US" sz="2400" dirty="0" err="1" smtClean="0"/>
              <a:t>компанијата</a:t>
            </a:r>
            <a:r>
              <a:rPr lang="en-US" sz="2400" dirty="0" smtClean="0"/>
              <a:t> и </a:t>
            </a:r>
            <a:r>
              <a:rPr lang="en-US" sz="2400" dirty="0" err="1" smtClean="0"/>
              <a:t>направило</a:t>
            </a:r>
            <a:r>
              <a:rPr lang="en-US" sz="2400" dirty="0" smtClean="0"/>
              <a:t> </a:t>
            </a:r>
            <a:r>
              <a:rPr lang="en-US" sz="2400" dirty="0" err="1" smtClean="0"/>
              <a:t>копија</a:t>
            </a:r>
            <a:r>
              <a:rPr lang="en-US" sz="2400" dirty="0" smtClean="0"/>
              <a:t> </a:t>
            </a:r>
            <a:r>
              <a:rPr lang="en-US" sz="2400" dirty="0" err="1" smtClean="0"/>
              <a:t>од</a:t>
            </a:r>
            <a:r>
              <a:rPr lang="en-US" sz="2400" dirty="0" smtClean="0"/>
              <a:t> </a:t>
            </a:r>
            <a:r>
              <a:rPr lang="en-US" sz="2400" dirty="0" err="1" smtClean="0"/>
              <a:t>дигиталните</a:t>
            </a:r>
            <a:r>
              <a:rPr lang="en-US" sz="2400" dirty="0" smtClean="0"/>
              <a:t> </a:t>
            </a:r>
            <a:r>
              <a:rPr lang="en-US" sz="2400" dirty="0" err="1" smtClean="0"/>
              <a:t>мапи</a:t>
            </a:r>
            <a:r>
              <a:rPr lang="en-US" sz="2400" dirty="0" smtClean="0"/>
              <a:t> </a:t>
            </a:r>
            <a:r>
              <a:rPr lang="en-US" sz="2400" dirty="0" err="1" smtClean="0"/>
              <a:t>на</a:t>
            </a:r>
            <a:r>
              <a:rPr lang="en-US" sz="2400" dirty="0" smtClean="0"/>
              <a:t> </a:t>
            </a:r>
            <a:r>
              <a:rPr lang="en-US" sz="2400" dirty="0" err="1" smtClean="0"/>
              <a:t>преносливи</a:t>
            </a:r>
            <a:r>
              <a:rPr lang="en-US" sz="2400" dirty="0" smtClean="0"/>
              <a:t> </a:t>
            </a:r>
            <a:r>
              <a:rPr lang="en-US" sz="2400" dirty="0" err="1" smtClean="0"/>
              <a:t>дискови</a:t>
            </a:r>
            <a:r>
              <a:rPr lang="en-US" sz="2400" dirty="0" smtClean="0"/>
              <a:t>, </a:t>
            </a:r>
            <a:r>
              <a:rPr lang="en-US" sz="2400" dirty="0" err="1" smtClean="0"/>
              <a:t>потоа</a:t>
            </a:r>
            <a:r>
              <a:rPr lang="en-US" sz="2400" dirty="0" smtClean="0"/>
              <a:t> </a:t>
            </a:r>
            <a:r>
              <a:rPr lang="en-US" sz="2400" dirty="0" err="1" smtClean="0"/>
              <a:t>ги</a:t>
            </a:r>
            <a:r>
              <a:rPr lang="en-US" sz="2400" dirty="0" smtClean="0"/>
              <a:t> </a:t>
            </a:r>
            <a:r>
              <a:rPr lang="en-US" sz="2400" dirty="0" err="1" smtClean="0"/>
              <a:t>избришало</a:t>
            </a:r>
            <a:r>
              <a:rPr lang="en-US" sz="2400" dirty="0" smtClean="0"/>
              <a:t> </a:t>
            </a:r>
            <a:r>
              <a:rPr lang="en-US" sz="2400" dirty="0" err="1" smtClean="0"/>
              <a:t>дигиталните</a:t>
            </a:r>
            <a:r>
              <a:rPr lang="en-US" sz="2400" dirty="0" smtClean="0"/>
              <a:t> </a:t>
            </a:r>
            <a:r>
              <a:rPr lang="en-US" sz="2400" dirty="0" err="1" smtClean="0"/>
              <a:t>мапи</a:t>
            </a:r>
            <a:r>
              <a:rPr lang="en-US" sz="2400" dirty="0" smtClean="0"/>
              <a:t> </a:t>
            </a:r>
            <a:r>
              <a:rPr lang="en-US" sz="2400" dirty="0" err="1" smtClean="0"/>
              <a:t>на</a:t>
            </a:r>
            <a:r>
              <a:rPr lang="en-US" sz="2400" dirty="0" smtClean="0"/>
              <a:t> </a:t>
            </a:r>
            <a:r>
              <a:rPr lang="en-US" sz="2400" dirty="0" err="1" smtClean="0"/>
              <a:t>хард-дискот</a:t>
            </a:r>
            <a:r>
              <a:rPr lang="en-US" sz="2400" dirty="0" smtClean="0"/>
              <a:t>. </a:t>
            </a:r>
            <a:endParaRPr lang="en-US" altLang="en-US" sz="2400" dirty="0" smtClean="0"/>
          </a:p>
          <a:p>
            <a:pPr marL="0" indent="0" eaLnBrk="1" hangingPunct="1">
              <a:buFont typeface="Arial" charset="0"/>
              <a:buNone/>
            </a:pPr>
            <a:endParaRPr lang="en-US" altLang="en-US" sz="2400" dirty="0" smtClean="0"/>
          </a:p>
          <a:p>
            <a:pPr marL="0" indent="0" eaLnBrk="1" hangingPunct="1">
              <a:buFont typeface="Arial" charset="0"/>
              <a:buNone/>
            </a:pPr>
            <a:r>
              <a:rPr lang="en-US" sz="2400" dirty="0" smtClean="0"/>
              <a:t> - </a:t>
            </a:r>
            <a:r>
              <a:rPr lang="en-US" sz="2400" i="1" dirty="0" err="1" smtClean="0"/>
              <a:t>Според</a:t>
            </a:r>
            <a:r>
              <a:rPr lang="en-US" sz="2400" i="1" dirty="0" smtClean="0"/>
              <a:t> </a:t>
            </a:r>
            <a:r>
              <a:rPr lang="en-US" sz="2400" i="1" dirty="0" err="1" smtClean="0"/>
              <a:t>националното</a:t>
            </a:r>
            <a:r>
              <a:rPr lang="en-US" sz="2400" i="1" dirty="0" smtClean="0"/>
              <a:t> </a:t>
            </a:r>
            <a:r>
              <a:rPr lang="en-US" sz="2400" i="1" dirty="0" err="1" smtClean="0"/>
              <a:t>законодавство</a:t>
            </a:r>
            <a:r>
              <a:rPr lang="en-US" sz="2400" i="1" dirty="0" smtClean="0"/>
              <a:t> </a:t>
            </a:r>
            <a:r>
              <a:rPr lang="en-US" sz="2400" i="1" dirty="0" err="1" smtClean="0"/>
              <a:t>на</a:t>
            </a:r>
            <a:r>
              <a:rPr lang="en-US" sz="2400" i="1" dirty="0" smtClean="0"/>
              <a:t> </a:t>
            </a:r>
            <a:r>
              <a:rPr lang="en-US" sz="2400" i="1" dirty="0" err="1" smtClean="0"/>
              <a:t>вашата</a:t>
            </a:r>
            <a:r>
              <a:rPr lang="en-US" sz="2400" i="1" dirty="0" smtClean="0"/>
              <a:t> </a:t>
            </a:r>
            <a:r>
              <a:rPr lang="en-US" sz="2400" i="1" dirty="0" err="1" smtClean="0"/>
              <a:t>држава</a:t>
            </a:r>
            <a:r>
              <a:rPr lang="en-US" sz="2400" i="1" dirty="0" smtClean="0"/>
              <a:t> </a:t>
            </a:r>
            <a:r>
              <a:rPr lang="en-US" sz="2400" dirty="0" smtClean="0"/>
              <a:t>–</a:t>
            </a:r>
            <a:r>
              <a:rPr lang="en-US" sz="2400" i="1" dirty="0" smtClean="0"/>
              <a:t> </a:t>
            </a:r>
            <a:r>
              <a:rPr lang="en-US" sz="2400" i="1" dirty="0" err="1" smtClean="0"/>
              <a:t>кои</a:t>
            </a:r>
            <a:r>
              <a:rPr lang="en-US" sz="2400" i="1" dirty="0" smtClean="0"/>
              <a:t> </a:t>
            </a:r>
            <a:r>
              <a:rPr lang="en-US" sz="2400" i="1" dirty="0" err="1" smtClean="0"/>
              <a:t>кривични</a:t>
            </a:r>
            <a:r>
              <a:rPr lang="en-US" sz="2400" i="1" dirty="0" smtClean="0"/>
              <a:t> </a:t>
            </a:r>
            <a:r>
              <a:rPr lang="en-US" sz="2400" i="1" dirty="0" err="1" smtClean="0"/>
              <a:t>дела</a:t>
            </a:r>
            <a:r>
              <a:rPr lang="en-US" sz="2400" i="1" dirty="0" smtClean="0"/>
              <a:t> </a:t>
            </a:r>
            <a:r>
              <a:rPr lang="en-US" sz="2400" i="1" dirty="0" err="1" smtClean="0"/>
              <a:t>треба</a:t>
            </a:r>
            <a:r>
              <a:rPr lang="en-US" sz="2400" i="1" dirty="0" smtClean="0"/>
              <a:t> </a:t>
            </a:r>
            <a:r>
              <a:rPr lang="en-US" sz="2400" i="1" dirty="0" err="1" smtClean="0"/>
              <a:t>да</a:t>
            </a:r>
            <a:r>
              <a:rPr lang="en-US" sz="2400" i="1" dirty="0" smtClean="0"/>
              <a:t> </a:t>
            </a:r>
            <a:r>
              <a:rPr lang="en-US" sz="2400" i="1" dirty="0" err="1" smtClean="0"/>
              <a:t>се</a:t>
            </a:r>
            <a:r>
              <a:rPr lang="en-US" sz="2400" i="1" dirty="0" smtClean="0"/>
              <a:t> </a:t>
            </a:r>
            <a:r>
              <a:rPr lang="en-US" sz="2400" i="1" dirty="0" err="1" smtClean="0"/>
              <a:t>земат</a:t>
            </a:r>
            <a:r>
              <a:rPr lang="en-US" sz="2400" i="1" dirty="0" smtClean="0"/>
              <a:t> </a:t>
            </a:r>
            <a:r>
              <a:rPr lang="en-US" sz="2400" i="1" dirty="0" err="1" smtClean="0"/>
              <a:t>предвид</a:t>
            </a:r>
            <a:r>
              <a:rPr lang="en-US" sz="2400" i="1" dirty="0" smtClean="0"/>
              <a:t>?</a:t>
            </a:r>
          </a:p>
          <a:p>
            <a:pPr marL="0" indent="0" eaLnBrk="1" hangingPunct="1">
              <a:buFont typeface="Arial" charset="0"/>
              <a:buNone/>
            </a:pPr>
            <a:endParaRPr lang="en-US" altLang="en-US" sz="2400" dirty="0" smtClean="0"/>
          </a:p>
        </p:txBody>
      </p:sp>
      <p:sp>
        <p:nvSpPr>
          <p:cNvPr id="12186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FB254BD-4232-412E-A17F-121E32F701B0}" type="slidenum">
              <a:rPr lang="en-US" smtClean="0">
                <a:solidFill>
                  <a:srgbClr val="898989"/>
                </a:solidFill>
                <a:latin typeface="Calibri" pitchFamily="34" charset="0"/>
              </a:rPr>
              <a:pPr eaLnBrk="1" hangingPunct="1"/>
              <a:t>118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adržaja 2"/>
          <p:cNvSpPr>
            <a:spLocks noGrp="1"/>
          </p:cNvSpPr>
          <p:nvPr>
            <p:ph idx="1"/>
          </p:nvPr>
        </p:nvSpPr>
        <p:spPr/>
        <p:txBody>
          <a:bodyPr/>
          <a:lstStyle/>
          <a:p>
            <a:pPr marL="0" indent="0" eaLnBrk="1" hangingPunct="1">
              <a:buFont typeface="Arial" charset="0"/>
              <a:buNone/>
            </a:pPr>
            <a:r>
              <a:rPr lang="en-US" sz="2400" dirty="0" err="1" smtClean="0"/>
              <a:t>Раководител</a:t>
            </a:r>
            <a:r>
              <a:rPr lang="en-US" sz="2400" dirty="0" smtClean="0"/>
              <a:t> </a:t>
            </a:r>
            <a:r>
              <a:rPr lang="en-US" sz="2400" dirty="0" err="1" smtClean="0"/>
              <a:t>на</a:t>
            </a:r>
            <a:r>
              <a:rPr lang="en-US" sz="2400" dirty="0" smtClean="0"/>
              <a:t> </a:t>
            </a:r>
            <a:r>
              <a:rPr lang="en-US" sz="2400" dirty="0" err="1" smtClean="0"/>
              <a:t>кол-центар</a:t>
            </a:r>
            <a:r>
              <a:rPr lang="en-US" sz="2400" dirty="0" smtClean="0"/>
              <a:t>, </a:t>
            </a:r>
            <a:r>
              <a:rPr lang="en-US" sz="2400" dirty="0" err="1" smtClean="0"/>
              <a:t>кој</a:t>
            </a:r>
            <a:r>
              <a:rPr lang="en-US" sz="2400" dirty="0" smtClean="0"/>
              <a:t> </a:t>
            </a:r>
            <a:r>
              <a:rPr lang="en-US" sz="2400" dirty="0" err="1" smtClean="0"/>
              <a:t>не</a:t>
            </a:r>
            <a:r>
              <a:rPr lang="en-US" sz="2400" dirty="0" smtClean="0"/>
              <a:t> е </a:t>
            </a:r>
            <a:r>
              <a:rPr lang="en-US" sz="2400" dirty="0" err="1" smtClean="0"/>
              <a:t>задоволен</a:t>
            </a:r>
            <a:r>
              <a:rPr lang="en-US" sz="2400" dirty="0" smtClean="0"/>
              <a:t> </a:t>
            </a:r>
            <a:r>
              <a:rPr lang="en-US" sz="2400" dirty="0" err="1" smtClean="0"/>
              <a:t>поради</a:t>
            </a:r>
            <a:r>
              <a:rPr lang="en-US" sz="2400" dirty="0" smtClean="0"/>
              <a:t> </a:t>
            </a:r>
            <a:r>
              <a:rPr lang="en-US" sz="2400" dirty="0" err="1" smtClean="0"/>
              <a:t>неисплатата</a:t>
            </a:r>
            <a:r>
              <a:rPr lang="en-US" sz="2400" dirty="0" smtClean="0"/>
              <a:t> </a:t>
            </a:r>
            <a:r>
              <a:rPr lang="en-US" sz="2400" dirty="0" err="1" smtClean="0"/>
              <a:t>на</a:t>
            </a:r>
            <a:r>
              <a:rPr lang="en-US" sz="2400" dirty="0" smtClean="0"/>
              <a:t> </a:t>
            </a:r>
            <a:r>
              <a:rPr lang="en-US" sz="2400" dirty="0" err="1" smtClean="0"/>
              <a:t>платите</a:t>
            </a:r>
            <a:r>
              <a:rPr lang="en-US" sz="2400" dirty="0" smtClean="0"/>
              <a:t>, </a:t>
            </a:r>
            <a:r>
              <a:rPr lang="en-US" sz="2400" dirty="0" err="1" smtClean="0"/>
              <a:t>го</a:t>
            </a:r>
            <a:r>
              <a:rPr lang="en-US" sz="2400" dirty="0" smtClean="0"/>
              <a:t> </a:t>
            </a:r>
            <a:r>
              <a:rPr lang="en-US" sz="2400" dirty="0" err="1" smtClean="0"/>
              <a:t>внел</a:t>
            </a:r>
            <a:r>
              <a:rPr lang="en-US" sz="2400" dirty="0" smtClean="0"/>
              <a:t> </a:t>
            </a:r>
            <a:r>
              <a:rPr lang="en-US" sz="2400" dirty="0" err="1" smtClean="0"/>
              <a:t>лозунгот</a:t>
            </a:r>
            <a:r>
              <a:rPr lang="en-US" sz="2400" dirty="0" smtClean="0"/>
              <a:t> BIOS </a:t>
            </a:r>
            <a:r>
              <a:rPr lang="en-US" sz="2400" dirty="0" err="1" smtClean="0"/>
              <a:t>во</a:t>
            </a:r>
            <a:r>
              <a:rPr lang="en-US" sz="2400" dirty="0" smtClean="0"/>
              <a:t> </a:t>
            </a:r>
            <a:r>
              <a:rPr lang="en-US" sz="2400" dirty="0" err="1" smtClean="0"/>
              <a:t>компјутерската</a:t>
            </a:r>
            <a:r>
              <a:rPr lang="en-US" sz="2400" dirty="0" smtClean="0"/>
              <a:t> </a:t>
            </a:r>
            <a:r>
              <a:rPr lang="en-US" sz="2400" dirty="0" err="1" smtClean="0"/>
              <a:t>програма</a:t>
            </a:r>
            <a:r>
              <a:rPr lang="en-US" sz="2400" dirty="0" smtClean="0"/>
              <a:t> </a:t>
            </a:r>
            <a:r>
              <a:rPr lang="en-US" sz="2400" dirty="0" err="1" smtClean="0"/>
              <a:t>на</a:t>
            </a:r>
            <a:r>
              <a:rPr lang="en-US" sz="2400" dirty="0" smtClean="0"/>
              <a:t> </a:t>
            </a:r>
            <a:r>
              <a:rPr lang="en-US" sz="2400" dirty="0" err="1" smtClean="0"/>
              <a:t>системот</a:t>
            </a:r>
            <a:r>
              <a:rPr lang="en-US" sz="2400" dirty="0" smtClean="0"/>
              <a:t> и </a:t>
            </a:r>
            <a:r>
              <a:rPr lang="en-US" sz="2400" dirty="0" err="1" smtClean="0"/>
              <a:t>ја</a:t>
            </a:r>
            <a:r>
              <a:rPr lang="en-US" sz="2400" dirty="0" smtClean="0"/>
              <a:t> </a:t>
            </a:r>
            <a:r>
              <a:rPr lang="en-US" sz="2400" dirty="0" err="1" smtClean="0"/>
              <a:t>сменил</a:t>
            </a:r>
            <a:r>
              <a:rPr lang="en-US" sz="2400" dirty="0" smtClean="0"/>
              <a:t> </a:t>
            </a:r>
            <a:r>
              <a:rPr lang="en-US" sz="2400" dirty="0" err="1" smtClean="0"/>
              <a:t>пристапната</a:t>
            </a:r>
            <a:r>
              <a:rPr lang="en-US" sz="2400" dirty="0" smtClean="0"/>
              <a:t> </a:t>
            </a:r>
            <a:r>
              <a:rPr lang="en-US" sz="2400" dirty="0" err="1" smtClean="0"/>
              <a:t>шифра</a:t>
            </a:r>
            <a:r>
              <a:rPr lang="en-US" sz="2400" dirty="0" smtClean="0"/>
              <a:t> </a:t>
            </a:r>
            <a:r>
              <a:rPr lang="en-US" sz="2400" dirty="0" err="1" smtClean="0"/>
              <a:t>до</a:t>
            </a:r>
            <a:r>
              <a:rPr lang="en-US" sz="2400" dirty="0" smtClean="0"/>
              <a:t> </a:t>
            </a:r>
            <a:r>
              <a:rPr lang="en-US" sz="2400" dirty="0" err="1" smtClean="0"/>
              <a:t>оперативниот</a:t>
            </a:r>
            <a:r>
              <a:rPr lang="en-US" sz="2400" dirty="0" smtClean="0"/>
              <a:t> </a:t>
            </a:r>
            <a:r>
              <a:rPr lang="en-US" sz="2400" dirty="0" err="1" smtClean="0"/>
              <a:t>систем</a:t>
            </a:r>
            <a:r>
              <a:rPr lang="en-US" sz="2400" dirty="0" smtClean="0"/>
              <a:t>, </a:t>
            </a:r>
            <a:r>
              <a:rPr lang="en-US" sz="2400" dirty="0" err="1" smtClean="0"/>
              <a:t>со</a:t>
            </a:r>
            <a:r>
              <a:rPr lang="en-US" sz="2400" dirty="0" smtClean="0"/>
              <a:t> </a:t>
            </a:r>
            <a:r>
              <a:rPr lang="en-US" sz="2400" dirty="0" err="1" smtClean="0"/>
              <a:t>лозинка</a:t>
            </a:r>
            <a:r>
              <a:rPr lang="en-US" sz="2400" dirty="0" smtClean="0"/>
              <a:t> </a:t>
            </a:r>
            <a:r>
              <a:rPr lang="en-US" sz="2400" dirty="0" err="1" smtClean="0"/>
              <a:t>што</a:t>
            </a:r>
            <a:r>
              <a:rPr lang="en-US" sz="2400" dirty="0" smtClean="0"/>
              <a:t> </a:t>
            </a:r>
            <a:r>
              <a:rPr lang="en-US" sz="2400" dirty="0" err="1" smtClean="0"/>
              <a:t>му</a:t>
            </a:r>
            <a:r>
              <a:rPr lang="en-US" sz="2400" dirty="0" smtClean="0"/>
              <a:t> </a:t>
            </a:r>
            <a:r>
              <a:rPr lang="en-US" sz="2400" dirty="0" err="1" smtClean="0"/>
              <a:t>била</a:t>
            </a:r>
            <a:r>
              <a:rPr lang="en-US" sz="2400" dirty="0" smtClean="0"/>
              <a:t> </a:t>
            </a:r>
            <a:r>
              <a:rPr lang="en-US" sz="2400" dirty="0" err="1" smtClean="0"/>
              <a:t>позната</a:t>
            </a:r>
            <a:r>
              <a:rPr lang="en-US" sz="2400" dirty="0" smtClean="0"/>
              <a:t> </a:t>
            </a:r>
            <a:r>
              <a:rPr lang="en-US" sz="2400" dirty="0" err="1" smtClean="0"/>
              <a:t>само</a:t>
            </a:r>
            <a:r>
              <a:rPr lang="en-US" sz="2400" dirty="0" smtClean="0"/>
              <a:t> </a:t>
            </a:r>
            <a:r>
              <a:rPr lang="en-US" sz="2400" dirty="0" err="1" smtClean="0"/>
              <a:t>нему</a:t>
            </a:r>
            <a:r>
              <a:rPr lang="en-US" sz="2400" dirty="0" smtClean="0"/>
              <a:t>, и </a:t>
            </a:r>
            <a:r>
              <a:rPr lang="en-US" sz="2400" dirty="0" err="1" smtClean="0"/>
              <a:t>на</a:t>
            </a:r>
            <a:r>
              <a:rPr lang="en-US" sz="2400" dirty="0" smtClean="0"/>
              <a:t> </a:t>
            </a:r>
            <a:r>
              <a:rPr lang="en-US" sz="2400" dirty="0" err="1" smtClean="0"/>
              <a:t>тој</a:t>
            </a:r>
            <a:r>
              <a:rPr lang="en-US" sz="2400" dirty="0" smtClean="0"/>
              <a:t> </a:t>
            </a:r>
            <a:r>
              <a:rPr lang="en-US" sz="2400" dirty="0" err="1" smtClean="0"/>
              <a:t>начин</a:t>
            </a:r>
            <a:r>
              <a:rPr lang="en-US" sz="2400" dirty="0" smtClean="0"/>
              <a:t> </a:t>
            </a:r>
            <a:r>
              <a:rPr lang="en-US" sz="2400" dirty="0" err="1" smtClean="0"/>
              <a:t>ја</a:t>
            </a:r>
            <a:r>
              <a:rPr lang="en-US" sz="2400" dirty="0" smtClean="0"/>
              <a:t> </a:t>
            </a:r>
            <a:r>
              <a:rPr lang="en-US" sz="2400" dirty="0" err="1" smtClean="0"/>
              <a:t>оневозможил</a:t>
            </a:r>
            <a:r>
              <a:rPr lang="en-US" sz="2400" dirty="0" smtClean="0"/>
              <a:t> </a:t>
            </a:r>
            <a:r>
              <a:rPr lang="en-US" sz="2400" dirty="0" err="1" smtClean="0"/>
              <a:t>употребата</a:t>
            </a:r>
            <a:r>
              <a:rPr lang="en-US" sz="2400" dirty="0" smtClean="0"/>
              <a:t> </a:t>
            </a:r>
            <a:r>
              <a:rPr lang="en-US" sz="2400" dirty="0" err="1" smtClean="0"/>
              <a:t>на</a:t>
            </a:r>
            <a:r>
              <a:rPr lang="en-US" sz="2400" dirty="0" smtClean="0"/>
              <a:t> </a:t>
            </a:r>
            <a:r>
              <a:rPr lang="en-US" sz="2400" dirty="0" err="1" smtClean="0"/>
              <a:t>компјутерскиот</a:t>
            </a:r>
            <a:r>
              <a:rPr lang="en-US" sz="2400" dirty="0" smtClean="0"/>
              <a:t> </a:t>
            </a:r>
            <a:r>
              <a:rPr lang="en-US" sz="2400" dirty="0" err="1" smtClean="0"/>
              <a:t>систем</a:t>
            </a:r>
            <a:r>
              <a:rPr lang="en-US" sz="2400" dirty="0" smtClean="0"/>
              <a:t>. </a:t>
            </a:r>
            <a:endParaRPr lang="en-US" altLang="en-US" sz="2400" dirty="0" smtClean="0"/>
          </a:p>
          <a:p>
            <a:pPr marL="0" indent="0" algn="just" eaLnBrk="1" hangingPunct="1">
              <a:buFont typeface="Arial" charset="0"/>
              <a:buAutoNum type="arabicPeriod"/>
            </a:pPr>
            <a:r>
              <a:rPr lang="en-US" sz="2400" i="1" dirty="0" err="1" smtClean="0"/>
              <a:t>Кое</a:t>
            </a:r>
            <a:r>
              <a:rPr lang="en-US" sz="2400" i="1" dirty="0" smtClean="0"/>
              <a:t> </a:t>
            </a:r>
            <a:r>
              <a:rPr lang="en-US" sz="2400" i="1" dirty="0" err="1" smtClean="0"/>
              <a:t>кривично</a:t>
            </a:r>
            <a:r>
              <a:rPr lang="en-US" sz="2400" i="1" dirty="0" smtClean="0"/>
              <a:t> </a:t>
            </a:r>
            <a:r>
              <a:rPr lang="en-US" sz="2400" i="1" dirty="0" err="1" smtClean="0"/>
              <a:t>дело</a:t>
            </a:r>
            <a:r>
              <a:rPr lang="en-US" sz="2400" i="1" dirty="0" smtClean="0"/>
              <a:t> е </a:t>
            </a:r>
            <a:r>
              <a:rPr lang="en-US" sz="2400" i="1" dirty="0" err="1" smtClean="0"/>
              <a:t>овој</a:t>
            </a:r>
            <a:r>
              <a:rPr lang="en-US" sz="2400" i="1" dirty="0" smtClean="0"/>
              <a:t> </a:t>
            </a:r>
            <a:r>
              <a:rPr lang="en-US" sz="2400" i="1" dirty="0" err="1" smtClean="0"/>
              <a:t>случај</a:t>
            </a:r>
            <a:r>
              <a:rPr lang="en-US" sz="2400" i="1" dirty="0" smtClean="0"/>
              <a:t> </a:t>
            </a:r>
            <a:r>
              <a:rPr lang="en-US" sz="2400" i="1" dirty="0" err="1" smtClean="0"/>
              <a:t>во</a:t>
            </a:r>
            <a:r>
              <a:rPr lang="en-US" sz="2400" i="1" dirty="0" smtClean="0"/>
              <a:t> </a:t>
            </a:r>
            <a:r>
              <a:rPr lang="en-US" sz="2400" i="1" dirty="0" err="1" smtClean="0"/>
              <a:t>вашата</a:t>
            </a:r>
            <a:r>
              <a:rPr lang="en-US" sz="2400" i="1" dirty="0" smtClean="0"/>
              <a:t> </a:t>
            </a:r>
            <a:r>
              <a:rPr lang="en-US" sz="2400" i="1" dirty="0" err="1" smtClean="0"/>
              <a:t>држава</a:t>
            </a:r>
            <a:r>
              <a:rPr lang="en-US" sz="2400" i="1" dirty="0" smtClean="0"/>
              <a:t>?</a:t>
            </a:r>
            <a:endParaRPr lang="en-US" altLang="en-US" sz="2400" i="1" dirty="0" smtClean="0"/>
          </a:p>
          <a:p>
            <a:pPr marL="0" indent="0" algn="just" eaLnBrk="1" hangingPunct="1">
              <a:buFont typeface="Arial" charset="0"/>
              <a:buAutoNum type="arabicPeriod"/>
            </a:pPr>
            <a:r>
              <a:rPr lang="en-US" sz="2400" i="1" dirty="0" err="1" smtClean="0"/>
              <a:t>Дали</a:t>
            </a:r>
            <a:r>
              <a:rPr lang="en-US" sz="2400" i="1" dirty="0" smtClean="0"/>
              <a:t> </a:t>
            </a:r>
            <a:r>
              <a:rPr lang="en-US" sz="2400" i="1" dirty="0" err="1" smtClean="0"/>
              <a:t>сторителот</a:t>
            </a:r>
            <a:r>
              <a:rPr lang="en-US" sz="2400" i="1" dirty="0" smtClean="0"/>
              <a:t> </a:t>
            </a:r>
            <a:r>
              <a:rPr lang="en-US" sz="2400" i="1" dirty="0" err="1" smtClean="0"/>
              <a:t>има</a:t>
            </a:r>
            <a:r>
              <a:rPr lang="en-US" sz="2400" i="1" dirty="0" smtClean="0"/>
              <a:t> </a:t>
            </a:r>
            <a:r>
              <a:rPr lang="en-US" sz="2400" i="1" dirty="0" err="1" smtClean="0"/>
              <a:t>или</a:t>
            </a:r>
            <a:r>
              <a:rPr lang="en-US" sz="2400" i="1" dirty="0" smtClean="0"/>
              <a:t> </a:t>
            </a:r>
            <a:r>
              <a:rPr lang="en-US" sz="2400" i="1" dirty="0" err="1" smtClean="0"/>
              <a:t>нема</a:t>
            </a:r>
            <a:r>
              <a:rPr lang="en-US" sz="2400" i="1" dirty="0" smtClean="0"/>
              <a:t> </a:t>
            </a:r>
            <a:r>
              <a:rPr lang="en-US" sz="2400" i="1" dirty="0" err="1" smtClean="0"/>
              <a:t>право</a:t>
            </a:r>
            <a:r>
              <a:rPr lang="en-US" sz="2400" i="1" dirty="0" smtClean="0"/>
              <a:t> </a:t>
            </a:r>
            <a:r>
              <a:rPr lang="en-US" sz="2400" i="1" dirty="0" err="1" smtClean="0"/>
              <a:t>да</a:t>
            </a:r>
            <a:r>
              <a:rPr lang="en-US" sz="2400" i="1" dirty="0" smtClean="0"/>
              <a:t> </a:t>
            </a:r>
            <a:r>
              <a:rPr lang="en-US" sz="2400" i="1" dirty="0" err="1" smtClean="0"/>
              <a:t>ја</a:t>
            </a:r>
            <a:r>
              <a:rPr lang="en-US" sz="2400" i="1" dirty="0" smtClean="0"/>
              <a:t> </a:t>
            </a:r>
            <a:r>
              <a:rPr lang="en-US" sz="2400" i="1" dirty="0" err="1" smtClean="0"/>
              <a:t>менува</a:t>
            </a:r>
            <a:r>
              <a:rPr lang="en-US" sz="2400" i="1" dirty="0" smtClean="0"/>
              <a:t> </a:t>
            </a:r>
            <a:r>
              <a:rPr lang="en-US" sz="2400" i="1" dirty="0" err="1" smtClean="0"/>
              <a:t>лозинката</a:t>
            </a:r>
            <a:r>
              <a:rPr lang="en-US" sz="2400" i="1" dirty="0" smtClean="0"/>
              <a:t> – и </a:t>
            </a:r>
            <a:r>
              <a:rPr lang="en-US" sz="2400" i="1" dirty="0" err="1" smtClean="0"/>
              <a:t>дали</a:t>
            </a:r>
            <a:r>
              <a:rPr lang="en-US" sz="2400" i="1" dirty="0" smtClean="0"/>
              <a:t> </a:t>
            </a:r>
            <a:r>
              <a:rPr lang="en-US" sz="2400" i="1" dirty="0" err="1" smtClean="0"/>
              <a:t>ова</a:t>
            </a:r>
            <a:r>
              <a:rPr lang="en-US" sz="2400" i="1" dirty="0" smtClean="0"/>
              <a:t> е </a:t>
            </a:r>
            <a:r>
              <a:rPr lang="en-US" sz="2400" i="1" dirty="0" err="1" smtClean="0"/>
              <a:t>факт</a:t>
            </a:r>
            <a:r>
              <a:rPr lang="en-US" sz="2400" i="1" dirty="0" smtClean="0"/>
              <a:t> </a:t>
            </a:r>
            <a:r>
              <a:rPr lang="en-US" sz="2400" i="1" dirty="0" err="1" smtClean="0"/>
              <a:t>што</a:t>
            </a:r>
            <a:r>
              <a:rPr lang="en-US" sz="2400" i="1" dirty="0" smtClean="0"/>
              <a:t> е </a:t>
            </a:r>
            <a:r>
              <a:rPr lang="en-US" sz="2400" i="1" dirty="0" err="1" smtClean="0"/>
              <a:t>најважен</a:t>
            </a:r>
            <a:r>
              <a:rPr lang="en-US" sz="2400" i="1" dirty="0" smtClean="0"/>
              <a:t> </a:t>
            </a:r>
            <a:r>
              <a:rPr lang="en-US" sz="2400" i="1" dirty="0" err="1" smtClean="0"/>
              <a:t>за</a:t>
            </a:r>
            <a:r>
              <a:rPr lang="en-US" sz="2400" i="1" dirty="0" smtClean="0"/>
              <a:t> </a:t>
            </a:r>
            <a:r>
              <a:rPr lang="en-US" sz="2400" i="1" dirty="0" err="1" smtClean="0"/>
              <a:t>да</a:t>
            </a:r>
            <a:r>
              <a:rPr lang="en-US" sz="2400" i="1" dirty="0" smtClean="0"/>
              <a:t> </a:t>
            </a:r>
            <a:r>
              <a:rPr lang="en-US" sz="2400" i="1" dirty="0" err="1" smtClean="0"/>
              <a:t>се</a:t>
            </a:r>
            <a:r>
              <a:rPr lang="en-US" sz="2400" i="1" dirty="0" smtClean="0"/>
              <a:t> </a:t>
            </a:r>
            <a:r>
              <a:rPr lang="en-US" sz="2400" i="1" dirty="0" err="1" smtClean="0"/>
              <a:t>дефинира</a:t>
            </a:r>
            <a:r>
              <a:rPr lang="en-US" sz="2400" i="1" dirty="0" smtClean="0"/>
              <a:t> </a:t>
            </a:r>
            <a:r>
              <a:rPr lang="en-US" sz="2400" i="1" dirty="0" err="1" smtClean="0"/>
              <a:t>кривичното</a:t>
            </a:r>
            <a:r>
              <a:rPr lang="en-US" sz="2400" i="1" dirty="0" smtClean="0"/>
              <a:t> </a:t>
            </a:r>
            <a:r>
              <a:rPr lang="en-US" sz="2400" i="1" dirty="0" err="1" smtClean="0"/>
              <a:t>дело</a:t>
            </a:r>
            <a:r>
              <a:rPr lang="en-US" sz="2400" i="1" dirty="0" smtClean="0"/>
              <a:t> </a:t>
            </a:r>
            <a:r>
              <a:rPr lang="en-US" sz="2400" i="1" dirty="0" err="1" smtClean="0"/>
              <a:t>според</a:t>
            </a:r>
            <a:r>
              <a:rPr lang="en-US" sz="2400" i="1" dirty="0" smtClean="0"/>
              <a:t> </a:t>
            </a:r>
            <a:r>
              <a:rPr lang="en-US" sz="2400" i="1" dirty="0" err="1" smtClean="0"/>
              <a:t>вашето</a:t>
            </a:r>
            <a:r>
              <a:rPr lang="en-US" sz="2400" i="1" dirty="0" smtClean="0"/>
              <a:t> </a:t>
            </a:r>
            <a:r>
              <a:rPr lang="en-US" sz="2400" i="1" dirty="0" err="1" smtClean="0"/>
              <a:t>национално</a:t>
            </a:r>
            <a:r>
              <a:rPr lang="en-US" sz="2400" i="1" dirty="0" smtClean="0"/>
              <a:t> </a:t>
            </a:r>
            <a:r>
              <a:rPr lang="en-US" sz="2400" i="1" dirty="0" err="1" smtClean="0"/>
              <a:t>законодавство</a:t>
            </a:r>
            <a:r>
              <a:rPr lang="en-US" sz="2400" i="1" dirty="0" smtClean="0"/>
              <a:t>?</a:t>
            </a:r>
          </a:p>
          <a:p>
            <a:pPr marL="0" indent="0" algn="just" eaLnBrk="1" hangingPunct="1">
              <a:buFont typeface="Arial" charset="0"/>
              <a:buAutoNum type="arabicPeriod"/>
            </a:pPr>
            <a:r>
              <a:rPr lang="en-US" sz="2400" i="1" dirty="0" err="1" smtClean="0"/>
              <a:t>Кои</a:t>
            </a:r>
            <a:r>
              <a:rPr lang="en-US" sz="2400" i="1" dirty="0" smtClean="0"/>
              <a:t> </a:t>
            </a:r>
            <a:r>
              <a:rPr lang="en-US" sz="2400" i="1" dirty="0" err="1" smtClean="0"/>
              <a:t>кривични</a:t>
            </a:r>
            <a:r>
              <a:rPr lang="en-US" sz="2400" i="1" dirty="0" smtClean="0"/>
              <a:t> </a:t>
            </a:r>
            <a:r>
              <a:rPr lang="en-US" sz="2400" i="1" dirty="0" err="1" smtClean="0"/>
              <a:t>дела</a:t>
            </a:r>
            <a:r>
              <a:rPr lang="en-US" sz="2400" i="1" dirty="0" smtClean="0"/>
              <a:t> </a:t>
            </a:r>
            <a:r>
              <a:rPr lang="en-US" sz="2400" i="1" dirty="0" err="1" smtClean="0"/>
              <a:t>може</a:t>
            </a:r>
            <a:r>
              <a:rPr lang="en-US" sz="2400" i="1" dirty="0" smtClean="0"/>
              <a:t> </a:t>
            </a:r>
            <a:r>
              <a:rPr lang="en-US" sz="2400" i="1" dirty="0" err="1" smtClean="0"/>
              <a:t>да</a:t>
            </a:r>
            <a:r>
              <a:rPr lang="en-US" sz="2400" i="1" dirty="0" smtClean="0"/>
              <a:t> </a:t>
            </a:r>
            <a:r>
              <a:rPr lang="en-US" sz="2400" i="1" dirty="0" err="1" smtClean="0"/>
              <a:t>се</a:t>
            </a:r>
            <a:r>
              <a:rPr lang="en-US" sz="2400" i="1" dirty="0" smtClean="0"/>
              <a:t> </a:t>
            </a:r>
            <a:r>
              <a:rPr lang="en-US" sz="2400" i="1" dirty="0" err="1" smtClean="0"/>
              <a:t>дефинираат</a:t>
            </a:r>
            <a:r>
              <a:rPr lang="en-US" sz="2400" i="1" dirty="0" smtClean="0"/>
              <a:t>?</a:t>
            </a:r>
          </a:p>
          <a:p>
            <a:pPr marL="0" indent="0" eaLnBrk="1" hangingPunct="1"/>
            <a:endParaRPr lang="en-US" altLang="en-US" sz="2400" dirty="0" smtClean="0"/>
          </a:p>
        </p:txBody>
      </p:sp>
      <p:sp>
        <p:nvSpPr>
          <p:cNvPr id="122883" name="Naslov 1"/>
          <p:cNvSpPr>
            <a:spLocks noGrp="1"/>
          </p:cNvSpPr>
          <p:nvPr>
            <p:ph type="title"/>
          </p:nvPr>
        </p:nvSpPr>
        <p:spPr/>
        <p:txBody>
          <a:bodyPr/>
          <a:lstStyle/>
          <a:p>
            <a:pPr eaLnBrk="1" hangingPunct="1"/>
            <a:r>
              <a:rPr lang="en-US" b="1" smtClean="0"/>
              <a:t>Студија на случај 3</a:t>
            </a:r>
          </a:p>
        </p:txBody>
      </p:sp>
      <p:sp>
        <p:nvSpPr>
          <p:cNvPr id="1228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486F60F-B425-4F5E-B9B4-4541EBF2353C}" type="slidenum">
              <a:rPr lang="en-US" smtClean="0">
                <a:solidFill>
                  <a:srgbClr val="898989"/>
                </a:solidFill>
                <a:latin typeface="Calibri" pitchFamily="34" charset="0"/>
              </a:rPr>
              <a:pPr eaLnBrk="1" hangingPunct="1"/>
              <a:t>119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pPr eaLnBrk="1" hangingPunct="1"/>
            <a:r>
              <a:rPr lang="en-US" b="1" smtClean="0"/>
              <a:t>Член 2 - Недозволен пристап</a:t>
            </a:r>
          </a:p>
        </p:txBody>
      </p:sp>
      <p:sp>
        <p:nvSpPr>
          <p:cNvPr id="78851" name="Rectangle 3"/>
          <p:cNvSpPr>
            <a:spLocks noGrp="1"/>
          </p:cNvSpPr>
          <p:nvPr>
            <p:ph type="body" idx="1"/>
          </p:nvPr>
        </p:nvSpPr>
        <p:spPr/>
        <p:txBody>
          <a:bodyPr/>
          <a:lstStyle/>
          <a:p>
            <a:pPr marL="3175" indent="-3175" algn="just" eaLnBrk="1" hangingPunct="1">
              <a:lnSpc>
                <a:spcPct val="90000"/>
              </a:lnSpc>
              <a:buFont typeface="Arial" charset="0"/>
              <a:buNone/>
              <a:defRPr/>
            </a:pPr>
            <a:r>
              <a:rPr lang="mk" sz="2800">
                <a:latin typeface="+mj-lt"/>
                <a:ea typeface="+mn-ea"/>
                <a:cs typeface="Times New Roman" pitchFamily="18" charset="0"/>
              </a:rPr>
              <a:t>Секоја страна треба да усвои такви легислативни и други неопходни мерки, со цел бесправното пристапување на </a:t>
            </a:r>
            <a:r>
              <a:rPr lang="mk" sz="4000" b="1">
                <a:solidFill>
                  <a:srgbClr val="FF0000"/>
                </a:solidFill>
                <a:latin typeface="+mj-lt"/>
                <a:ea typeface="+mn-ea"/>
                <a:cs typeface="Times New Roman" pitchFamily="18" charset="0"/>
              </a:rPr>
              <a:t>компјутерскиот систем како целина или на некој негов дел</a:t>
            </a:r>
            <a:r>
              <a:rPr lang="mk" sz="2800">
                <a:latin typeface="+mj-lt"/>
                <a:ea typeface="+mn-ea"/>
                <a:cs typeface="Times New Roman" pitchFamily="18" charset="0"/>
              </a:rPr>
              <a:t>, кога ќе се направи тоа намерно, да се квалификува како кривично дело во нејзиното национално право. Страната може да услови делото да мора да биде извршено со кршење на безбедносните мерки, со намера да се дојде до компјутерски податоци или со некоја друга нечесна намера или извршено во врска со компјутерски систем што е поврзан со друг компјутерски систем.</a:t>
            </a:r>
          </a:p>
        </p:txBody>
      </p:sp>
      <p:sp>
        <p:nvSpPr>
          <p:cNvPr id="1331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E769D75A-6378-49F0-A6A9-649A7DDBF9EB}" type="slidenum">
              <a:rPr lang="en-US" smtClean="0">
                <a:solidFill>
                  <a:srgbClr val="898989"/>
                </a:solidFill>
                <a:latin typeface="Calibri" pitchFamily="34" charset="0"/>
              </a:rPr>
              <a:pPr eaLnBrk="1" hangingPunct="1"/>
              <a:t>12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zervirano mjesto sadržaja 2"/>
          <p:cNvSpPr>
            <a:spLocks noGrp="1"/>
          </p:cNvSpPr>
          <p:nvPr>
            <p:ph idx="1"/>
          </p:nvPr>
        </p:nvSpPr>
        <p:spPr>
          <a:xfrm>
            <a:off x="457200" y="1417638"/>
            <a:ext cx="8229600" cy="4708525"/>
          </a:xfrm>
        </p:spPr>
        <p:txBody>
          <a:bodyPr/>
          <a:lstStyle/>
          <a:p>
            <a:pPr marL="0" indent="0">
              <a:buFont typeface="Arial" charset="0"/>
              <a:buNone/>
            </a:pPr>
            <a:r>
              <a:rPr lang="en-US" sz="2000" dirty="0" smtClean="0"/>
              <a:t>Х </a:t>
            </a:r>
            <a:r>
              <a:rPr lang="en-US" sz="2000" dirty="0" err="1" smtClean="0"/>
              <a:t>му</a:t>
            </a:r>
            <a:r>
              <a:rPr lang="en-US" sz="2000" dirty="0" smtClean="0"/>
              <a:t> </a:t>
            </a:r>
            <a:r>
              <a:rPr lang="en-US" sz="2000" dirty="0" err="1" smtClean="0"/>
              <a:t>пратил</a:t>
            </a:r>
            <a:r>
              <a:rPr lang="en-US" sz="2000" dirty="0" smtClean="0"/>
              <a:t> </a:t>
            </a:r>
            <a:r>
              <a:rPr lang="en-US" sz="2000" dirty="0" err="1" smtClean="0"/>
              <a:t>на</a:t>
            </a:r>
            <a:r>
              <a:rPr lang="en-US" sz="2000" dirty="0" smtClean="0"/>
              <a:t> Y - </a:t>
            </a:r>
            <a:r>
              <a:rPr lang="en-US" sz="2000" dirty="0" err="1" smtClean="0"/>
              <a:t>раководител</a:t>
            </a:r>
            <a:r>
              <a:rPr lang="en-US" sz="2000" dirty="0" smtClean="0"/>
              <a:t> </a:t>
            </a:r>
            <a:r>
              <a:rPr lang="en-US" sz="2000" dirty="0" err="1" smtClean="0"/>
              <a:t>на</a:t>
            </a:r>
            <a:r>
              <a:rPr lang="en-US" sz="2000" dirty="0" smtClean="0"/>
              <a:t> </a:t>
            </a:r>
            <a:r>
              <a:rPr lang="en-US" sz="2000" dirty="0" err="1" smtClean="0"/>
              <a:t>компанијата</a:t>
            </a:r>
            <a:r>
              <a:rPr lang="en-US" sz="2000" dirty="0" smtClean="0"/>
              <a:t> „К“ - </a:t>
            </a:r>
            <a:r>
              <a:rPr lang="en-US" sz="2000" dirty="0" err="1" smtClean="0"/>
              <a:t>електронска</a:t>
            </a:r>
            <a:r>
              <a:rPr lang="en-US" sz="2000" dirty="0" smtClean="0"/>
              <a:t> </a:t>
            </a:r>
            <a:r>
              <a:rPr lang="en-US" sz="2000" dirty="0" err="1" smtClean="0"/>
              <a:t>порака</a:t>
            </a:r>
            <a:r>
              <a:rPr lang="en-US" sz="2000" dirty="0" smtClean="0"/>
              <a:t> </a:t>
            </a:r>
            <a:r>
              <a:rPr lang="en-US" sz="2000" dirty="0" err="1" smtClean="0"/>
              <a:t>со</a:t>
            </a:r>
            <a:r>
              <a:rPr lang="en-US" sz="2000" dirty="0" smtClean="0"/>
              <a:t> </a:t>
            </a:r>
            <a:r>
              <a:rPr lang="en-US" sz="2000" dirty="0" err="1" smtClean="0"/>
              <a:t>логото</a:t>
            </a:r>
            <a:r>
              <a:rPr lang="en-US" sz="2000" dirty="0" smtClean="0"/>
              <a:t> „Е. </a:t>
            </a:r>
            <a:r>
              <a:rPr lang="en-US" sz="2000" dirty="0" err="1" smtClean="0"/>
              <a:t>банка</a:t>
            </a:r>
            <a:r>
              <a:rPr lang="en-US" sz="2000" dirty="0" smtClean="0"/>
              <a:t>“, </a:t>
            </a:r>
            <a:r>
              <a:rPr lang="en-US" sz="2000" dirty="0" err="1" smtClean="0"/>
              <a:t>во</a:t>
            </a:r>
            <a:r>
              <a:rPr lang="en-US" sz="2000" dirty="0" smtClean="0"/>
              <a:t> </a:t>
            </a:r>
            <a:r>
              <a:rPr lang="en-US" sz="2000" dirty="0" err="1" smtClean="0"/>
              <a:t>кое</a:t>
            </a:r>
            <a:r>
              <a:rPr lang="en-US" sz="2000" dirty="0" smtClean="0"/>
              <a:t> </a:t>
            </a:r>
            <a:r>
              <a:rPr lang="en-US" sz="2000" dirty="0" err="1" smtClean="0"/>
              <a:t>навел</a:t>
            </a:r>
            <a:r>
              <a:rPr lang="en-US" sz="2000" dirty="0" smtClean="0"/>
              <a:t> </a:t>
            </a:r>
            <a:r>
              <a:rPr lang="en-US" sz="2000" dirty="0" err="1" smtClean="0"/>
              <a:t>дека</a:t>
            </a:r>
            <a:r>
              <a:rPr lang="en-US" sz="2000" dirty="0" smtClean="0"/>
              <a:t> </a:t>
            </a:r>
            <a:r>
              <a:rPr lang="en-US" sz="2000" dirty="0" err="1" smtClean="0"/>
              <a:t>банката</a:t>
            </a:r>
            <a:r>
              <a:rPr lang="en-US" sz="2000" dirty="0" smtClean="0"/>
              <a:t> </a:t>
            </a:r>
            <a:r>
              <a:rPr lang="en-US" sz="2000" dirty="0" err="1" smtClean="0"/>
              <a:t>користи</a:t>
            </a:r>
            <a:r>
              <a:rPr lang="en-US" sz="2000" dirty="0" smtClean="0"/>
              <a:t> </a:t>
            </a:r>
            <a:r>
              <a:rPr lang="en-US" sz="2000" dirty="0" err="1" smtClean="0"/>
              <a:t>нов</a:t>
            </a:r>
            <a:r>
              <a:rPr lang="en-US" sz="2000" dirty="0" smtClean="0"/>
              <a:t> </a:t>
            </a:r>
            <a:r>
              <a:rPr lang="en-US" sz="2000" dirty="0" err="1" smtClean="0"/>
              <a:t>пристап</a:t>
            </a:r>
            <a:r>
              <a:rPr lang="en-US" sz="2000" dirty="0" smtClean="0"/>
              <a:t> </a:t>
            </a:r>
            <a:r>
              <a:rPr lang="en-US" sz="2000" dirty="0" err="1" smtClean="0"/>
              <a:t>за</a:t>
            </a:r>
            <a:r>
              <a:rPr lang="en-US" sz="2000" dirty="0" smtClean="0"/>
              <a:t> </a:t>
            </a:r>
            <a:r>
              <a:rPr lang="en-US" sz="2000" dirty="0" err="1" smtClean="0"/>
              <a:t>онлајн-бизнис</a:t>
            </a:r>
            <a:r>
              <a:rPr lang="en-US" sz="2000" dirty="0" smtClean="0"/>
              <a:t> </a:t>
            </a:r>
            <a:r>
              <a:rPr lang="en-US" sz="2000" dirty="0" err="1" smtClean="0"/>
              <a:t>страници</a:t>
            </a:r>
            <a:r>
              <a:rPr lang="en-US" sz="2000" dirty="0" smtClean="0"/>
              <a:t> и </a:t>
            </a:r>
            <a:r>
              <a:rPr lang="en-US" sz="2000" dirty="0" err="1" smtClean="0"/>
              <a:t>дека</a:t>
            </a:r>
            <a:r>
              <a:rPr lang="en-US" sz="2000" dirty="0" smtClean="0"/>
              <a:t> е </a:t>
            </a:r>
            <a:r>
              <a:rPr lang="en-US" sz="2000" dirty="0" err="1" smtClean="0"/>
              <a:t>неопходно</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смени</a:t>
            </a:r>
            <a:r>
              <a:rPr lang="en-US" sz="2000" dirty="0" smtClean="0"/>
              <a:t> </a:t>
            </a:r>
            <a:r>
              <a:rPr lang="en-US" sz="2000" dirty="0" err="1" smtClean="0"/>
              <a:t>софтверот</a:t>
            </a:r>
            <a:r>
              <a:rPr lang="en-US" sz="2000" dirty="0" smtClean="0"/>
              <a:t> </a:t>
            </a:r>
            <a:r>
              <a:rPr lang="en-US" sz="2000" dirty="0" err="1" smtClean="0"/>
              <a:t>за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овозможи</a:t>
            </a:r>
            <a:r>
              <a:rPr lang="en-US" sz="2000" dirty="0" smtClean="0"/>
              <a:t> </a:t>
            </a:r>
            <a:r>
              <a:rPr lang="en-US" sz="2000" dirty="0" err="1" smtClean="0"/>
              <a:t>натамошен</a:t>
            </a:r>
            <a:r>
              <a:rPr lang="en-US" sz="2000" dirty="0" smtClean="0"/>
              <a:t> </a:t>
            </a:r>
            <a:r>
              <a:rPr lang="en-US" sz="2000" dirty="0" err="1" smtClean="0"/>
              <a:t>пристап</a:t>
            </a:r>
            <a:r>
              <a:rPr lang="en-US" sz="2000" dirty="0" smtClean="0"/>
              <a:t> </a:t>
            </a:r>
            <a:r>
              <a:rPr lang="en-US" sz="2000" dirty="0" err="1" smtClean="0"/>
              <a:t>до</a:t>
            </a:r>
            <a:r>
              <a:rPr lang="en-US" sz="2000" dirty="0" smtClean="0"/>
              <a:t> е-</a:t>
            </a:r>
            <a:r>
              <a:rPr lang="en-US" sz="2000" dirty="0" err="1" smtClean="0"/>
              <a:t>банкарството</a:t>
            </a:r>
            <a:r>
              <a:rPr lang="en-US" sz="2000" dirty="0" smtClean="0"/>
              <a:t> </a:t>
            </a:r>
            <a:r>
              <a:rPr lang="en-US" sz="2000" dirty="0" err="1" smtClean="0"/>
              <a:t>на</a:t>
            </a:r>
            <a:r>
              <a:rPr lang="en-US" sz="2000" dirty="0" smtClean="0"/>
              <a:t> </a:t>
            </a:r>
            <a:r>
              <a:rPr lang="en-US" sz="2000" dirty="0" err="1" smtClean="0"/>
              <a:t>компанијата</a:t>
            </a:r>
            <a:r>
              <a:rPr lang="en-US" sz="2000" dirty="0" smtClean="0"/>
              <a:t>. </a:t>
            </a:r>
            <a:r>
              <a:rPr lang="en-US" sz="2000" dirty="0" err="1" smtClean="0"/>
              <a:t>Пораката</a:t>
            </a:r>
            <a:r>
              <a:rPr lang="en-US" sz="2000" dirty="0" smtClean="0"/>
              <a:t> </a:t>
            </a:r>
            <a:r>
              <a:rPr lang="en-US" sz="2000" dirty="0" err="1" smtClean="0"/>
              <a:t>содржела</a:t>
            </a:r>
            <a:r>
              <a:rPr lang="en-US" sz="2000" dirty="0" smtClean="0"/>
              <a:t> </a:t>
            </a:r>
            <a:r>
              <a:rPr lang="en-US" sz="2000" dirty="0" err="1" smtClean="0"/>
              <a:t>прилог</a:t>
            </a:r>
            <a:r>
              <a:rPr lang="en-US" sz="2000" dirty="0" smtClean="0"/>
              <a:t> </a:t>
            </a:r>
            <a:r>
              <a:rPr lang="en-US" sz="2000" dirty="0" err="1" smtClean="0"/>
              <a:t>со</a:t>
            </a:r>
            <a:r>
              <a:rPr lang="en-US" sz="2000" dirty="0" smtClean="0"/>
              <a:t> </a:t>
            </a:r>
            <a:r>
              <a:rPr lang="en-US" sz="2000" dirty="0" err="1" smtClean="0"/>
              <a:t>софтверот</a:t>
            </a:r>
            <a:r>
              <a:rPr lang="en-US" sz="2000" dirty="0" smtClean="0"/>
              <a:t> „Driver“ </a:t>
            </a:r>
            <a:r>
              <a:rPr lang="en-US" sz="2000" dirty="0" err="1" smtClean="0"/>
              <a:t>со</a:t>
            </a:r>
            <a:r>
              <a:rPr lang="en-US" sz="2000" dirty="0" smtClean="0"/>
              <a:t> </a:t>
            </a:r>
            <a:r>
              <a:rPr lang="en-US" sz="2000" dirty="0" err="1" smtClean="0"/>
              <a:t>јасна</a:t>
            </a:r>
            <a:r>
              <a:rPr lang="en-US" sz="2000" dirty="0" smtClean="0"/>
              <a:t> </a:t>
            </a:r>
            <a:r>
              <a:rPr lang="en-US" sz="2000" dirty="0" err="1" smtClean="0"/>
              <a:t>дознака</a:t>
            </a:r>
            <a:r>
              <a:rPr lang="en-US" sz="2000" dirty="0" smtClean="0"/>
              <a:t> </a:t>
            </a:r>
            <a:r>
              <a:rPr lang="en-US" sz="2000" dirty="0" err="1" smtClean="0"/>
              <a:t>дека</a:t>
            </a:r>
            <a:r>
              <a:rPr lang="en-US" sz="2000" dirty="0" smtClean="0"/>
              <a:t> </a:t>
            </a:r>
            <a:r>
              <a:rPr lang="en-US" sz="2000" dirty="0" err="1" smtClean="0"/>
              <a:t>тој</a:t>
            </a:r>
            <a:r>
              <a:rPr lang="en-US" sz="2000" dirty="0" smtClean="0"/>
              <a:t> </a:t>
            </a:r>
            <a:r>
              <a:rPr lang="en-US" sz="2000" dirty="0" err="1" smtClean="0"/>
              <a:t>треба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преземе</a:t>
            </a:r>
            <a:r>
              <a:rPr lang="en-US" sz="2000" dirty="0" smtClean="0"/>
              <a:t>. </a:t>
            </a:r>
            <a:r>
              <a:rPr lang="en-US" sz="2000" dirty="0" err="1" smtClean="0"/>
              <a:t>По</a:t>
            </a:r>
            <a:r>
              <a:rPr lang="en-US" sz="2000" dirty="0" smtClean="0"/>
              <a:t> </a:t>
            </a:r>
            <a:r>
              <a:rPr lang="en-US" sz="2000" dirty="0" err="1" smtClean="0"/>
              <a:t>преземањето</a:t>
            </a:r>
            <a:r>
              <a:rPr lang="en-US" sz="2000" dirty="0" smtClean="0"/>
              <a:t>, </a:t>
            </a:r>
            <a:r>
              <a:rPr lang="en-US" sz="2000" dirty="0" err="1" smtClean="0"/>
              <a:t>определената</a:t>
            </a:r>
            <a:r>
              <a:rPr lang="en-US" sz="2000" dirty="0" smtClean="0"/>
              <a:t> </a:t>
            </a:r>
            <a:r>
              <a:rPr lang="en-US" sz="2000" dirty="0" err="1" smtClean="0"/>
              <a:t>компјутерска</a:t>
            </a:r>
            <a:r>
              <a:rPr lang="en-US" sz="2000" dirty="0" smtClean="0"/>
              <a:t> </a:t>
            </a:r>
            <a:r>
              <a:rPr lang="en-US" sz="2000" dirty="0" err="1" smtClean="0"/>
              <a:t>програма</a:t>
            </a:r>
            <a:r>
              <a:rPr lang="en-US" sz="2000" dirty="0" smtClean="0"/>
              <a:t> </a:t>
            </a:r>
            <a:r>
              <a:rPr lang="en-US" sz="2000" dirty="0" err="1" smtClean="0"/>
              <a:t>снимила</a:t>
            </a:r>
            <a:r>
              <a:rPr lang="en-US" sz="2000" dirty="0" smtClean="0"/>
              <a:t> </a:t>
            </a:r>
            <a:r>
              <a:rPr lang="en-US" sz="2000" dirty="0" err="1" smtClean="0"/>
              <a:t>податоци</a:t>
            </a:r>
            <a:r>
              <a:rPr lang="en-US" sz="2000" dirty="0" smtClean="0"/>
              <a:t> </a:t>
            </a:r>
            <a:r>
              <a:rPr lang="en-US" sz="2000" dirty="0" err="1" smtClean="0"/>
              <a:t>од</a:t>
            </a:r>
            <a:r>
              <a:rPr lang="en-US" sz="2000" dirty="0" smtClean="0"/>
              <a:t> </a:t>
            </a:r>
            <a:r>
              <a:rPr lang="en-US" sz="2000" dirty="0" err="1" smtClean="0"/>
              <a:t>компјутерот</a:t>
            </a:r>
            <a:r>
              <a:rPr lang="en-US" sz="2000" dirty="0" smtClean="0"/>
              <a:t> </a:t>
            </a:r>
            <a:r>
              <a:rPr lang="en-US" sz="2000" dirty="0" err="1" smtClean="0"/>
              <a:t>на</a:t>
            </a:r>
            <a:r>
              <a:rPr lang="en-US" sz="2000" dirty="0" smtClean="0"/>
              <a:t> </a:t>
            </a:r>
            <a:r>
              <a:rPr lang="en-US" sz="2000" dirty="0" err="1" smtClean="0"/>
              <a:t>корисникот</a:t>
            </a:r>
            <a:r>
              <a:rPr lang="en-US" sz="2000" dirty="0" smtClean="0"/>
              <a:t> (Y) </a:t>
            </a:r>
            <a:r>
              <a:rPr lang="en-US" sz="2000" dirty="0" err="1" smtClean="0"/>
              <a:t>без</a:t>
            </a:r>
            <a:r>
              <a:rPr lang="en-US" sz="2000" dirty="0" smtClean="0"/>
              <a:t> </a:t>
            </a:r>
            <a:r>
              <a:rPr lang="en-US" sz="2000" dirty="0" err="1" smtClean="0"/>
              <a:t>негово</a:t>
            </a:r>
            <a:r>
              <a:rPr lang="en-US" sz="2000" dirty="0" smtClean="0"/>
              <a:t> </a:t>
            </a:r>
            <a:r>
              <a:rPr lang="en-US" sz="2000" dirty="0" err="1" smtClean="0"/>
              <a:t>знаење</a:t>
            </a:r>
            <a:r>
              <a:rPr lang="en-US" sz="2000" dirty="0" smtClean="0"/>
              <a:t> и Х </a:t>
            </a:r>
            <a:r>
              <a:rPr lang="en-US" sz="2000" dirty="0" err="1" smtClean="0"/>
              <a:t>така</a:t>
            </a:r>
            <a:r>
              <a:rPr lang="en-US" sz="2000" dirty="0" smtClean="0"/>
              <a:t> </a:t>
            </a:r>
            <a:r>
              <a:rPr lang="en-US" sz="2000" dirty="0" err="1" smtClean="0"/>
              <a:t>ги</a:t>
            </a:r>
            <a:r>
              <a:rPr lang="en-US" sz="2000" dirty="0" smtClean="0"/>
              <a:t> </a:t>
            </a:r>
            <a:r>
              <a:rPr lang="en-US" sz="2000" dirty="0" err="1" smtClean="0"/>
              <a:t>добил</a:t>
            </a:r>
            <a:r>
              <a:rPr lang="en-US" sz="2000" dirty="0" smtClean="0"/>
              <a:t> PIN-</a:t>
            </a:r>
            <a:r>
              <a:rPr lang="en-US" sz="2000" dirty="0" err="1" smtClean="0"/>
              <a:t>бројот</a:t>
            </a:r>
            <a:r>
              <a:rPr lang="en-US" sz="2000" dirty="0" smtClean="0"/>
              <a:t> и </a:t>
            </a:r>
            <a:r>
              <a:rPr lang="en-US" sz="2000" dirty="0" err="1" smtClean="0"/>
              <a:t>бројот</a:t>
            </a:r>
            <a:r>
              <a:rPr lang="en-US" sz="2000" dirty="0" smtClean="0"/>
              <a:t> </a:t>
            </a:r>
            <a:r>
              <a:rPr lang="en-US" sz="2000" dirty="0" err="1" smtClean="0"/>
              <a:t>за</a:t>
            </a:r>
            <a:r>
              <a:rPr lang="en-US" sz="2000" dirty="0" smtClean="0"/>
              <a:t> </a:t>
            </a:r>
            <a:r>
              <a:rPr lang="en-US" sz="2000" dirty="0" err="1" smtClean="0"/>
              <a:t>автентикација</a:t>
            </a:r>
            <a:r>
              <a:rPr lang="en-US" sz="2000" dirty="0" smtClean="0"/>
              <a:t> </a:t>
            </a:r>
            <a:r>
              <a:rPr lang="en-US" sz="2000" dirty="0" err="1" smtClean="0"/>
              <a:t>на</a:t>
            </a:r>
            <a:r>
              <a:rPr lang="en-US" sz="2000" dirty="0" smtClean="0"/>
              <a:t> </a:t>
            </a:r>
            <a:r>
              <a:rPr lang="en-US" sz="2000" dirty="0" err="1" smtClean="0"/>
              <a:t>трансакцијата</a:t>
            </a:r>
            <a:r>
              <a:rPr lang="en-US" sz="2000" dirty="0" smtClean="0"/>
              <a:t> (transaction authentication number (TAN)). Х </a:t>
            </a:r>
            <a:r>
              <a:rPr lang="en-US" sz="2000" dirty="0" err="1" smtClean="0"/>
              <a:t>ги</a:t>
            </a:r>
            <a:r>
              <a:rPr lang="en-US" sz="2000" dirty="0" smtClean="0"/>
              <a:t> </a:t>
            </a:r>
            <a:r>
              <a:rPr lang="en-US" sz="2000" dirty="0" err="1" smtClean="0"/>
              <a:t>искористил</a:t>
            </a:r>
            <a:r>
              <a:rPr lang="en-US" sz="2000" dirty="0" smtClean="0"/>
              <a:t> </a:t>
            </a:r>
            <a:r>
              <a:rPr lang="en-US" sz="2000" dirty="0" err="1" smtClean="0"/>
              <a:t>добиените</a:t>
            </a:r>
            <a:r>
              <a:rPr lang="en-US" sz="2000" dirty="0" smtClean="0"/>
              <a:t> PIN и TAN </a:t>
            </a:r>
            <a:r>
              <a:rPr lang="en-US" sz="2000" dirty="0" err="1" smtClean="0"/>
              <a:t>да</a:t>
            </a:r>
            <a:r>
              <a:rPr lang="en-US" sz="2000" dirty="0" smtClean="0"/>
              <a:t> </a:t>
            </a:r>
            <a:r>
              <a:rPr lang="en-US" sz="2000" dirty="0" err="1" smtClean="0"/>
              <a:t>ја</a:t>
            </a:r>
            <a:r>
              <a:rPr lang="en-US" sz="2000" dirty="0" smtClean="0"/>
              <a:t> </a:t>
            </a:r>
            <a:r>
              <a:rPr lang="en-US" sz="2000" dirty="0" err="1" smtClean="0"/>
              <a:t>потврди</a:t>
            </a:r>
            <a:r>
              <a:rPr lang="en-US" sz="2000" dirty="0" smtClean="0"/>
              <a:t> </a:t>
            </a:r>
            <a:r>
              <a:rPr lang="en-US" sz="2000" dirty="0" err="1" smtClean="0"/>
              <a:t>трансакцијата</a:t>
            </a:r>
            <a:r>
              <a:rPr lang="en-US" sz="2000" dirty="0" smtClean="0"/>
              <a:t> и </a:t>
            </a:r>
            <a:r>
              <a:rPr lang="en-US" sz="2000" dirty="0" err="1" smtClean="0"/>
              <a:t>префрли</a:t>
            </a:r>
            <a:r>
              <a:rPr lang="en-US" sz="2000" dirty="0" smtClean="0"/>
              <a:t> 65.000,00 </a:t>
            </a:r>
            <a:r>
              <a:rPr lang="en-US" sz="2000" dirty="0" err="1" smtClean="0"/>
              <a:t>евра</a:t>
            </a:r>
            <a:r>
              <a:rPr lang="en-US" sz="2000" dirty="0" smtClean="0"/>
              <a:t> </a:t>
            </a:r>
            <a:r>
              <a:rPr lang="en-US" sz="2000" dirty="0" err="1" smtClean="0"/>
              <a:t>на</a:t>
            </a:r>
            <a:r>
              <a:rPr lang="en-US" sz="2000" dirty="0" smtClean="0"/>
              <a:t> </a:t>
            </a:r>
            <a:r>
              <a:rPr lang="en-US" sz="2000" dirty="0" err="1" smtClean="0"/>
              <a:t>банкарска</a:t>
            </a:r>
            <a:r>
              <a:rPr lang="en-US" sz="2000" dirty="0" smtClean="0"/>
              <a:t> </a:t>
            </a:r>
            <a:r>
              <a:rPr lang="en-US" sz="2000" dirty="0" err="1" smtClean="0"/>
              <a:t>сметка</a:t>
            </a:r>
            <a:r>
              <a:rPr lang="en-US" sz="2000" dirty="0" smtClean="0"/>
              <a:t> </a:t>
            </a:r>
            <a:r>
              <a:rPr lang="en-US" sz="2000" dirty="0" err="1" smtClean="0"/>
              <a:t>на</a:t>
            </a:r>
            <a:r>
              <a:rPr lang="en-US" sz="2000" dirty="0" smtClean="0"/>
              <a:t> Z, </a:t>
            </a:r>
            <a:r>
              <a:rPr lang="en-US" sz="2000" dirty="0" err="1" smtClean="0"/>
              <a:t>отворена</a:t>
            </a:r>
            <a:r>
              <a:rPr lang="en-US" sz="2000" dirty="0" smtClean="0"/>
              <a:t> </a:t>
            </a:r>
            <a:r>
              <a:rPr lang="en-US" sz="2000" dirty="0" err="1" smtClean="0"/>
              <a:t>два</a:t>
            </a:r>
            <a:r>
              <a:rPr lang="en-US" sz="2000" dirty="0" smtClean="0"/>
              <a:t> </a:t>
            </a:r>
            <a:r>
              <a:rPr lang="en-US" sz="2000" dirty="0" err="1" smtClean="0"/>
              <a:t>дена</a:t>
            </a:r>
            <a:r>
              <a:rPr lang="en-US" sz="2000" dirty="0" smtClean="0"/>
              <a:t> </a:t>
            </a:r>
            <a:r>
              <a:rPr lang="en-US" sz="2000" dirty="0" err="1" smtClean="0"/>
              <a:t>порано</a:t>
            </a:r>
            <a:r>
              <a:rPr lang="en-US" sz="2000" dirty="0" smtClean="0"/>
              <a:t> </a:t>
            </a:r>
            <a:r>
              <a:rPr lang="en-US" sz="2000" dirty="0" err="1" smtClean="0"/>
              <a:t>во</a:t>
            </a:r>
            <a:r>
              <a:rPr lang="en-US" sz="2000" dirty="0" smtClean="0"/>
              <a:t> </a:t>
            </a:r>
            <a:r>
              <a:rPr lang="en-US" sz="2000" dirty="0" err="1" smtClean="0"/>
              <a:t>банката</a:t>
            </a:r>
            <a:r>
              <a:rPr lang="en-US" sz="2000" dirty="0" smtClean="0"/>
              <a:t> „Р“. </a:t>
            </a:r>
            <a:r>
              <a:rPr lang="en-US" sz="2000" dirty="0" err="1" smtClean="0"/>
              <a:t>Во</a:t>
            </a:r>
            <a:r>
              <a:rPr lang="en-US" sz="2000" dirty="0" smtClean="0"/>
              <a:t> </a:t>
            </a:r>
            <a:r>
              <a:rPr lang="en-US" sz="2000" dirty="0" err="1" smtClean="0"/>
              <a:t>канцеларијата</a:t>
            </a:r>
            <a:r>
              <a:rPr lang="en-US" sz="2000" dirty="0" smtClean="0"/>
              <a:t> </a:t>
            </a:r>
            <a:r>
              <a:rPr lang="en-US" sz="2000" dirty="0" err="1" smtClean="0"/>
              <a:t>на</a:t>
            </a:r>
            <a:r>
              <a:rPr lang="en-US" sz="2000" dirty="0" smtClean="0"/>
              <a:t> </a:t>
            </a:r>
            <a:r>
              <a:rPr lang="en-US" sz="2000" dirty="0" err="1" smtClean="0"/>
              <a:t>банката</a:t>
            </a:r>
            <a:r>
              <a:rPr lang="en-US" sz="2000" dirty="0" smtClean="0"/>
              <a:t> „Р“ Z </a:t>
            </a:r>
            <a:r>
              <a:rPr lang="en-US" sz="2000" dirty="0" err="1" smtClean="0"/>
              <a:t>лажно</a:t>
            </a:r>
            <a:r>
              <a:rPr lang="en-US" sz="2000" dirty="0" smtClean="0"/>
              <a:t> </a:t>
            </a:r>
            <a:r>
              <a:rPr lang="en-US" sz="2000" dirty="0" err="1" smtClean="0"/>
              <a:t>изјави</a:t>
            </a:r>
            <a:r>
              <a:rPr lang="en-US" sz="2000" dirty="0" smtClean="0"/>
              <a:t> </a:t>
            </a:r>
            <a:r>
              <a:rPr lang="en-US" sz="2000" dirty="0" err="1" smtClean="0"/>
              <a:t>дека</a:t>
            </a:r>
            <a:r>
              <a:rPr lang="en-US" sz="2000" dirty="0" smtClean="0"/>
              <a:t> </a:t>
            </a:r>
            <a:r>
              <a:rPr lang="en-US" sz="2000" dirty="0" err="1" smtClean="0"/>
              <a:t>добил</a:t>
            </a:r>
            <a:r>
              <a:rPr lang="en-US" sz="2000" dirty="0" smtClean="0"/>
              <a:t> </a:t>
            </a:r>
            <a:r>
              <a:rPr lang="en-US" sz="2000" dirty="0" err="1" smtClean="0"/>
              <a:t>пари</a:t>
            </a:r>
            <a:r>
              <a:rPr lang="en-US" sz="2000" dirty="0" smtClean="0"/>
              <a:t> </a:t>
            </a:r>
            <a:r>
              <a:rPr lang="en-US" sz="2000" dirty="0" err="1" smtClean="0"/>
              <a:t>од</a:t>
            </a:r>
            <a:r>
              <a:rPr lang="en-US" sz="2000" dirty="0" smtClean="0"/>
              <a:t> </a:t>
            </a:r>
            <a:r>
              <a:rPr lang="en-US" sz="2000" dirty="0" err="1" smtClean="0"/>
              <a:t>продажба</a:t>
            </a:r>
            <a:r>
              <a:rPr lang="en-US" sz="2000" dirty="0" smtClean="0"/>
              <a:t> </a:t>
            </a:r>
            <a:r>
              <a:rPr lang="en-US" sz="2000" dirty="0" err="1" smtClean="0"/>
              <a:t>на</a:t>
            </a:r>
            <a:r>
              <a:rPr lang="en-US" sz="2000" dirty="0" smtClean="0"/>
              <a:t> </a:t>
            </a:r>
            <a:r>
              <a:rPr lang="en-US" sz="2000" dirty="0" err="1" smtClean="0"/>
              <a:t>недвижен</a:t>
            </a:r>
            <a:r>
              <a:rPr lang="en-US" sz="2000" dirty="0" smtClean="0"/>
              <a:t> </a:t>
            </a:r>
            <a:r>
              <a:rPr lang="en-US" sz="2000" dirty="0" err="1" smtClean="0"/>
              <a:t>имот</a:t>
            </a:r>
            <a:r>
              <a:rPr lang="en-US" sz="2000" dirty="0" smtClean="0"/>
              <a:t>. </a:t>
            </a:r>
            <a:r>
              <a:rPr lang="en-US" sz="2000" dirty="0" err="1" smtClean="0"/>
              <a:t>По</a:t>
            </a:r>
            <a:r>
              <a:rPr lang="en-US" sz="2000" dirty="0" smtClean="0"/>
              <a:t> </a:t>
            </a:r>
            <a:r>
              <a:rPr lang="en-US" sz="2000" dirty="0" err="1" smtClean="0"/>
              <a:t>исплатата</a:t>
            </a:r>
            <a:r>
              <a:rPr lang="en-US" sz="2000" dirty="0" smtClean="0"/>
              <a:t> Х </a:t>
            </a:r>
            <a:r>
              <a:rPr lang="en-US" sz="2000" dirty="0" err="1" smtClean="0"/>
              <a:t>зел</a:t>
            </a:r>
            <a:r>
              <a:rPr lang="en-US" sz="2000" dirty="0" smtClean="0"/>
              <a:t> 63.000,00 </a:t>
            </a:r>
            <a:r>
              <a:rPr lang="en-US" sz="2000" dirty="0" err="1" smtClean="0"/>
              <a:t>евра</a:t>
            </a:r>
            <a:r>
              <a:rPr lang="en-US" sz="2000" dirty="0" smtClean="0"/>
              <a:t>, а Z </a:t>
            </a:r>
            <a:r>
              <a:rPr lang="en-US" sz="2000" dirty="0" err="1" smtClean="0"/>
              <a:t>зел</a:t>
            </a:r>
            <a:r>
              <a:rPr lang="en-US" sz="2000" dirty="0" smtClean="0"/>
              <a:t> 2.000,00 </a:t>
            </a:r>
            <a:r>
              <a:rPr lang="en-US" sz="2000" dirty="0" err="1" smtClean="0"/>
              <a:t>евра</a:t>
            </a:r>
            <a:r>
              <a:rPr lang="en-US" sz="2000" dirty="0" smtClean="0"/>
              <a:t>.</a:t>
            </a:r>
          </a:p>
          <a:p>
            <a:pPr marL="0" indent="0">
              <a:buFont typeface="Calibri" pitchFamily="34" charset="0"/>
              <a:buAutoNum type="arabicPeriod"/>
            </a:pPr>
            <a:r>
              <a:rPr lang="en-US" sz="2000" i="1" dirty="0" err="1" smtClean="0"/>
              <a:t>Во</a:t>
            </a:r>
            <a:r>
              <a:rPr lang="en-US" sz="2000" i="1" dirty="0" smtClean="0"/>
              <a:t> </a:t>
            </a:r>
            <a:r>
              <a:rPr lang="en-US" sz="2000" i="1" dirty="0" err="1" smtClean="0"/>
              <a:t>улога</a:t>
            </a:r>
            <a:r>
              <a:rPr lang="en-US" sz="2000" i="1" dirty="0" smtClean="0"/>
              <a:t> </a:t>
            </a:r>
            <a:r>
              <a:rPr lang="en-US" sz="2000" i="1" dirty="0" err="1" smtClean="0"/>
              <a:t>на</a:t>
            </a:r>
            <a:r>
              <a:rPr lang="en-US" sz="2000" i="1" dirty="0" smtClean="0"/>
              <a:t> </a:t>
            </a:r>
            <a:r>
              <a:rPr lang="en-US" sz="2000" i="1" dirty="0" err="1" smtClean="0"/>
              <a:t>јавен</a:t>
            </a:r>
            <a:r>
              <a:rPr lang="en-US" sz="2000" i="1" dirty="0" smtClean="0"/>
              <a:t> </a:t>
            </a:r>
            <a:r>
              <a:rPr lang="en-US" sz="2000" i="1" dirty="0" err="1" smtClean="0"/>
              <a:t>обвинител</a:t>
            </a:r>
            <a:r>
              <a:rPr lang="en-US" sz="2000" i="1" dirty="0" smtClean="0"/>
              <a:t>, </a:t>
            </a:r>
            <a:r>
              <a:rPr lang="en-US" sz="2000" i="1" dirty="0" err="1" smtClean="0"/>
              <a:t>дали</a:t>
            </a:r>
            <a:r>
              <a:rPr lang="en-US" sz="2000" i="1" dirty="0" smtClean="0"/>
              <a:t> </a:t>
            </a:r>
            <a:r>
              <a:rPr lang="en-US" sz="2000" i="1" dirty="0" err="1" smtClean="0"/>
              <a:t>би</a:t>
            </a:r>
            <a:r>
              <a:rPr lang="en-US" sz="2000" i="1" dirty="0" smtClean="0"/>
              <a:t> </a:t>
            </a:r>
            <a:r>
              <a:rPr lang="en-US" sz="2000" i="1" dirty="0" err="1" smtClean="0"/>
              <a:t>ги</a:t>
            </a:r>
            <a:r>
              <a:rPr lang="en-US" sz="2000" i="1" dirty="0" smtClean="0"/>
              <a:t> </a:t>
            </a:r>
            <a:r>
              <a:rPr lang="en-US" sz="2000" i="1" dirty="0" err="1" smtClean="0"/>
              <a:t>обвиниле</a:t>
            </a:r>
            <a:r>
              <a:rPr lang="en-US" sz="2000" i="1" dirty="0" smtClean="0"/>
              <a:t> Х и Z </a:t>
            </a:r>
            <a:r>
              <a:rPr lang="en-US" sz="2000" i="1" dirty="0" err="1" smtClean="0"/>
              <a:t>за</a:t>
            </a:r>
            <a:r>
              <a:rPr lang="en-US" sz="2000" i="1" dirty="0" smtClean="0"/>
              <a:t> </a:t>
            </a:r>
            <a:r>
              <a:rPr lang="en-US" sz="2000" i="1" dirty="0" err="1" smtClean="0"/>
              <a:t>исто</a:t>
            </a:r>
            <a:r>
              <a:rPr lang="en-US" sz="2000" i="1" dirty="0" smtClean="0"/>
              <a:t> </a:t>
            </a:r>
            <a:r>
              <a:rPr lang="en-US" sz="2000" i="1" dirty="0" err="1" smtClean="0"/>
              <a:t>кривично</a:t>
            </a:r>
            <a:r>
              <a:rPr lang="en-US" sz="2000" i="1" dirty="0" smtClean="0"/>
              <a:t> </a:t>
            </a:r>
            <a:r>
              <a:rPr lang="en-US" sz="2000" i="1" dirty="0" err="1" smtClean="0"/>
              <a:t>дело</a:t>
            </a:r>
            <a:r>
              <a:rPr lang="en-US" sz="2000" i="1" dirty="0" smtClean="0"/>
              <a:t> </a:t>
            </a:r>
            <a:r>
              <a:rPr lang="en-US" sz="2000" i="1" dirty="0" err="1" smtClean="0"/>
              <a:t>или</a:t>
            </a:r>
            <a:r>
              <a:rPr lang="en-US" sz="2000" i="1" dirty="0" smtClean="0"/>
              <a:t> </a:t>
            </a:r>
            <a:r>
              <a:rPr lang="en-US" sz="2000" i="1" dirty="0" err="1" smtClean="0"/>
              <a:t>не</a:t>
            </a:r>
            <a:r>
              <a:rPr lang="en-US" sz="2000" i="1" dirty="0" smtClean="0"/>
              <a:t>? </a:t>
            </a:r>
            <a:endParaRPr lang="en-US" altLang="en-US" sz="2000" dirty="0" smtClean="0"/>
          </a:p>
          <a:p>
            <a:pPr marL="0" indent="0">
              <a:buFont typeface="Calibri" pitchFamily="34" charset="0"/>
              <a:buAutoNum type="arabicPeriod"/>
            </a:pPr>
            <a:r>
              <a:rPr lang="en-US" sz="2000" i="1" dirty="0" err="1" smtClean="0"/>
              <a:t>Кои</a:t>
            </a:r>
            <a:r>
              <a:rPr lang="en-US" sz="2000" i="1" dirty="0" smtClean="0"/>
              <a:t> </a:t>
            </a:r>
            <a:r>
              <a:rPr lang="en-US" sz="2000" i="1" dirty="0" err="1" smtClean="0"/>
              <a:t>кривични</a:t>
            </a:r>
            <a:r>
              <a:rPr lang="en-US" sz="2000" i="1" dirty="0" smtClean="0"/>
              <a:t> </a:t>
            </a:r>
            <a:r>
              <a:rPr lang="en-US" sz="2000" i="1" dirty="0" err="1" smtClean="0"/>
              <a:t>дела</a:t>
            </a:r>
            <a:r>
              <a:rPr lang="en-US" sz="2000" i="1" dirty="0" smtClean="0"/>
              <a:t> </a:t>
            </a:r>
            <a:r>
              <a:rPr lang="en-US" sz="2000" i="1" dirty="0" err="1" smtClean="0"/>
              <a:t>може</a:t>
            </a:r>
            <a:r>
              <a:rPr lang="en-US" sz="2000" i="1" dirty="0" smtClean="0"/>
              <a:t> </a:t>
            </a:r>
            <a:r>
              <a:rPr lang="en-US" sz="2000" i="1" dirty="0" err="1" smtClean="0"/>
              <a:t>да</a:t>
            </a:r>
            <a:r>
              <a:rPr lang="en-US" sz="2000" i="1" dirty="0" smtClean="0"/>
              <a:t> </a:t>
            </a:r>
            <a:r>
              <a:rPr lang="en-US" sz="2000" i="1" dirty="0" err="1" smtClean="0"/>
              <a:t>се</a:t>
            </a:r>
            <a:r>
              <a:rPr lang="en-US" sz="2000" i="1" dirty="0" smtClean="0"/>
              <a:t> </a:t>
            </a:r>
            <a:r>
              <a:rPr lang="en-US" sz="2000" i="1" dirty="0" err="1" smtClean="0"/>
              <a:t>дефинираат</a:t>
            </a:r>
            <a:r>
              <a:rPr lang="en-US" sz="2000" i="1" dirty="0" smtClean="0"/>
              <a:t>?</a:t>
            </a:r>
            <a:endParaRPr lang="en-US" altLang="en-US" sz="2000" dirty="0" smtClean="0"/>
          </a:p>
          <a:p>
            <a:pPr marL="0" indent="0" eaLnBrk="1" hangingPunct="1">
              <a:buFont typeface="Arial" charset="0"/>
              <a:buNone/>
            </a:pPr>
            <a:endParaRPr lang="en-US" altLang="en-US" sz="2000" dirty="0" smtClean="0"/>
          </a:p>
        </p:txBody>
      </p:sp>
      <p:sp>
        <p:nvSpPr>
          <p:cNvPr id="123907" name="Naslov 1"/>
          <p:cNvSpPr>
            <a:spLocks noGrp="1"/>
          </p:cNvSpPr>
          <p:nvPr>
            <p:ph type="title"/>
          </p:nvPr>
        </p:nvSpPr>
        <p:spPr/>
        <p:txBody>
          <a:bodyPr/>
          <a:lstStyle/>
          <a:p>
            <a:pPr eaLnBrk="1" hangingPunct="1"/>
            <a:r>
              <a:rPr lang="en-US" b="1" smtClean="0"/>
              <a:t>Студија на случај 4</a:t>
            </a:r>
          </a:p>
        </p:txBody>
      </p:sp>
      <p:sp>
        <p:nvSpPr>
          <p:cNvPr id="1239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91C23CB-70DF-4F1A-9D62-B139FCB228C4}" type="slidenum">
              <a:rPr lang="en-US" smtClean="0">
                <a:solidFill>
                  <a:srgbClr val="898989"/>
                </a:solidFill>
                <a:latin typeface="Calibri" pitchFamily="34" charset="0"/>
              </a:rPr>
              <a:pPr eaLnBrk="1" hangingPunct="1"/>
              <a:t>120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adržaja 2"/>
          <p:cNvSpPr>
            <a:spLocks noGrp="1"/>
          </p:cNvSpPr>
          <p:nvPr>
            <p:ph idx="1"/>
          </p:nvPr>
        </p:nvSpPr>
        <p:spPr/>
        <p:txBody>
          <a:bodyPr/>
          <a:lstStyle/>
          <a:p>
            <a:pPr marL="0" indent="0">
              <a:buFont typeface="Arial" charset="0"/>
              <a:buNone/>
            </a:pPr>
            <a:r>
              <a:rPr lang="en-US" sz="2800" dirty="0" err="1" smtClean="0"/>
              <a:t>Осомничениот</a:t>
            </a:r>
            <a:r>
              <a:rPr lang="en-US" sz="2800" dirty="0" smtClean="0"/>
              <a:t> </a:t>
            </a:r>
            <a:r>
              <a:rPr lang="en-US" sz="2800" dirty="0" err="1" smtClean="0"/>
              <a:t>постојано</a:t>
            </a:r>
            <a:r>
              <a:rPr lang="en-US" sz="2800" dirty="0" smtClean="0"/>
              <a:t> </a:t>
            </a:r>
            <a:r>
              <a:rPr lang="en-US" sz="2800" dirty="0" err="1" smtClean="0"/>
              <a:t>посетувал</a:t>
            </a:r>
            <a:r>
              <a:rPr lang="en-US" sz="2800" dirty="0" smtClean="0"/>
              <a:t> </a:t>
            </a:r>
            <a:r>
              <a:rPr lang="en-US" sz="2800" dirty="0" err="1" smtClean="0"/>
              <a:t>порнографски</a:t>
            </a:r>
            <a:r>
              <a:rPr lang="en-US" sz="2800" dirty="0" smtClean="0"/>
              <a:t> </a:t>
            </a:r>
            <a:r>
              <a:rPr lang="en-US" sz="2800" dirty="0" err="1" smtClean="0"/>
              <a:t>веб-страници</a:t>
            </a:r>
            <a:r>
              <a:rPr lang="en-US" sz="2800" dirty="0" smtClean="0"/>
              <a:t>, </a:t>
            </a:r>
            <a:r>
              <a:rPr lang="en-US" sz="2800" dirty="0" err="1" smtClean="0"/>
              <a:t>вклучително</a:t>
            </a:r>
            <a:r>
              <a:rPr lang="en-US" sz="2800" dirty="0" smtClean="0"/>
              <a:t> и </a:t>
            </a:r>
            <a:r>
              <a:rPr lang="en-US" sz="2800" dirty="0" err="1" smtClean="0"/>
              <a:t>детска</a:t>
            </a:r>
            <a:r>
              <a:rPr lang="en-US" sz="2800" dirty="0" smtClean="0"/>
              <a:t> </a:t>
            </a:r>
            <a:r>
              <a:rPr lang="en-US" sz="2800" dirty="0" err="1" smtClean="0"/>
              <a:t>порнографија</a:t>
            </a:r>
            <a:r>
              <a:rPr lang="en-US" sz="2800" dirty="0" smtClean="0"/>
              <a:t>. </a:t>
            </a:r>
            <a:r>
              <a:rPr lang="en-US" sz="2800" dirty="0" err="1" smtClean="0"/>
              <a:t>Тој</a:t>
            </a:r>
            <a:r>
              <a:rPr lang="en-US" sz="2800" dirty="0" smtClean="0"/>
              <a:t> </a:t>
            </a:r>
            <a:r>
              <a:rPr lang="en-US" sz="2800" dirty="0" err="1" smtClean="0"/>
              <a:t>никогаш</a:t>
            </a:r>
            <a:r>
              <a:rPr lang="en-US" sz="2800" dirty="0" smtClean="0"/>
              <a:t> </a:t>
            </a:r>
            <a:r>
              <a:rPr lang="en-US" sz="2800" dirty="0" err="1" smtClean="0"/>
              <a:t>не</a:t>
            </a:r>
            <a:r>
              <a:rPr lang="en-US" sz="2800" dirty="0" smtClean="0"/>
              <a:t> </a:t>
            </a:r>
            <a:r>
              <a:rPr lang="en-US" sz="2800" dirty="0" err="1" smtClean="0"/>
              <a:t>ги</a:t>
            </a:r>
            <a:r>
              <a:rPr lang="en-US" sz="2800" dirty="0" smtClean="0"/>
              <a:t> </a:t>
            </a:r>
            <a:r>
              <a:rPr lang="en-US" sz="2800" dirty="0" err="1" smtClean="0"/>
              <a:t>преземал</a:t>
            </a:r>
            <a:r>
              <a:rPr lang="en-US" sz="2800" dirty="0" smtClean="0"/>
              <a:t> </a:t>
            </a:r>
            <a:r>
              <a:rPr lang="en-US" sz="2800" dirty="0" err="1" smtClean="0"/>
              <a:t>материјалите</a:t>
            </a:r>
            <a:r>
              <a:rPr lang="en-US" sz="2800" dirty="0" smtClean="0"/>
              <a:t>. </a:t>
            </a:r>
            <a:r>
              <a:rPr lang="en-US" sz="2800" dirty="0" err="1" smtClean="0"/>
              <a:t>Но</a:t>
            </a:r>
            <a:r>
              <a:rPr lang="en-US" sz="2800" dirty="0" smtClean="0"/>
              <a:t> </a:t>
            </a:r>
            <a:r>
              <a:rPr lang="en-US" sz="2800" dirty="0" err="1" smtClean="0"/>
              <a:t>компјутерот</a:t>
            </a:r>
            <a:r>
              <a:rPr lang="en-US" sz="2800" dirty="0" smtClean="0"/>
              <a:t> </a:t>
            </a:r>
            <a:r>
              <a:rPr lang="en-US" sz="2800" dirty="0" err="1" smtClean="0"/>
              <a:t>автоматски</a:t>
            </a:r>
            <a:r>
              <a:rPr lang="en-US" sz="2800" dirty="0" smtClean="0"/>
              <a:t> </a:t>
            </a:r>
            <a:r>
              <a:rPr lang="en-US" sz="2800" dirty="0" err="1" smtClean="0"/>
              <a:t>ги</a:t>
            </a:r>
            <a:r>
              <a:rPr lang="en-US" sz="2800" dirty="0" smtClean="0"/>
              <a:t> </a:t>
            </a:r>
            <a:r>
              <a:rPr lang="en-US" sz="2800" dirty="0" err="1" smtClean="0"/>
              <a:t>чувал</a:t>
            </a:r>
            <a:r>
              <a:rPr lang="en-US" sz="2800" dirty="0" smtClean="0"/>
              <a:t> </a:t>
            </a:r>
            <a:r>
              <a:rPr lang="en-US" sz="2800" dirty="0" err="1" smtClean="0"/>
              <a:t>овие</a:t>
            </a:r>
            <a:r>
              <a:rPr lang="en-US" sz="2800" dirty="0" smtClean="0"/>
              <a:t> </a:t>
            </a:r>
            <a:r>
              <a:rPr lang="en-US" sz="2800" dirty="0" err="1" smtClean="0"/>
              <a:t>материјали</a:t>
            </a:r>
            <a:r>
              <a:rPr lang="en-US" sz="2800" dirty="0" smtClean="0"/>
              <a:t> </a:t>
            </a:r>
            <a:r>
              <a:rPr lang="en-US" sz="2800" dirty="0" err="1" smtClean="0"/>
              <a:t>во</a:t>
            </a:r>
            <a:r>
              <a:rPr lang="en-US" sz="2800" dirty="0" smtClean="0"/>
              <a:t> </a:t>
            </a:r>
            <a:r>
              <a:rPr lang="en-US" sz="2800" dirty="0" err="1" smtClean="0"/>
              <a:t>папката</a:t>
            </a:r>
            <a:r>
              <a:rPr lang="en-US" sz="2800" dirty="0" smtClean="0"/>
              <a:t> C:/…, (</a:t>
            </a:r>
            <a:r>
              <a:rPr lang="en-US" sz="2800" dirty="0" err="1" smtClean="0"/>
              <a:t>меѓу</a:t>
            </a:r>
            <a:r>
              <a:rPr lang="en-US" sz="2800" dirty="0" smtClean="0"/>
              <a:t> - </a:t>
            </a:r>
            <a:r>
              <a:rPr lang="en-US" sz="2800" dirty="0" err="1" smtClean="0"/>
              <a:t>слики</a:t>
            </a:r>
            <a:r>
              <a:rPr lang="en-US" sz="2800" dirty="0" smtClean="0"/>
              <a:t> </a:t>
            </a:r>
            <a:r>
              <a:rPr lang="en-US" sz="2800" dirty="0" err="1" smtClean="0"/>
              <a:t>што</a:t>
            </a:r>
            <a:r>
              <a:rPr lang="en-US" sz="2800" dirty="0" smtClean="0"/>
              <a:t> </a:t>
            </a:r>
            <a:r>
              <a:rPr lang="en-US" sz="2800" dirty="0" err="1" smtClean="0"/>
              <a:t>содржат</a:t>
            </a:r>
            <a:r>
              <a:rPr lang="en-US" sz="2800" dirty="0" smtClean="0"/>
              <a:t> </a:t>
            </a:r>
            <a:r>
              <a:rPr lang="en-US" sz="2800" dirty="0" err="1" smtClean="0"/>
              <a:t>детска</a:t>
            </a:r>
            <a:r>
              <a:rPr lang="en-US" sz="2800" dirty="0" smtClean="0"/>
              <a:t> </a:t>
            </a:r>
            <a:r>
              <a:rPr lang="en-US" sz="2800" dirty="0" err="1" smtClean="0"/>
              <a:t>порнографија</a:t>
            </a:r>
            <a:r>
              <a:rPr lang="en-US" sz="2800" dirty="0" smtClean="0"/>
              <a:t>), </a:t>
            </a:r>
            <a:r>
              <a:rPr lang="en-US" sz="2800" dirty="0" err="1" smtClean="0"/>
              <a:t>без</a:t>
            </a:r>
            <a:r>
              <a:rPr lang="en-US" sz="2800" dirty="0" smtClean="0"/>
              <a:t> </a:t>
            </a:r>
            <a:r>
              <a:rPr lang="en-US" sz="2800" dirty="0" err="1" smtClean="0"/>
              <a:t>никакво</a:t>
            </a:r>
            <a:r>
              <a:rPr lang="en-US" sz="2800" dirty="0" smtClean="0"/>
              <a:t> </a:t>
            </a:r>
            <a:r>
              <a:rPr lang="en-US" sz="2800" dirty="0" err="1" smtClean="0"/>
              <a:t>знаење</a:t>
            </a:r>
            <a:r>
              <a:rPr lang="en-US" sz="2800" dirty="0" smtClean="0"/>
              <a:t> </a:t>
            </a:r>
            <a:r>
              <a:rPr lang="en-US" sz="2800" dirty="0" err="1" smtClean="0"/>
              <a:t>или</a:t>
            </a:r>
            <a:r>
              <a:rPr lang="en-US" sz="2800" dirty="0" smtClean="0"/>
              <a:t> </a:t>
            </a:r>
            <a:r>
              <a:rPr lang="en-US" sz="2800" dirty="0" err="1" smtClean="0"/>
              <a:t>активност</a:t>
            </a:r>
            <a:r>
              <a:rPr lang="en-US" sz="2800" dirty="0" smtClean="0"/>
              <a:t> </a:t>
            </a:r>
            <a:r>
              <a:rPr lang="en-US" sz="2800" dirty="0" err="1" smtClean="0"/>
              <a:t>од</a:t>
            </a:r>
            <a:r>
              <a:rPr lang="en-US" sz="2800" dirty="0" smtClean="0"/>
              <a:t> </a:t>
            </a:r>
            <a:r>
              <a:rPr lang="en-US" sz="2800" dirty="0" err="1" smtClean="0"/>
              <a:t>осомничениот</a:t>
            </a:r>
            <a:r>
              <a:rPr lang="en-US" sz="2800" dirty="0" smtClean="0"/>
              <a:t>. </a:t>
            </a:r>
          </a:p>
          <a:p>
            <a:pPr marL="0" indent="0" eaLnBrk="1" hangingPunct="1">
              <a:buFont typeface="Arial" charset="0"/>
              <a:buAutoNum type="arabicPeriod"/>
            </a:pPr>
            <a:r>
              <a:rPr lang="en-US" sz="2800" i="1" dirty="0" err="1" smtClean="0"/>
              <a:t>Дали</a:t>
            </a:r>
            <a:r>
              <a:rPr lang="en-US" sz="2800" i="1" dirty="0" smtClean="0"/>
              <a:t> </a:t>
            </a:r>
            <a:r>
              <a:rPr lang="en-US" sz="2800" i="1" dirty="0" err="1" smtClean="0"/>
              <a:t>ова</a:t>
            </a:r>
            <a:r>
              <a:rPr lang="en-US" sz="2800" i="1" dirty="0" smtClean="0"/>
              <a:t> е </a:t>
            </a:r>
            <a:r>
              <a:rPr lang="en-US" sz="2800" i="1" dirty="0" err="1" smtClean="0"/>
              <a:t>кривично</a:t>
            </a:r>
            <a:r>
              <a:rPr lang="en-US" sz="2800" i="1" dirty="0" smtClean="0"/>
              <a:t> </a:t>
            </a:r>
            <a:r>
              <a:rPr lang="en-US" sz="2800" i="1" dirty="0" err="1" smtClean="0"/>
              <a:t>дело</a:t>
            </a:r>
            <a:r>
              <a:rPr lang="en-US" sz="2800" i="1" dirty="0" smtClean="0"/>
              <a:t> – </a:t>
            </a:r>
            <a:r>
              <a:rPr lang="en-US" sz="2800" i="1" dirty="0" err="1" smtClean="0"/>
              <a:t>поседување</a:t>
            </a:r>
            <a:r>
              <a:rPr lang="en-US" sz="2800" i="1" dirty="0" smtClean="0"/>
              <a:t> </a:t>
            </a:r>
            <a:r>
              <a:rPr lang="en-US" sz="2800" i="1" dirty="0" err="1" smtClean="0"/>
              <a:t>детска</a:t>
            </a:r>
            <a:r>
              <a:rPr lang="en-US" sz="2800" i="1" dirty="0" smtClean="0"/>
              <a:t> </a:t>
            </a:r>
            <a:r>
              <a:rPr lang="en-US" sz="2800" i="1" dirty="0" err="1" smtClean="0"/>
              <a:t>порнографија</a:t>
            </a:r>
            <a:r>
              <a:rPr lang="en-US" sz="2800" i="1" dirty="0" smtClean="0"/>
              <a:t>?</a:t>
            </a:r>
          </a:p>
          <a:p>
            <a:pPr marL="0" indent="0" eaLnBrk="1" hangingPunct="1">
              <a:buFont typeface="Arial" charset="0"/>
              <a:buAutoNum type="arabicPeriod"/>
            </a:pPr>
            <a:r>
              <a:rPr lang="en-US" sz="2800" i="1" dirty="0" err="1" smtClean="0"/>
              <a:t>Зошто</a:t>
            </a:r>
            <a:r>
              <a:rPr lang="en-US" sz="2800" i="1" dirty="0" smtClean="0"/>
              <a:t>?</a:t>
            </a:r>
          </a:p>
          <a:p>
            <a:pPr marL="0" indent="0"/>
            <a:endParaRPr lang="en-US" altLang="en-US" dirty="0" smtClean="0"/>
          </a:p>
        </p:txBody>
      </p:sp>
      <p:sp>
        <p:nvSpPr>
          <p:cNvPr id="124931" name="Naslov 1"/>
          <p:cNvSpPr>
            <a:spLocks noGrp="1"/>
          </p:cNvSpPr>
          <p:nvPr>
            <p:ph type="title"/>
          </p:nvPr>
        </p:nvSpPr>
        <p:spPr/>
        <p:txBody>
          <a:bodyPr/>
          <a:lstStyle/>
          <a:p>
            <a:pPr eaLnBrk="1" hangingPunct="1"/>
            <a:r>
              <a:rPr lang="en-US" b="1" smtClean="0"/>
              <a:t>Студија на случај 5</a:t>
            </a:r>
          </a:p>
        </p:txBody>
      </p:sp>
      <p:sp>
        <p:nvSpPr>
          <p:cNvPr id="12493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798C133-6920-43AA-A3F8-11E16244E4FE}" type="slidenum">
              <a:rPr lang="en-US" smtClean="0">
                <a:solidFill>
                  <a:srgbClr val="898989"/>
                </a:solidFill>
                <a:latin typeface="Calibri" pitchFamily="34" charset="0"/>
              </a:rPr>
              <a:pPr eaLnBrk="1" hangingPunct="1"/>
              <a:t>121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p:cNvSpPr>
          <p:nvPr>
            <p:ph type="title"/>
          </p:nvPr>
        </p:nvSpPr>
        <p:spPr/>
        <p:txBody>
          <a:bodyPr/>
          <a:lstStyle/>
          <a:p>
            <a:pPr eaLnBrk="1" hangingPunct="1"/>
            <a:r>
              <a:rPr lang="en-US" b="1" smtClean="0"/>
              <a:t>Студија на случај 6</a:t>
            </a:r>
          </a:p>
        </p:txBody>
      </p:sp>
      <p:sp>
        <p:nvSpPr>
          <p:cNvPr id="125955" name="Rectangle 3"/>
          <p:cNvSpPr>
            <a:spLocks noGrp="1"/>
          </p:cNvSpPr>
          <p:nvPr>
            <p:ph type="body" idx="1"/>
          </p:nvPr>
        </p:nvSpPr>
        <p:spPr>
          <a:xfrm>
            <a:off x="457200" y="1417638"/>
            <a:ext cx="8229600" cy="4708525"/>
          </a:xfrm>
        </p:spPr>
        <p:txBody>
          <a:bodyPr/>
          <a:lstStyle/>
          <a:p>
            <a:pPr marL="3175" indent="-3175">
              <a:buFont typeface="Arial" charset="0"/>
              <a:buNone/>
            </a:pPr>
            <a:r>
              <a:rPr lang="en-US" sz="2800" b="1" dirty="0" err="1" smtClean="0"/>
              <a:t>Факти</a:t>
            </a:r>
            <a:r>
              <a:rPr lang="en-US" sz="2800" b="1" dirty="0" smtClean="0"/>
              <a:t> / </a:t>
            </a:r>
            <a:r>
              <a:rPr lang="en-US" sz="2800" b="1" dirty="0" err="1" smtClean="0"/>
              <a:t>сценарио</a:t>
            </a:r>
            <a:endParaRPr lang="en-US" sz="2800" b="1" dirty="0" smtClean="0"/>
          </a:p>
          <a:p>
            <a:pPr marL="3175" indent="-3175">
              <a:buFont typeface="Arial" charset="0"/>
              <a:buNone/>
            </a:pPr>
            <a:r>
              <a:rPr lang="en-US" sz="2800" dirty="0" err="1" smtClean="0"/>
              <a:t>Боби</a:t>
            </a:r>
            <a:r>
              <a:rPr lang="en-US" sz="2800" dirty="0" smtClean="0"/>
              <a:t> е </a:t>
            </a:r>
            <a:r>
              <a:rPr lang="en-US" sz="2800" dirty="0" err="1" smtClean="0"/>
              <a:t>полициски</a:t>
            </a:r>
            <a:r>
              <a:rPr lang="en-US" sz="2800" dirty="0" smtClean="0"/>
              <a:t> </a:t>
            </a:r>
            <a:r>
              <a:rPr lang="en-US" sz="2800" dirty="0" err="1" smtClean="0"/>
              <a:t>службеник</a:t>
            </a:r>
            <a:r>
              <a:rPr lang="en-US" sz="2800" dirty="0" smtClean="0"/>
              <a:t>. </a:t>
            </a:r>
            <a:r>
              <a:rPr lang="en-US" sz="2800" dirty="0" err="1" smtClean="0"/>
              <a:t>Една</a:t>
            </a:r>
            <a:r>
              <a:rPr lang="en-US" sz="2800" dirty="0" smtClean="0"/>
              <a:t> </a:t>
            </a:r>
            <a:r>
              <a:rPr lang="en-US" sz="2800" dirty="0" err="1" smtClean="0"/>
              <a:t>ноќ</a:t>
            </a:r>
            <a:r>
              <a:rPr lang="en-US" sz="2800" dirty="0" smtClean="0"/>
              <a:t> </a:t>
            </a:r>
            <a:r>
              <a:rPr lang="en-US" sz="2800" dirty="0" err="1" smtClean="0"/>
              <a:t>тој</a:t>
            </a:r>
            <a:r>
              <a:rPr lang="en-US" sz="2800" dirty="0" smtClean="0"/>
              <a:t> е </a:t>
            </a:r>
            <a:r>
              <a:rPr lang="en-US" sz="2800" dirty="0" err="1" smtClean="0"/>
              <a:t>на</a:t>
            </a:r>
            <a:r>
              <a:rPr lang="en-US" sz="2800" dirty="0" smtClean="0"/>
              <a:t> </a:t>
            </a:r>
            <a:r>
              <a:rPr lang="en-US" sz="2800" dirty="0" err="1" smtClean="0"/>
              <a:t>должност</a:t>
            </a:r>
            <a:r>
              <a:rPr lang="en-US" sz="2800" dirty="0" smtClean="0"/>
              <a:t> и </a:t>
            </a:r>
            <a:r>
              <a:rPr lang="en-US" sz="2800" dirty="0" err="1" smtClean="0"/>
              <a:t>забележува</a:t>
            </a:r>
            <a:r>
              <a:rPr lang="en-US" sz="2800" dirty="0" smtClean="0"/>
              <a:t> „</a:t>
            </a:r>
            <a:r>
              <a:rPr lang="en-US" sz="2800" dirty="0" err="1" smtClean="0"/>
              <a:t>мерцедес</a:t>
            </a:r>
            <a:r>
              <a:rPr lang="en-US" sz="2800" dirty="0" smtClean="0"/>
              <a:t>“ </a:t>
            </a:r>
            <a:r>
              <a:rPr lang="en-US" sz="2800" dirty="0" err="1" smtClean="0"/>
              <a:t>паркиран</a:t>
            </a:r>
            <a:r>
              <a:rPr lang="en-US" sz="2800" dirty="0" smtClean="0"/>
              <a:t> </a:t>
            </a:r>
            <a:r>
              <a:rPr lang="en-US" sz="2800" dirty="0" err="1" smtClean="0"/>
              <a:t>пред</a:t>
            </a:r>
            <a:r>
              <a:rPr lang="en-US" sz="2800" dirty="0" smtClean="0"/>
              <a:t> </a:t>
            </a:r>
            <a:r>
              <a:rPr lang="en-US" sz="2800" dirty="0" err="1" smtClean="0"/>
              <a:t>својата</a:t>
            </a:r>
            <a:r>
              <a:rPr lang="en-US" sz="2800" dirty="0" smtClean="0"/>
              <a:t> </a:t>
            </a:r>
            <a:r>
              <a:rPr lang="en-US" sz="2800" dirty="0" err="1" smtClean="0"/>
              <a:t>куќа</a:t>
            </a:r>
            <a:r>
              <a:rPr lang="en-US" sz="2800" dirty="0" smtClean="0"/>
              <a:t>. </a:t>
            </a:r>
            <a:r>
              <a:rPr lang="en-US" sz="2800" dirty="0" err="1" smtClean="0"/>
              <a:t>Тој</a:t>
            </a:r>
            <a:r>
              <a:rPr lang="en-US" sz="2800" dirty="0" smtClean="0"/>
              <a:t> </a:t>
            </a:r>
            <a:r>
              <a:rPr lang="en-US" sz="2800" dirty="0" err="1" smtClean="0"/>
              <a:t>не</a:t>
            </a:r>
            <a:r>
              <a:rPr lang="en-US" sz="2800" dirty="0" smtClean="0"/>
              <a:t> </a:t>
            </a:r>
            <a:r>
              <a:rPr lang="en-US" sz="2800" dirty="0" err="1" smtClean="0"/>
              <a:t>го</a:t>
            </a:r>
            <a:r>
              <a:rPr lang="en-US" sz="2800" dirty="0" smtClean="0"/>
              <a:t> </a:t>
            </a:r>
            <a:r>
              <a:rPr lang="en-US" sz="2800" dirty="0" err="1" smtClean="0"/>
              <a:t>препознава</a:t>
            </a:r>
            <a:r>
              <a:rPr lang="en-US" sz="2800" dirty="0" smtClean="0"/>
              <a:t> </a:t>
            </a:r>
            <a:r>
              <a:rPr lang="en-US" sz="2800" dirty="0" err="1" smtClean="0"/>
              <a:t>возилото</a:t>
            </a:r>
            <a:r>
              <a:rPr lang="en-US" sz="2800" dirty="0" smtClean="0"/>
              <a:t>, </a:t>
            </a:r>
            <a:r>
              <a:rPr lang="en-US" sz="2800" dirty="0" err="1" smtClean="0"/>
              <a:t>но</a:t>
            </a:r>
            <a:r>
              <a:rPr lang="en-US" sz="2800" dirty="0" smtClean="0"/>
              <a:t> </a:t>
            </a:r>
            <a:r>
              <a:rPr lang="en-US" sz="2800" dirty="0" err="1" smtClean="0"/>
              <a:t>се</a:t>
            </a:r>
            <a:r>
              <a:rPr lang="en-US" sz="2800" dirty="0" smtClean="0"/>
              <a:t> </a:t>
            </a:r>
            <a:r>
              <a:rPr lang="en-US" sz="2800" dirty="0" err="1" smtClean="0"/>
              <a:t>сомнева</a:t>
            </a:r>
            <a:r>
              <a:rPr lang="en-US" sz="2800" dirty="0" smtClean="0"/>
              <a:t> </a:t>
            </a:r>
            <a:r>
              <a:rPr lang="en-US" sz="2800" dirty="0" err="1" smtClean="0"/>
              <a:t>дека</a:t>
            </a:r>
            <a:r>
              <a:rPr lang="en-US" sz="2800" dirty="0" smtClean="0"/>
              <a:t> </a:t>
            </a:r>
            <a:r>
              <a:rPr lang="en-US" sz="2800" dirty="0" err="1" smtClean="0"/>
              <a:t>му</a:t>
            </a:r>
            <a:r>
              <a:rPr lang="en-US" sz="2800" dirty="0" smtClean="0"/>
              <a:t> </a:t>
            </a:r>
            <a:r>
              <a:rPr lang="en-US" sz="2800" dirty="0" err="1" smtClean="0"/>
              <a:t>припаѓа</a:t>
            </a:r>
            <a:r>
              <a:rPr lang="en-US" sz="2800" dirty="0" smtClean="0"/>
              <a:t> </a:t>
            </a:r>
            <a:r>
              <a:rPr lang="en-US" sz="2800" dirty="0" err="1" smtClean="0"/>
              <a:t>на</a:t>
            </a:r>
            <a:r>
              <a:rPr lang="en-US" sz="2800" dirty="0" smtClean="0"/>
              <a:t> </a:t>
            </a:r>
            <a:r>
              <a:rPr lang="en-US" sz="2800" dirty="0" err="1" smtClean="0"/>
              <a:t>шефот</a:t>
            </a:r>
            <a:r>
              <a:rPr lang="en-US" sz="2800" dirty="0" smtClean="0"/>
              <a:t> </a:t>
            </a:r>
            <a:r>
              <a:rPr lang="en-US" sz="2800" dirty="0" err="1" smtClean="0"/>
              <a:t>на</a:t>
            </a:r>
            <a:r>
              <a:rPr lang="en-US" sz="2800" dirty="0" smtClean="0"/>
              <a:t> </a:t>
            </a:r>
            <a:r>
              <a:rPr lang="en-US" sz="2800" dirty="0" err="1" smtClean="0"/>
              <a:t>неговата</a:t>
            </a:r>
            <a:r>
              <a:rPr lang="en-US" sz="2800" dirty="0" smtClean="0"/>
              <a:t> </a:t>
            </a:r>
            <a:r>
              <a:rPr lang="en-US" sz="2800" dirty="0" err="1" smtClean="0"/>
              <a:t>сопруга</a:t>
            </a:r>
            <a:r>
              <a:rPr lang="en-US" sz="2800" dirty="0" smtClean="0"/>
              <a:t>. </a:t>
            </a:r>
            <a:r>
              <a:rPr lang="en-US" sz="2800" dirty="0" err="1" smtClean="0"/>
              <a:t>Тој</a:t>
            </a:r>
            <a:r>
              <a:rPr lang="en-US" sz="2800" dirty="0" smtClean="0"/>
              <a:t> </a:t>
            </a:r>
            <a:r>
              <a:rPr lang="en-US" sz="2800" dirty="0" err="1" smtClean="0"/>
              <a:t>телефонира</a:t>
            </a:r>
            <a:r>
              <a:rPr lang="en-US" sz="2800" dirty="0" smtClean="0"/>
              <a:t> </a:t>
            </a:r>
            <a:r>
              <a:rPr lang="en-US" sz="2800" dirty="0" err="1" smtClean="0"/>
              <a:t>во</a:t>
            </a:r>
            <a:r>
              <a:rPr lang="en-US" sz="2800" dirty="0" smtClean="0"/>
              <a:t> </a:t>
            </a:r>
            <a:r>
              <a:rPr lang="en-US" sz="2800" dirty="0" err="1" smtClean="0"/>
              <a:t>полициската</a:t>
            </a:r>
            <a:r>
              <a:rPr lang="en-US" sz="2800" dirty="0" smtClean="0"/>
              <a:t> </a:t>
            </a:r>
            <a:r>
              <a:rPr lang="en-US" sz="2800" dirty="0" err="1" smtClean="0"/>
              <a:t>станица</a:t>
            </a:r>
            <a:r>
              <a:rPr lang="en-US" sz="2800" dirty="0" smtClean="0"/>
              <a:t> и </a:t>
            </a:r>
            <a:r>
              <a:rPr lang="en-US" sz="2800" dirty="0" err="1" smtClean="0"/>
              <a:t>ја</a:t>
            </a:r>
            <a:r>
              <a:rPr lang="en-US" sz="2800" dirty="0" smtClean="0"/>
              <a:t> </a:t>
            </a:r>
            <a:r>
              <a:rPr lang="en-US" sz="2800" dirty="0" err="1" smtClean="0"/>
              <a:t>замолува</a:t>
            </a:r>
            <a:r>
              <a:rPr lang="en-US" sz="2800" dirty="0" smtClean="0"/>
              <a:t> </a:t>
            </a:r>
            <a:r>
              <a:rPr lang="en-US" sz="2800" dirty="0" err="1" smtClean="0"/>
              <a:t>Мери</a:t>
            </a:r>
            <a:r>
              <a:rPr lang="en-US" sz="2800" dirty="0" smtClean="0"/>
              <a:t>, </a:t>
            </a:r>
            <a:r>
              <a:rPr lang="en-US" sz="2800" dirty="0" err="1" smtClean="0"/>
              <a:t>компјутерскиот</a:t>
            </a:r>
            <a:r>
              <a:rPr lang="en-US" sz="2800" dirty="0" smtClean="0"/>
              <a:t> </a:t>
            </a:r>
            <a:r>
              <a:rPr lang="en-US" sz="2800" dirty="0" err="1" smtClean="0"/>
              <a:t>оператор</a:t>
            </a:r>
            <a:r>
              <a:rPr lang="en-US" sz="2800" dirty="0" smtClean="0"/>
              <a:t>, </a:t>
            </a:r>
            <a:r>
              <a:rPr lang="en-US" sz="2800" dirty="0" err="1" smtClean="0"/>
              <a:t>да</a:t>
            </a:r>
            <a:r>
              <a:rPr lang="en-US" sz="2800" dirty="0" smtClean="0"/>
              <a:t> </a:t>
            </a:r>
            <a:r>
              <a:rPr lang="en-US" sz="2800" dirty="0" err="1" smtClean="0"/>
              <a:t>му</a:t>
            </a:r>
            <a:r>
              <a:rPr lang="en-US" sz="2800" dirty="0" smtClean="0"/>
              <a:t> </a:t>
            </a:r>
            <a:r>
              <a:rPr lang="en-US" sz="2800" dirty="0" err="1" smtClean="0"/>
              <a:t>каже</a:t>
            </a:r>
            <a:r>
              <a:rPr lang="en-US" sz="2800" dirty="0" smtClean="0"/>
              <a:t> </a:t>
            </a:r>
            <a:r>
              <a:rPr lang="en-US" sz="2800" dirty="0" err="1" smtClean="0"/>
              <a:t>кој</a:t>
            </a:r>
            <a:r>
              <a:rPr lang="en-US" sz="2800" dirty="0" smtClean="0"/>
              <a:t> </a:t>
            </a:r>
            <a:r>
              <a:rPr lang="en-US" sz="2800" dirty="0" err="1" smtClean="0"/>
              <a:t>го</a:t>
            </a:r>
            <a:r>
              <a:rPr lang="en-US" sz="2800" dirty="0" smtClean="0"/>
              <a:t> </a:t>
            </a:r>
            <a:r>
              <a:rPr lang="en-US" sz="2800" dirty="0" err="1" smtClean="0"/>
              <a:t>поседува</a:t>
            </a:r>
            <a:r>
              <a:rPr lang="en-US" sz="2800" dirty="0" smtClean="0"/>
              <a:t> „</a:t>
            </a:r>
            <a:r>
              <a:rPr lang="en-US" sz="2800" dirty="0" err="1" smtClean="0"/>
              <a:t>мерцедесот</a:t>
            </a:r>
            <a:r>
              <a:rPr lang="en-US" sz="2800" dirty="0" smtClean="0"/>
              <a:t>“ </a:t>
            </a:r>
            <a:r>
              <a:rPr lang="en-US" sz="2800" dirty="0" err="1" smtClean="0"/>
              <a:t>велејќи</a:t>
            </a:r>
            <a:r>
              <a:rPr lang="en-US" sz="2800" dirty="0" smtClean="0"/>
              <a:t> </a:t>
            </a:r>
            <a:r>
              <a:rPr lang="en-US" sz="2800" dirty="0" err="1" smtClean="0"/>
              <a:t>дека</a:t>
            </a:r>
            <a:r>
              <a:rPr lang="en-US" sz="2800" dirty="0" smtClean="0"/>
              <a:t> </a:t>
            </a:r>
            <a:r>
              <a:rPr lang="en-US" sz="2800" dirty="0" err="1" smtClean="0"/>
              <a:t>возилото</a:t>
            </a:r>
            <a:r>
              <a:rPr lang="en-US" sz="2800" dirty="0" smtClean="0"/>
              <a:t> </a:t>
            </a:r>
            <a:r>
              <a:rPr lang="en-US" sz="2800" dirty="0" err="1" smtClean="0"/>
              <a:t>само</a:t>
            </a:r>
            <a:r>
              <a:rPr lang="en-US" sz="2800" dirty="0" smtClean="0"/>
              <a:t> </a:t>
            </a:r>
            <a:r>
              <a:rPr lang="en-US" sz="2800" dirty="0" err="1" smtClean="0"/>
              <a:t>што</a:t>
            </a:r>
            <a:r>
              <a:rPr lang="en-US" sz="2800" dirty="0" smtClean="0"/>
              <a:t> </a:t>
            </a:r>
            <a:r>
              <a:rPr lang="en-US" sz="2800" dirty="0" err="1" smtClean="0"/>
              <a:t>поминало</a:t>
            </a:r>
            <a:r>
              <a:rPr lang="en-US" sz="2800" dirty="0" smtClean="0"/>
              <a:t> </a:t>
            </a:r>
            <a:r>
              <a:rPr lang="en-US" sz="2800" dirty="0" err="1" smtClean="0"/>
              <a:t>на</a:t>
            </a:r>
            <a:r>
              <a:rPr lang="en-US" sz="2800" dirty="0" smtClean="0"/>
              <a:t> </a:t>
            </a:r>
            <a:r>
              <a:rPr lang="en-US" sz="2800" dirty="0" err="1" smtClean="0"/>
              <a:t>црвено</a:t>
            </a:r>
            <a:r>
              <a:rPr lang="en-US" sz="2800" dirty="0" smtClean="0"/>
              <a:t> </a:t>
            </a:r>
            <a:r>
              <a:rPr lang="en-US" sz="2800" dirty="0" err="1" smtClean="0"/>
              <a:t>светло</a:t>
            </a:r>
            <a:r>
              <a:rPr lang="en-US" sz="2800" dirty="0" smtClean="0"/>
              <a:t>. </a:t>
            </a:r>
            <a:r>
              <a:rPr lang="en-US" sz="2800" dirty="0" err="1" smtClean="0"/>
              <a:t>Мери</a:t>
            </a:r>
            <a:r>
              <a:rPr lang="en-US" sz="2800" dirty="0" smtClean="0"/>
              <a:t> </a:t>
            </a:r>
            <a:r>
              <a:rPr lang="en-US" sz="2800" dirty="0" err="1" smtClean="0"/>
              <a:t>потврдува</a:t>
            </a:r>
            <a:r>
              <a:rPr lang="en-US" sz="2800" dirty="0" smtClean="0"/>
              <a:t> </a:t>
            </a:r>
            <a:r>
              <a:rPr lang="en-US" sz="2800" dirty="0" err="1" smtClean="0"/>
              <a:t>дека</a:t>
            </a:r>
            <a:r>
              <a:rPr lang="en-US" sz="2800" dirty="0" smtClean="0"/>
              <a:t> </a:t>
            </a:r>
            <a:r>
              <a:rPr lang="en-US" sz="2800" dirty="0" err="1" smtClean="0"/>
              <a:t>возилото</a:t>
            </a:r>
            <a:r>
              <a:rPr lang="en-US" sz="2800" dirty="0" smtClean="0"/>
              <a:t> </a:t>
            </a:r>
            <a:r>
              <a:rPr lang="en-US" sz="2800" dirty="0" err="1" smtClean="0"/>
              <a:t>навистина</a:t>
            </a:r>
            <a:r>
              <a:rPr lang="en-US" sz="2800" dirty="0" smtClean="0"/>
              <a:t> </a:t>
            </a:r>
            <a:r>
              <a:rPr lang="en-US" sz="2800" dirty="0" err="1" smtClean="0"/>
              <a:t>му</a:t>
            </a:r>
            <a:r>
              <a:rPr lang="en-US" sz="2800" dirty="0" smtClean="0"/>
              <a:t> </a:t>
            </a:r>
            <a:r>
              <a:rPr lang="en-US" sz="2800" dirty="0" err="1" smtClean="0"/>
              <a:t>припаѓа</a:t>
            </a:r>
            <a:r>
              <a:rPr lang="en-US" sz="2800" dirty="0" smtClean="0"/>
              <a:t> </a:t>
            </a:r>
            <a:r>
              <a:rPr lang="en-US" sz="2800" dirty="0" err="1" smtClean="0"/>
              <a:t>на</a:t>
            </a:r>
            <a:r>
              <a:rPr lang="en-US" sz="2800" dirty="0" smtClean="0"/>
              <a:t> </a:t>
            </a:r>
            <a:r>
              <a:rPr lang="en-US" sz="2800" dirty="0" err="1" smtClean="0"/>
              <a:t>шефот</a:t>
            </a:r>
            <a:r>
              <a:rPr lang="en-US" sz="2800" dirty="0" smtClean="0"/>
              <a:t> </a:t>
            </a:r>
            <a:r>
              <a:rPr lang="en-US" sz="2800" dirty="0" err="1" smtClean="0"/>
              <a:t>на</a:t>
            </a:r>
            <a:r>
              <a:rPr lang="en-US" sz="2800" dirty="0" smtClean="0"/>
              <a:t> </a:t>
            </a:r>
            <a:r>
              <a:rPr lang="en-US" sz="2800" dirty="0" err="1" smtClean="0"/>
              <a:t>неговата</a:t>
            </a:r>
            <a:r>
              <a:rPr lang="en-US" sz="2800" dirty="0" smtClean="0"/>
              <a:t> </a:t>
            </a:r>
            <a:r>
              <a:rPr lang="en-US" sz="2800" dirty="0" err="1" smtClean="0"/>
              <a:t>сопруга</a:t>
            </a:r>
            <a:r>
              <a:rPr lang="en-US" sz="2800" dirty="0" smtClean="0"/>
              <a:t>. </a:t>
            </a:r>
            <a:endParaRPr lang="en-US" altLang="en-US" sz="2800" i="1" dirty="0" smtClean="0"/>
          </a:p>
          <a:p>
            <a:pPr marL="3175" indent="-3175">
              <a:buFont typeface="Arial" charset="0"/>
              <a:buNone/>
            </a:pPr>
            <a:r>
              <a:rPr lang="en-US" sz="2800" i="1" dirty="0" err="1" smtClean="0"/>
              <a:t>Дали</a:t>
            </a:r>
            <a:r>
              <a:rPr lang="en-US" sz="2800" i="1" dirty="0" smtClean="0"/>
              <a:t> </a:t>
            </a:r>
            <a:r>
              <a:rPr lang="en-US" sz="2800" i="1" dirty="0" err="1" smtClean="0"/>
              <a:t>Боби</a:t>
            </a:r>
            <a:r>
              <a:rPr lang="en-US" sz="2800" i="1" dirty="0" smtClean="0"/>
              <a:t> </a:t>
            </a:r>
            <a:r>
              <a:rPr lang="en-US" sz="2800" i="1" dirty="0" err="1" smtClean="0"/>
              <a:t>извршил</a:t>
            </a:r>
            <a:r>
              <a:rPr lang="en-US" sz="2800" i="1" dirty="0" smtClean="0"/>
              <a:t> </a:t>
            </a:r>
            <a:r>
              <a:rPr lang="en-US" sz="2800" i="1" dirty="0" err="1" smtClean="0"/>
              <a:t>кривично</a:t>
            </a:r>
            <a:r>
              <a:rPr lang="en-US" sz="2800" i="1" dirty="0" smtClean="0"/>
              <a:t> </a:t>
            </a:r>
            <a:r>
              <a:rPr lang="en-US" sz="2800" i="1" dirty="0" err="1" smtClean="0"/>
              <a:t>дело</a:t>
            </a:r>
            <a:r>
              <a:rPr lang="en-US" sz="2800" i="1" dirty="0" smtClean="0"/>
              <a:t>?</a:t>
            </a:r>
          </a:p>
        </p:txBody>
      </p:sp>
      <p:sp>
        <p:nvSpPr>
          <p:cNvPr id="1259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A301026B-3FC6-4A75-A208-F8DC91AA982A}" type="slidenum">
              <a:rPr lang="en-US" smtClean="0">
                <a:solidFill>
                  <a:srgbClr val="898989"/>
                </a:solidFill>
                <a:latin typeface="Calibri" pitchFamily="34" charset="0"/>
              </a:rPr>
              <a:pPr eaLnBrk="1" hangingPunct="1"/>
              <a:t>122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p:cNvSpPr>
          <p:nvPr>
            <p:ph type="title"/>
          </p:nvPr>
        </p:nvSpPr>
        <p:spPr/>
        <p:txBody>
          <a:bodyPr/>
          <a:lstStyle/>
          <a:p>
            <a:pPr eaLnBrk="1" hangingPunct="1"/>
            <a:r>
              <a:rPr lang="en-US" b="1" smtClean="0"/>
              <a:t>Студија на случај 7</a:t>
            </a:r>
          </a:p>
        </p:txBody>
      </p:sp>
      <p:sp>
        <p:nvSpPr>
          <p:cNvPr id="126979" name="Rectangle 3"/>
          <p:cNvSpPr>
            <a:spLocks noGrp="1"/>
          </p:cNvSpPr>
          <p:nvPr>
            <p:ph type="body" idx="1"/>
          </p:nvPr>
        </p:nvSpPr>
        <p:spPr>
          <a:xfrm>
            <a:off x="457200" y="1417638"/>
            <a:ext cx="8229600" cy="4708525"/>
          </a:xfrm>
        </p:spPr>
        <p:txBody>
          <a:bodyPr/>
          <a:lstStyle/>
          <a:p>
            <a:pPr marL="3175" indent="-3175">
              <a:buFont typeface="Arial" charset="0"/>
              <a:buNone/>
            </a:pPr>
            <a:r>
              <a:rPr lang="en-US" sz="2200" b="1" dirty="0" err="1" smtClean="0"/>
              <a:t>Факти</a:t>
            </a:r>
            <a:r>
              <a:rPr lang="en-US" sz="2200" b="1" dirty="0" smtClean="0"/>
              <a:t> / </a:t>
            </a:r>
            <a:r>
              <a:rPr lang="en-US" sz="2200" b="1" dirty="0" err="1" smtClean="0"/>
              <a:t>сценарио</a:t>
            </a:r>
            <a:endParaRPr lang="en-US" altLang="en-US" sz="2200" dirty="0" smtClean="0"/>
          </a:p>
          <a:p>
            <a:pPr marL="3175" indent="-3175">
              <a:buFont typeface="Arial" charset="0"/>
              <a:buNone/>
            </a:pPr>
            <a:r>
              <a:rPr lang="en-US" sz="2200" dirty="0" err="1" smtClean="0"/>
              <a:t>На</a:t>
            </a:r>
            <a:r>
              <a:rPr lang="en-US" sz="2200" dirty="0" smtClean="0"/>
              <a:t> </a:t>
            </a:r>
            <a:r>
              <a:rPr lang="en-US" sz="2200" dirty="0" err="1" smtClean="0"/>
              <a:t>чувар</a:t>
            </a:r>
            <a:r>
              <a:rPr lang="en-US" sz="2200" dirty="0" smtClean="0"/>
              <a:t> </a:t>
            </a:r>
            <a:r>
              <a:rPr lang="en-US" sz="2200" dirty="0" err="1" smtClean="0"/>
              <a:t>од</a:t>
            </a:r>
            <a:r>
              <a:rPr lang="en-US" sz="2200" dirty="0" smtClean="0"/>
              <a:t> </a:t>
            </a:r>
            <a:r>
              <a:rPr lang="en-US" sz="2200" dirty="0" err="1" smtClean="0"/>
              <a:t>обезбедувањето</a:t>
            </a:r>
            <a:r>
              <a:rPr lang="en-US" sz="2200" dirty="0" smtClean="0"/>
              <a:t> </a:t>
            </a:r>
            <a:r>
              <a:rPr lang="en-US" sz="2200" dirty="0" err="1" smtClean="0"/>
              <a:t>на</a:t>
            </a:r>
            <a:r>
              <a:rPr lang="en-US" sz="2200" dirty="0" smtClean="0"/>
              <a:t> </a:t>
            </a:r>
            <a:r>
              <a:rPr lang="en-US" sz="2200" dirty="0" err="1" smtClean="0"/>
              <a:t>банката</a:t>
            </a:r>
            <a:r>
              <a:rPr lang="en-US" sz="2200" dirty="0" smtClean="0"/>
              <a:t> </a:t>
            </a:r>
            <a:r>
              <a:rPr lang="en-US" sz="2200" dirty="0" err="1" smtClean="0"/>
              <a:t>му</a:t>
            </a:r>
            <a:r>
              <a:rPr lang="en-US" sz="2200" dirty="0" smtClean="0"/>
              <a:t> </a:t>
            </a:r>
            <a:r>
              <a:rPr lang="en-US" sz="2200" dirty="0" err="1" smtClean="0"/>
              <a:t>пришла</a:t>
            </a:r>
            <a:r>
              <a:rPr lang="en-US" sz="2200" dirty="0" smtClean="0"/>
              <a:t> </a:t>
            </a:r>
            <a:r>
              <a:rPr lang="en-US" sz="2200" dirty="0" err="1" smtClean="0"/>
              <a:t>група</a:t>
            </a:r>
            <a:r>
              <a:rPr lang="en-US" sz="2200" dirty="0" smtClean="0"/>
              <a:t> </a:t>
            </a:r>
            <a:r>
              <a:rPr lang="en-US" sz="2200" dirty="0" err="1" smtClean="0"/>
              <a:t>криминалци</a:t>
            </a:r>
            <a:r>
              <a:rPr lang="en-US" sz="2200" dirty="0" smtClean="0"/>
              <a:t> </a:t>
            </a:r>
            <a:r>
              <a:rPr lang="en-US" sz="2200" dirty="0" err="1" smtClean="0"/>
              <a:t>што</a:t>
            </a:r>
            <a:r>
              <a:rPr lang="en-US" sz="2200" dirty="0" smtClean="0"/>
              <a:t> </a:t>
            </a:r>
            <a:r>
              <a:rPr lang="en-US" sz="2200" dirty="0" err="1" smtClean="0"/>
              <a:t>побарале</a:t>
            </a:r>
            <a:r>
              <a:rPr lang="en-US" sz="2200" dirty="0" smtClean="0"/>
              <a:t> </a:t>
            </a:r>
            <a:r>
              <a:rPr lang="en-US" sz="2200" dirty="0" err="1" smtClean="0"/>
              <a:t>од</a:t>
            </a:r>
            <a:r>
              <a:rPr lang="en-US" sz="2200" dirty="0" smtClean="0"/>
              <a:t> </a:t>
            </a:r>
            <a:r>
              <a:rPr lang="en-US" sz="2200" dirty="0" err="1" smtClean="0"/>
              <a:t>него</a:t>
            </a:r>
            <a:r>
              <a:rPr lang="en-US" sz="2200" dirty="0" smtClean="0"/>
              <a:t> </a:t>
            </a:r>
            <a:r>
              <a:rPr lang="en-US" sz="2200" dirty="0" err="1" smtClean="0"/>
              <a:t>да</a:t>
            </a:r>
            <a:r>
              <a:rPr lang="en-US" sz="2200" dirty="0" smtClean="0"/>
              <a:t> </a:t>
            </a:r>
            <a:r>
              <a:rPr lang="en-US" sz="2200" dirty="0" err="1" smtClean="0"/>
              <a:t>постави</a:t>
            </a:r>
            <a:r>
              <a:rPr lang="en-US" sz="2200" dirty="0" smtClean="0"/>
              <a:t> </a:t>
            </a:r>
            <a:r>
              <a:rPr lang="en-US" sz="2200" dirty="0" err="1" smtClean="0"/>
              <a:t>уред</a:t>
            </a:r>
            <a:r>
              <a:rPr lang="en-US" sz="2200" dirty="0" smtClean="0"/>
              <a:t> </a:t>
            </a:r>
            <a:r>
              <a:rPr lang="en-US" sz="2200" dirty="0" err="1" smtClean="0"/>
              <a:t>познат</a:t>
            </a:r>
            <a:r>
              <a:rPr lang="en-US" sz="2200" dirty="0" smtClean="0"/>
              <a:t> </a:t>
            </a:r>
            <a:r>
              <a:rPr lang="en-US" sz="2200" dirty="0" err="1" smtClean="0"/>
              <a:t>како</a:t>
            </a:r>
            <a:r>
              <a:rPr lang="en-US" sz="2200" dirty="0" smtClean="0"/>
              <a:t> </a:t>
            </a:r>
            <a:r>
              <a:rPr lang="en-US" sz="2200" dirty="0" err="1" smtClean="0"/>
              <a:t>ки-логер</a:t>
            </a:r>
            <a:r>
              <a:rPr lang="en-US" sz="2200" dirty="0" smtClean="0"/>
              <a:t> (key logger) </a:t>
            </a:r>
            <a:r>
              <a:rPr lang="en-US" sz="2200" dirty="0" err="1" smtClean="0"/>
              <a:t>од</a:t>
            </a:r>
            <a:r>
              <a:rPr lang="en-US" sz="2200" dirty="0" smtClean="0"/>
              <a:t> </a:t>
            </a:r>
            <a:r>
              <a:rPr lang="en-US" sz="2200" dirty="0" err="1" smtClean="0"/>
              <a:t>задната</a:t>
            </a:r>
            <a:r>
              <a:rPr lang="en-US" sz="2200" dirty="0" smtClean="0"/>
              <a:t> </a:t>
            </a:r>
            <a:r>
              <a:rPr lang="en-US" sz="2200" dirty="0" err="1" smtClean="0"/>
              <a:t>страна</a:t>
            </a:r>
            <a:r>
              <a:rPr lang="en-US" sz="2200" dirty="0" smtClean="0"/>
              <a:t> </a:t>
            </a:r>
            <a:r>
              <a:rPr lang="en-US" sz="2200" dirty="0" err="1" smtClean="0"/>
              <a:t>на</a:t>
            </a:r>
            <a:r>
              <a:rPr lang="en-US" sz="2200" dirty="0" smtClean="0"/>
              <a:t> </a:t>
            </a:r>
            <a:r>
              <a:rPr lang="en-US" sz="2200" dirty="0" err="1" smtClean="0"/>
              <a:t>одреден</a:t>
            </a:r>
            <a:r>
              <a:rPr lang="en-US" sz="2200" dirty="0" smtClean="0"/>
              <a:t> </a:t>
            </a:r>
            <a:r>
              <a:rPr lang="en-US" sz="2200" dirty="0" err="1" smtClean="0"/>
              <a:t>број</a:t>
            </a:r>
            <a:r>
              <a:rPr lang="en-US" sz="2200" dirty="0" smtClean="0"/>
              <a:t> </a:t>
            </a:r>
            <a:r>
              <a:rPr lang="en-US" sz="2200" dirty="0" err="1" smtClean="0"/>
              <a:t>терминали</a:t>
            </a:r>
            <a:r>
              <a:rPr lang="en-US" sz="2200" dirty="0" smtClean="0"/>
              <a:t> </a:t>
            </a:r>
            <a:r>
              <a:rPr lang="en-US" sz="2200" dirty="0" err="1" smtClean="0"/>
              <a:t>во</a:t>
            </a:r>
            <a:r>
              <a:rPr lang="en-US" sz="2200" dirty="0" smtClean="0"/>
              <a:t> </a:t>
            </a:r>
            <a:r>
              <a:rPr lang="en-US" sz="2200" dirty="0" err="1" smtClean="0"/>
              <a:t>банката</a:t>
            </a:r>
            <a:r>
              <a:rPr lang="en-US" sz="2200" dirty="0" smtClean="0"/>
              <a:t>. </a:t>
            </a:r>
            <a:r>
              <a:rPr lang="en-US" sz="2200" dirty="0" err="1" smtClean="0"/>
              <a:t>Ки-логерот</a:t>
            </a:r>
            <a:r>
              <a:rPr lang="en-US" sz="2200" dirty="0" smtClean="0"/>
              <a:t> </a:t>
            </a:r>
            <a:r>
              <a:rPr lang="en-US" sz="2200" dirty="0" err="1" smtClean="0"/>
              <a:t>ги</a:t>
            </a:r>
            <a:r>
              <a:rPr lang="en-US" sz="2200" dirty="0" smtClean="0"/>
              <a:t> </a:t>
            </a:r>
            <a:r>
              <a:rPr lang="en-US" sz="2200" dirty="0" err="1" smtClean="0"/>
              <a:t>евидентира</a:t>
            </a:r>
            <a:r>
              <a:rPr lang="en-US" sz="2200" dirty="0" smtClean="0"/>
              <a:t> </a:t>
            </a:r>
            <a:r>
              <a:rPr lang="en-US" sz="2200" dirty="0" err="1" smtClean="0"/>
              <a:t>отчукувањата</a:t>
            </a:r>
            <a:r>
              <a:rPr lang="en-US" sz="2200" dirty="0" smtClean="0"/>
              <a:t> </a:t>
            </a:r>
            <a:r>
              <a:rPr lang="en-US" sz="2200" dirty="0" err="1" smtClean="0"/>
              <a:t>на</a:t>
            </a:r>
            <a:r>
              <a:rPr lang="en-US" sz="2200" dirty="0" smtClean="0"/>
              <a:t> </a:t>
            </a:r>
            <a:r>
              <a:rPr lang="en-US" sz="2200" dirty="0" err="1" smtClean="0"/>
              <a:t>тастатурата</a:t>
            </a:r>
            <a:r>
              <a:rPr lang="en-US" sz="2200" dirty="0" smtClean="0"/>
              <a:t> </a:t>
            </a:r>
            <a:r>
              <a:rPr lang="en-US" sz="2200" dirty="0" err="1" smtClean="0"/>
              <a:t>од</a:t>
            </a:r>
            <a:r>
              <a:rPr lang="en-US" sz="2200" dirty="0" smtClean="0"/>
              <a:t> </a:t>
            </a:r>
            <a:r>
              <a:rPr lang="en-US" sz="2200" dirty="0" err="1" smtClean="0"/>
              <a:t>корисникот</a:t>
            </a:r>
            <a:r>
              <a:rPr lang="en-US" sz="2200" dirty="0" smtClean="0"/>
              <a:t> и </a:t>
            </a:r>
            <a:r>
              <a:rPr lang="en-US" sz="2200" dirty="0" err="1" smtClean="0"/>
              <a:t>ги</a:t>
            </a:r>
            <a:r>
              <a:rPr lang="en-US" sz="2200" dirty="0" smtClean="0"/>
              <a:t> </a:t>
            </a:r>
            <a:r>
              <a:rPr lang="en-US" sz="2200" dirty="0" err="1" smtClean="0"/>
              <a:t>снима</a:t>
            </a:r>
            <a:r>
              <a:rPr lang="en-US" sz="2200" dirty="0" smtClean="0"/>
              <a:t> </a:t>
            </a:r>
            <a:r>
              <a:rPr lang="en-US" sz="2200" dirty="0" err="1" smtClean="0"/>
              <a:t>лозинките</a:t>
            </a:r>
            <a:r>
              <a:rPr lang="en-US" sz="2200" dirty="0" smtClean="0"/>
              <a:t> и </a:t>
            </a:r>
            <a:r>
              <a:rPr lang="en-US" sz="2200" dirty="0" err="1" smtClean="0"/>
              <a:t>другите</a:t>
            </a:r>
            <a:r>
              <a:rPr lang="en-US" sz="2200" dirty="0" smtClean="0"/>
              <a:t> </a:t>
            </a:r>
            <a:r>
              <a:rPr lang="en-US" sz="2200" dirty="0" err="1" smtClean="0"/>
              <a:t>информации</a:t>
            </a:r>
            <a:r>
              <a:rPr lang="en-US" sz="2200" dirty="0" smtClean="0"/>
              <a:t> </a:t>
            </a:r>
            <a:r>
              <a:rPr lang="en-US" sz="2200" dirty="0" err="1" smtClean="0"/>
              <a:t>што</a:t>
            </a:r>
            <a:r>
              <a:rPr lang="en-US" sz="2200" dirty="0" smtClean="0"/>
              <a:t> </a:t>
            </a:r>
            <a:r>
              <a:rPr lang="en-US" sz="2200" dirty="0" err="1" smtClean="0"/>
              <a:t>би</a:t>
            </a:r>
            <a:r>
              <a:rPr lang="en-US" sz="2200" dirty="0" smtClean="0"/>
              <a:t> </a:t>
            </a:r>
            <a:r>
              <a:rPr lang="en-US" sz="2200" dirty="0" err="1" smtClean="0"/>
              <a:t>овозможиле</a:t>
            </a:r>
            <a:r>
              <a:rPr lang="en-US" sz="2200" dirty="0" smtClean="0"/>
              <a:t> </a:t>
            </a:r>
            <a:r>
              <a:rPr lang="en-US" sz="2200" dirty="0" err="1" smtClean="0"/>
              <a:t>некој</a:t>
            </a:r>
            <a:r>
              <a:rPr lang="en-US" sz="2200" dirty="0" smtClean="0"/>
              <a:t> </a:t>
            </a:r>
            <a:r>
              <a:rPr lang="en-US" sz="2200" dirty="0" err="1" smtClean="0"/>
              <a:t>што</a:t>
            </a:r>
            <a:r>
              <a:rPr lang="en-US" sz="2200" dirty="0" smtClean="0"/>
              <a:t> </a:t>
            </a:r>
            <a:r>
              <a:rPr lang="en-US" sz="2200" dirty="0" err="1" smtClean="0"/>
              <a:t>има</a:t>
            </a:r>
            <a:r>
              <a:rPr lang="en-US" sz="2200" dirty="0" smtClean="0"/>
              <a:t> </a:t>
            </a:r>
            <a:r>
              <a:rPr lang="en-US" sz="2200" dirty="0" err="1" smtClean="0"/>
              <a:t>пристап</a:t>
            </a:r>
            <a:r>
              <a:rPr lang="en-US" sz="2200" dirty="0" smtClean="0"/>
              <a:t> </a:t>
            </a:r>
            <a:r>
              <a:rPr lang="en-US" sz="2200" dirty="0" err="1" smtClean="0"/>
              <a:t>до</a:t>
            </a:r>
            <a:r>
              <a:rPr lang="en-US" sz="2200" dirty="0" smtClean="0"/>
              <a:t> </a:t>
            </a:r>
            <a:r>
              <a:rPr lang="en-US" sz="2200" dirty="0" err="1" smtClean="0"/>
              <a:t>терминалот</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пријави</a:t>
            </a:r>
            <a:r>
              <a:rPr lang="en-US" sz="2200" dirty="0" smtClean="0"/>
              <a:t> </a:t>
            </a:r>
            <a:r>
              <a:rPr lang="en-US" sz="2200" dirty="0" err="1" smtClean="0"/>
              <a:t>на</a:t>
            </a:r>
            <a:r>
              <a:rPr lang="en-US" sz="2200" dirty="0" smtClean="0"/>
              <a:t> </a:t>
            </a:r>
            <a:r>
              <a:rPr lang="en-US" sz="2200" dirty="0" err="1" smtClean="0"/>
              <a:t>корисничките</a:t>
            </a:r>
            <a:r>
              <a:rPr lang="en-US" sz="2200" dirty="0" smtClean="0"/>
              <a:t> </a:t>
            </a:r>
            <a:r>
              <a:rPr lang="en-US" sz="2200" dirty="0" err="1" smtClean="0"/>
              <a:t>налози</a:t>
            </a:r>
            <a:r>
              <a:rPr lang="en-US" sz="2200" dirty="0" smtClean="0"/>
              <a:t> </a:t>
            </a:r>
            <a:r>
              <a:rPr lang="en-US" sz="2200" dirty="0" err="1" smtClean="0"/>
              <a:t>на</a:t>
            </a:r>
            <a:r>
              <a:rPr lang="en-US" sz="2200" dirty="0" smtClean="0"/>
              <a:t> </a:t>
            </a:r>
            <a:r>
              <a:rPr lang="en-US" sz="2200" dirty="0" err="1" smtClean="0"/>
              <a:t>банкарскиот</a:t>
            </a:r>
            <a:r>
              <a:rPr lang="en-US" sz="2200" dirty="0" smtClean="0"/>
              <a:t> </a:t>
            </a:r>
            <a:r>
              <a:rPr lang="en-US" sz="2200" dirty="0" err="1" smtClean="0"/>
              <a:t>персонал</a:t>
            </a:r>
            <a:r>
              <a:rPr lang="en-US" sz="2200" dirty="0" smtClean="0"/>
              <a:t>. </a:t>
            </a:r>
          </a:p>
          <a:p>
            <a:pPr marL="3175" indent="-3175">
              <a:buFont typeface="Arial" charset="0"/>
              <a:buNone/>
            </a:pPr>
            <a:r>
              <a:rPr lang="en-US" sz="2200" dirty="0" err="1" smtClean="0"/>
              <a:t>Дополнителна</a:t>
            </a:r>
            <a:r>
              <a:rPr lang="en-US" sz="2200" dirty="0" smtClean="0"/>
              <a:t> </a:t>
            </a:r>
            <a:r>
              <a:rPr lang="en-US" sz="2200" dirty="0" err="1" smtClean="0"/>
              <a:t>карактеристика</a:t>
            </a:r>
            <a:r>
              <a:rPr lang="en-US" sz="2200" dirty="0" smtClean="0"/>
              <a:t> </a:t>
            </a:r>
            <a:r>
              <a:rPr lang="en-US" sz="2200" dirty="0" err="1" smtClean="0"/>
              <a:t>на</a:t>
            </a:r>
            <a:r>
              <a:rPr lang="en-US" sz="2200" dirty="0" smtClean="0"/>
              <a:t> </a:t>
            </a:r>
            <a:r>
              <a:rPr lang="en-US" sz="2200" dirty="0" err="1" smtClean="0"/>
              <a:t>ки-логерот</a:t>
            </a:r>
            <a:r>
              <a:rPr lang="en-US" sz="2200" dirty="0" smtClean="0"/>
              <a:t> </a:t>
            </a:r>
            <a:r>
              <a:rPr lang="en-US" sz="2200" dirty="0" err="1" smtClean="0"/>
              <a:t>му</a:t>
            </a:r>
            <a:r>
              <a:rPr lang="en-US" sz="2200" dirty="0" smtClean="0"/>
              <a:t> </a:t>
            </a:r>
            <a:r>
              <a:rPr lang="en-US" sz="2200" dirty="0" err="1" smtClean="0"/>
              <a:t>овозможува</a:t>
            </a:r>
            <a:r>
              <a:rPr lang="en-US" sz="2200" dirty="0" smtClean="0"/>
              <a:t> </a:t>
            </a:r>
            <a:r>
              <a:rPr lang="en-US" sz="2200" dirty="0" err="1" smtClean="0"/>
              <a:t>да</a:t>
            </a:r>
            <a:r>
              <a:rPr lang="en-US" sz="2200" dirty="0" smtClean="0"/>
              <a:t> </a:t>
            </a:r>
            <a:r>
              <a:rPr lang="en-US" sz="2200" dirty="0" err="1" smtClean="0"/>
              <a:t>ги</a:t>
            </a:r>
            <a:r>
              <a:rPr lang="en-US" sz="2200" dirty="0" smtClean="0"/>
              <a:t> </a:t>
            </a:r>
            <a:r>
              <a:rPr lang="en-US" sz="2200" dirty="0" err="1" smtClean="0"/>
              <a:t>евидентира</a:t>
            </a:r>
            <a:r>
              <a:rPr lang="en-US" sz="2200" dirty="0" smtClean="0"/>
              <a:t> </a:t>
            </a:r>
            <a:r>
              <a:rPr lang="en-US" sz="2200" dirty="0" err="1" smtClean="0"/>
              <a:t>телефонските</a:t>
            </a:r>
            <a:r>
              <a:rPr lang="en-US" sz="2200" dirty="0" smtClean="0"/>
              <a:t> </a:t>
            </a:r>
            <a:r>
              <a:rPr lang="en-US" sz="2200" dirty="0" err="1" smtClean="0"/>
              <a:t>повици</a:t>
            </a:r>
            <a:r>
              <a:rPr lang="en-US" sz="2200" dirty="0" smtClean="0"/>
              <a:t> </a:t>
            </a:r>
            <a:r>
              <a:rPr lang="en-US" sz="2200" dirty="0" err="1" smtClean="0"/>
              <a:t>на</a:t>
            </a:r>
            <a:r>
              <a:rPr lang="en-US" sz="2200" dirty="0" smtClean="0"/>
              <a:t> Skype </a:t>
            </a:r>
            <a:r>
              <a:rPr lang="en-US" sz="2200" dirty="0" err="1" smtClean="0"/>
              <a:t>од</a:t>
            </a:r>
            <a:r>
              <a:rPr lang="en-US" sz="2200" dirty="0" smtClean="0"/>
              <a:t> </a:t>
            </a:r>
            <a:r>
              <a:rPr lang="en-US" sz="2200" dirty="0" err="1" smtClean="0"/>
              <a:t>корисникот</a:t>
            </a:r>
            <a:r>
              <a:rPr lang="en-US" sz="2200" dirty="0" smtClean="0"/>
              <a:t> </a:t>
            </a:r>
            <a:r>
              <a:rPr lang="en-US" sz="2200" dirty="0" err="1" smtClean="0"/>
              <a:t>на</a:t>
            </a:r>
            <a:r>
              <a:rPr lang="en-US" sz="2200" dirty="0" smtClean="0"/>
              <a:t> </a:t>
            </a:r>
            <a:r>
              <a:rPr lang="en-US" sz="2200" dirty="0" err="1" smtClean="0"/>
              <a:t>терминалот</a:t>
            </a:r>
            <a:r>
              <a:rPr lang="en-US" sz="2200" dirty="0" smtClean="0"/>
              <a:t>. </a:t>
            </a:r>
          </a:p>
          <a:p>
            <a:pPr marL="3175" indent="-3175">
              <a:buFont typeface="Arial" charset="0"/>
              <a:buNone/>
            </a:pPr>
            <a:r>
              <a:rPr lang="en-US" sz="2200" dirty="0" err="1" smtClean="0"/>
              <a:t>Криминалците</a:t>
            </a:r>
            <a:r>
              <a:rPr lang="en-US" sz="2200" dirty="0" smtClean="0"/>
              <a:t>, </a:t>
            </a:r>
            <a:r>
              <a:rPr lang="en-US" sz="2200" dirty="0" err="1" smtClean="0"/>
              <a:t>исто</a:t>
            </a:r>
            <a:r>
              <a:rPr lang="en-US" sz="2200" dirty="0" smtClean="0"/>
              <a:t> </a:t>
            </a:r>
            <a:r>
              <a:rPr lang="en-US" sz="2200" dirty="0" err="1" smtClean="0"/>
              <a:t>така</a:t>
            </a:r>
            <a:r>
              <a:rPr lang="en-US" sz="2200" dirty="0" smtClean="0"/>
              <a:t>, </a:t>
            </a:r>
            <a:r>
              <a:rPr lang="en-US" sz="2200" dirty="0" err="1" smtClean="0"/>
              <a:t>поставиле</a:t>
            </a:r>
            <a:r>
              <a:rPr lang="en-US" sz="2200" dirty="0" smtClean="0"/>
              <a:t> </a:t>
            </a:r>
            <a:r>
              <a:rPr lang="en-US" sz="2200" dirty="0" err="1" smtClean="0"/>
              <a:t>прислушна</a:t>
            </a:r>
            <a:r>
              <a:rPr lang="en-US" sz="2200" dirty="0" smtClean="0"/>
              <a:t> </a:t>
            </a:r>
            <a:r>
              <a:rPr lang="en-US" sz="2200" dirty="0" err="1" smtClean="0"/>
              <a:t>бубачка</a:t>
            </a:r>
            <a:r>
              <a:rPr lang="en-US" sz="2200" dirty="0" smtClean="0"/>
              <a:t> </a:t>
            </a:r>
            <a:r>
              <a:rPr lang="en-US" sz="2200" dirty="0" err="1" smtClean="0"/>
              <a:t>на</a:t>
            </a:r>
            <a:r>
              <a:rPr lang="en-US" sz="2200" dirty="0" smtClean="0"/>
              <a:t> </a:t>
            </a:r>
            <a:r>
              <a:rPr lang="en-US" sz="2200" dirty="0" err="1" smtClean="0"/>
              <a:t>работната</a:t>
            </a:r>
            <a:r>
              <a:rPr lang="en-US" sz="2200" dirty="0" smtClean="0"/>
              <a:t> </a:t>
            </a:r>
            <a:r>
              <a:rPr lang="en-US" sz="2200" dirty="0" err="1" smtClean="0"/>
              <a:t>маса</a:t>
            </a:r>
            <a:r>
              <a:rPr lang="en-US" sz="2200" dirty="0" smtClean="0"/>
              <a:t> </a:t>
            </a:r>
            <a:r>
              <a:rPr lang="en-US" sz="2200" dirty="0" err="1" smtClean="0"/>
              <a:t>што</a:t>
            </a:r>
            <a:r>
              <a:rPr lang="en-US" sz="2200" dirty="0" smtClean="0"/>
              <a:t> </a:t>
            </a:r>
            <a:r>
              <a:rPr lang="en-US" sz="2200" dirty="0" err="1" smtClean="0"/>
              <a:t>ги</a:t>
            </a:r>
            <a:r>
              <a:rPr lang="en-US" sz="2200" dirty="0" smtClean="0"/>
              <a:t> </a:t>
            </a:r>
            <a:r>
              <a:rPr lang="en-US" sz="2200" dirty="0" err="1" smtClean="0"/>
              <a:t>фаќала</a:t>
            </a:r>
            <a:r>
              <a:rPr lang="en-US" sz="2200" dirty="0" smtClean="0"/>
              <a:t> </a:t>
            </a:r>
            <a:r>
              <a:rPr lang="en-US" sz="2200" dirty="0" err="1" smtClean="0"/>
              <a:t>звуците</a:t>
            </a:r>
            <a:r>
              <a:rPr lang="en-US" sz="2200" dirty="0" smtClean="0"/>
              <a:t>, </a:t>
            </a:r>
            <a:r>
              <a:rPr lang="en-US" sz="2200" dirty="0" err="1" smtClean="0"/>
              <a:t>вклучително</a:t>
            </a:r>
            <a:r>
              <a:rPr lang="en-US" sz="2200" dirty="0" smtClean="0"/>
              <a:t> и </a:t>
            </a:r>
            <a:r>
              <a:rPr lang="en-US" sz="2200" dirty="0" err="1" smtClean="0"/>
              <a:t>телефонските</a:t>
            </a:r>
            <a:r>
              <a:rPr lang="en-US" sz="2200" dirty="0" smtClean="0"/>
              <a:t> </a:t>
            </a:r>
            <a:r>
              <a:rPr lang="en-US" sz="2200" dirty="0" err="1" smtClean="0"/>
              <a:t>повици</a:t>
            </a:r>
            <a:r>
              <a:rPr lang="en-US" sz="2200" dirty="0" smtClean="0"/>
              <a:t> </a:t>
            </a:r>
            <a:r>
              <a:rPr lang="en-US" sz="2200" dirty="0" err="1" smtClean="0"/>
              <a:t>од</a:t>
            </a:r>
            <a:r>
              <a:rPr lang="en-US" sz="2200" dirty="0" smtClean="0"/>
              <a:t> и </a:t>
            </a:r>
            <a:r>
              <a:rPr lang="en-US" sz="2200" dirty="0" err="1" smtClean="0"/>
              <a:t>кон</a:t>
            </a:r>
            <a:r>
              <a:rPr lang="en-US" sz="2200" dirty="0" smtClean="0"/>
              <a:t> </a:t>
            </a:r>
            <a:r>
              <a:rPr lang="en-US" sz="2200" dirty="0" err="1" smtClean="0"/>
              <a:t>корисникот</a:t>
            </a:r>
            <a:r>
              <a:rPr lang="en-US" sz="2200" dirty="0" smtClean="0"/>
              <a:t> </a:t>
            </a:r>
            <a:r>
              <a:rPr lang="en-US" sz="2200" dirty="0" err="1" smtClean="0"/>
              <a:t>на</a:t>
            </a:r>
            <a:r>
              <a:rPr lang="en-US" sz="2200" dirty="0" smtClean="0"/>
              <a:t> </a:t>
            </a:r>
            <a:r>
              <a:rPr lang="en-US" sz="2200" dirty="0" err="1" smtClean="0"/>
              <a:t>терминалот</a:t>
            </a:r>
            <a:r>
              <a:rPr lang="en-US" sz="2200" dirty="0" smtClean="0"/>
              <a:t>. </a:t>
            </a:r>
            <a:endParaRPr lang="en-US" altLang="en-US" sz="2200" i="1" dirty="0" smtClean="0"/>
          </a:p>
          <a:p>
            <a:pPr marL="3175" indent="-3175">
              <a:buFont typeface="Arial" charset="0"/>
              <a:buNone/>
            </a:pPr>
            <a:r>
              <a:rPr lang="en-US" sz="2200" i="1" dirty="0" err="1" smtClean="0"/>
              <a:t>Дали</a:t>
            </a:r>
            <a:r>
              <a:rPr lang="en-US" sz="2200" i="1" dirty="0" smtClean="0"/>
              <a:t> </a:t>
            </a:r>
            <a:r>
              <a:rPr lang="en-US" sz="2200" i="1" dirty="0" err="1" smtClean="0"/>
              <a:t>овде</a:t>
            </a:r>
            <a:r>
              <a:rPr lang="en-US" sz="2200" i="1" dirty="0" smtClean="0"/>
              <a:t> </a:t>
            </a:r>
            <a:r>
              <a:rPr lang="en-US" sz="2200" i="1" dirty="0" err="1" smtClean="0"/>
              <a:t>има</a:t>
            </a:r>
            <a:r>
              <a:rPr lang="en-US" sz="2200" i="1" dirty="0" smtClean="0"/>
              <a:t> </a:t>
            </a:r>
            <a:r>
              <a:rPr lang="en-US" sz="2200" i="1" dirty="0" err="1" smtClean="0"/>
              <a:t>недозволено</a:t>
            </a:r>
            <a:r>
              <a:rPr lang="en-US" sz="2200" i="1" dirty="0" smtClean="0"/>
              <a:t> </a:t>
            </a:r>
            <a:r>
              <a:rPr lang="en-US" sz="2200" i="1" dirty="0" err="1" smtClean="0"/>
              <a:t>пресретнување</a:t>
            </a:r>
            <a:r>
              <a:rPr lang="en-US" sz="2200" i="1" dirty="0" smtClean="0"/>
              <a:t>?</a:t>
            </a:r>
            <a:r>
              <a:rPr lang="en-US" sz="2200" dirty="0" smtClean="0"/>
              <a:t> </a:t>
            </a:r>
          </a:p>
        </p:txBody>
      </p:sp>
      <p:sp>
        <p:nvSpPr>
          <p:cNvPr id="12698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6EAAEE0-AC66-45B6-81E3-57A3E783B62C}" type="slidenum">
              <a:rPr lang="en-US" smtClean="0">
                <a:solidFill>
                  <a:srgbClr val="898989"/>
                </a:solidFill>
                <a:latin typeface="Calibri" pitchFamily="34" charset="0"/>
              </a:rPr>
              <a:pPr eaLnBrk="1" hangingPunct="1"/>
              <a:t>123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p:cNvSpPr>
          <p:nvPr>
            <p:ph type="title"/>
          </p:nvPr>
        </p:nvSpPr>
        <p:spPr/>
        <p:txBody>
          <a:bodyPr/>
          <a:lstStyle/>
          <a:p>
            <a:pPr eaLnBrk="1" hangingPunct="1"/>
            <a:r>
              <a:rPr lang="en-US" b="1" smtClean="0"/>
              <a:t>Студија на случај 8</a:t>
            </a:r>
          </a:p>
        </p:txBody>
      </p:sp>
      <p:sp>
        <p:nvSpPr>
          <p:cNvPr id="128003" name="Rectangle 3"/>
          <p:cNvSpPr>
            <a:spLocks noGrp="1"/>
          </p:cNvSpPr>
          <p:nvPr>
            <p:ph type="body" idx="1"/>
          </p:nvPr>
        </p:nvSpPr>
        <p:spPr>
          <a:xfrm>
            <a:off x="457200" y="1417638"/>
            <a:ext cx="8229600" cy="4924425"/>
          </a:xfrm>
        </p:spPr>
        <p:txBody>
          <a:bodyPr/>
          <a:lstStyle/>
          <a:p>
            <a:pPr marL="3175" indent="-3175">
              <a:buFont typeface="Arial" charset="0"/>
              <a:buNone/>
            </a:pPr>
            <a:r>
              <a:rPr lang="en-US" sz="2200" b="1" dirty="0" err="1" smtClean="0"/>
              <a:t>Факти</a:t>
            </a:r>
            <a:r>
              <a:rPr lang="en-US" sz="2200" b="1" dirty="0" smtClean="0"/>
              <a:t> / </a:t>
            </a:r>
            <a:r>
              <a:rPr lang="en-US" sz="2200" b="1" dirty="0" err="1" smtClean="0"/>
              <a:t>сценарио</a:t>
            </a:r>
            <a:endParaRPr lang="en-US" altLang="en-US" sz="2200" dirty="0" smtClean="0"/>
          </a:p>
          <a:p>
            <a:pPr marL="3175" indent="-3175">
              <a:buFont typeface="Arial" charset="0"/>
              <a:buNone/>
            </a:pPr>
            <a:r>
              <a:rPr lang="en-US" sz="2200" dirty="0" err="1" smtClean="0"/>
              <a:t>Криминална</a:t>
            </a:r>
            <a:r>
              <a:rPr lang="en-US" sz="2200" dirty="0" smtClean="0"/>
              <a:t> </a:t>
            </a:r>
            <a:r>
              <a:rPr lang="en-US" sz="2200" dirty="0" err="1" smtClean="0"/>
              <a:t>банда</a:t>
            </a:r>
            <a:r>
              <a:rPr lang="en-US" sz="2200" dirty="0" smtClean="0"/>
              <a:t> </a:t>
            </a:r>
            <a:r>
              <a:rPr lang="en-US" sz="2200" dirty="0" err="1" smtClean="0"/>
              <a:t>комуницира</a:t>
            </a:r>
            <a:r>
              <a:rPr lang="en-US" sz="2200" dirty="0" smtClean="0"/>
              <a:t> </a:t>
            </a:r>
            <a:r>
              <a:rPr lang="en-US" sz="2200" dirty="0" err="1" smtClean="0"/>
              <a:t>со</a:t>
            </a:r>
            <a:r>
              <a:rPr lang="en-US" sz="2200" dirty="0" smtClean="0"/>
              <a:t> </a:t>
            </a:r>
            <a:r>
              <a:rPr lang="en-US" sz="2200" dirty="0" err="1" smtClean="0"/>
              <a:t>користење</a:t>
            </a:r>
            <a:r>
              <a:rPr lang="en-US" sz="2200" dirty="0" smtClean="0"/>
              <a:t> </a:t>
            </a:r>
            <a:r>
              <a:rPr lang="en-US" sz="2200" dirty="0" err="1" smtClean="0"/>
              <a:t>на</a:t>
            </a:r>
            <a:r>
              <a:rPr lang="en-US" sz="2200" dirty="0" smtClean="0"/>
              <a:t> </a:t>
            </a:r>
            <a:r>
              <a:rPr lang="en-US" sz="2200" dirty="0" err="1" smtClean="0"/>
              <a:t>систем</a:t>
            </a:r>
            <a:r>
              <a:rPr lang="en-US" sz="2200" dirty="0" smtClean="0"/>
              <a:t> </a:t>
            </a:r>
            <a:r>
              <a:rPr lang="en-US" sz="2200" dirty="0" err="1" smtClean="0"/>
              <a:t>за</a:t>
            </a:r>
            <a:r>
              <a:rPr lang="en-US" sz="2200" dirty="0" smtClean="0"/>
              <a:t> </a:t>
            </a:r>
            <a:r>
              <a:rPr lang="en-US" sz="2200" dirty="0" err="1" smtClean="0"/>
              <a:t>електронска</a:t>
            </a:r>
            <a:r>
              <a:rPr lang="en-US" sz="2200" dirty="0" smtClean="0"/>
              <a:t> </a:t>
            </a:r>
            <a:r>
              <a:rPr lang="en-US" sz="2200" dirty="0" err="1" smtClean="0"/>
              <a:t>пошта</a:t>
            </a:r>
            <a:r>
              <a:rPr lang="en-US" sz="2200" dirty="0" smtClean="0"/>
              <a:t> </a:t>
            </a:r>
            <a:r>
              <a:rPr lang="en-US" sz="2200" dirty="0" err="1" smtClean="0"/>
              <a:t>заснован</a:t>
            </a:r>
            <a:r>
              <a:rPr lang="en-US" sz="2200" dirty="0" smtClean="0"/>
              <a:t> </a:t>
            </a:r>
            <a:r>
              <a:rPr lang="en-US" sz="2200" dirty="0" err="1" smtClean="0"/>
              <a:t>врз</a:t>
            </a:r>
            <a:r>
              <a:rPr lang="en-US" sz="2200" dirty="0" smtClean="0"/>
              <a:t> </a:t>
            </a:r>
            <a:r>
              <a:rPr lang="en-US" sz="2200" dirty="0" err="1" smtClean="0"/>
              <a:t>мрежа</a:t>
            </a:r>
            <a:r>
              <a:rPr lang="en-US" sz="2200" dirty="0" smtClean="0"/>
              <a:t> </a:t>
            </a:r>
            <a:r>
              <a:rPr lang="en-US" sz="2200" dirty="0" err="1" smtClean="0"/>
              <a:t>на</a:t>
            </a:r>
            <a:r>
              <a:rPr lang="en-US" sz="2200" dirty="0" smtClean="0"/>
              <a:t> </a:t>
            </a:r>
            <a:r>
              <a:rPr lang="en-US" sz="2200" dirty="0" err="1" smtClean="0"/>
              <a:t>кој</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му</a:t>
            </a:r>
            <a:r>
              <a:rPr lang="en-US" sz="2200" dirty="0" smtClean="0"/>
              <a:t> </a:t>
            </a:r>
            <a:r>
              <a:rPr lang="en-US" sz="2200" dirty="0" err="1" smtClean="0"/>
              <a:t>се</a:t>
            </a:r>
            <a:r>
              <a:rPr lang="en-US" sz="2200" dirty="0" smtClean="0"/>
              <a:t> </a:t>
            </a:r>
            <a:r>
              <a:rPr lang="en-US" sz="2200" dirty="0" err="1" smtClean="0"/>
              <a:t>пристапи</a:t>
            </a:r>
            <a:r>
              <a:rPr lang="en-US" sz="2200" dirty="0" smtClean="0"/>
              <a:t> </a:t>
            </a:r>
            <a:r>
              <a:rPr lang="en-US" sz="2200" dirty="0" err="1" smtClean="0"/>
              <a:t>преку</a:t>
            </a:r>
            <a:r>
              <a:rPr lang="en-US" sz="2200" dirty="0" smtClean="0"/>
              <a:t> </a:t>
            </a:r>
            <a:r>
              <a:rPr lang="en-US" sz="2200" dirty="0" err="1" smtClean="0"/>
              <a:t>интернет</a:t>
            </a:r>
            <a:r>
              <a:rPr lang="en-US" sz="2200" dirty="0" smtClean="0"/>
              <a:t> </a:t>
            </a:r>
            <a:r>
              <a:rPr lang="en-US" sz="2200" dirty="0" err="1" smtClean="0"/>
              <a:t>каде</a:t>
            </a:r>
            <a:r>
              <a:rPr lang="en-US" sz="2200" dirty="0" smtClean="0"/>
              <a:t> </a:t>
            </a:r>
            <a:r>
              <a:rPr lang="en-US" sz="2200" dirty="0" err="1" smtClean="0"/>
              <a:t>било</a:t>
            </a:r>
            <a:r>
              <a:rPr lang="en-US" sz="2200" dirty="0" smtClean="0"/>
              <a:t> </a:t>
            </a:r>
            <a:r>
              <a:rPr lang="en-US" sz="2200" dirty="0" err="1" smtClean="0"/>
              <a:t>во</a:t>
            </a:r>
            <a:r>
              <a:rPr lang="en-US" sz="2200" dirty="0" smtClean="0"/>
              <a:t> </a:t>
            </a:r>
            <a:r>
              <a:rPr lang="en-US" sz="2200" dirty="0" err="1" smtClean="0"/>
              <a:t>светот</a:t>
            </a:r>
            <a:r>
              <a:rPr lang="en-US" sz="2200" dirty="0" smtClean="0"/>
              <a:t>. </a:t>
            </a:r>
            <a:r>
              <a:rPr lang="en-US" sz="2200" dirty="0" err="1" smtClean="0"/>
              <a:t>Наместо</a:t>
            </a:r>
            <a:r>
              <a:rPr lang="en-US" sz="2200" dirty="0" smtClean="0"/>
              <a:t> </a:t>
            </a:r>
            <a:r>
              <a:rPr lang="en-US" sz="2200" dirty="0" err="1" smtClean="0"/>
              <a:t>да</a:t>
            </a:r>
            <a:r>
              <a:rPr lang="en-US" sz="2200" dirty="0" smtClean="0"/>
              <a:t> </a:t>
            </a:r>
            <a:r>
              <a:rPr lang="en-US" sz="2200" dirty="0" err="1" smtClean="0"/>
              <a:t>праќаат</a:t>
            </a:r>
            <a:r>
              <a:rPr lang="en-US" sz="2200" dirty="0" smtClean="0"/>
              <a:t> </a:t>
            </a:r>
            <a:r>
              <a:rPr lang="en-US" sz="2200" dirty="0" err="1" smtClean="0"/>
              <a:t>пораки</a:t>
            </a:r>
            <a:r>
              <a:rPr lang="en-US" sz="2200" dirty="0" smtClean="0"/>
              <a:t> </a:t>
            </a:r>
            <a:r>
              <a:rPr lang="en-US" sz="2200" dirty="0" err="1" smtClean="0"/>
              <a:t>еден</a:t>
            </a:r>
            <a:r>
              <a:rPr lang="en-US" sz="2200" dirty="0" smtClean="0"/>
              <a:t> </a:t>
            </a:r>
            <a:r>
              <a:rPr lang="en-US" sz="2200" dirty="0" err="1" smtClean="0"/>
              <a:t>на</a:t>
            </a:r>
            <a:r>
              <a:rPr lang="en-US" sz="2200" dirty="0" smtClean="0"/>
              <a:t> </a:t>
            </a:r>
            <a:r>
              <a:rPr lang="en-US" sz="2200" dirty="0" err="1" smtClean="0"/>
              <a:t>друг</a:t>
            </a:r>
            <a:r>
              <a:rPr lang="en-US" sz="2200" dirty="0" smtClean="0"/>
              <a:t> </a:t>
            </a:r>
            <a:r>
              <a:rPr lang="en-US" sz="2200" dirty="0" err="1" smtClean="0"/>
              <a:t>што</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бидат</a:t>
            </a:r>
            <a:r>
              <a:rPr lang="en-US" sz="2200" dirty="0" smtClean="0"/>
              <a:t> </a:t>
            </a:r>
            <a:r>
              <a:rPr lang="en-US" sz="2200" dirty="0" err="1" smtClean="0"/>
              <a:t>пресретнати</a:t>
            </a:r>
            <a:r>
              <a:rPr lang="en-US" sz="2200" dirty="0" smtClean="0"/>
              <a:t> </a:t>
            </a:r>
            <a:r>
              <a:rPr lang="en-US" sz="2200" dirty="0" err="1" smtClean="0"/>
              <a:t>од</a:t>
            </a:r>
            <a:r>
              <a:rPr lang="en-US" sz="2200" dirty="0" smtClean="0"/>
              <a:t> </a:t>
            </a:r>
            <a:r>
              <a:rPr lang="en-US" sz="2200" dirty="0" err="1" smtClean="0"/>
              <a:t>полицијата</a:t>
            </a:r>
            <a:r>
              <a:rPr lang="en-US" sz="2200" dirty="0" smtClean="0"/>
              <a:t> </a:t>
            </a:r>
            <a:r>
              <a:rPr lang="en-US" sz="2200" dirty="0" err="1" smtClean="0"/>
              <a:t>или</a:t>
            </a:r>
            <a:r>
              <a:rPr lang="en-US" sz="2200" dirty="0" smtClean="0"/>
              <a:t> </a:t>
            </a:r>
            <a:r>
              <a:rPr lang="en-US" sz="2200" dirty="0" err="1" smtClean="0"/>
              <a:t>кои</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ги</a:t>
            </a:r>
            <a:r>
              <a:rPr lang="en-US" sz="2200" dirty="0" smtClean="0"/>
              <a:t> </a:t>
            </a:r>
            <a:r>
              <a:rPr lang="en-US" sz="2200" dirty="0" err="1" smtClean="0"/>
              <a:t>инкриминираат</a:t>
            </a:r>
            <a:r>
              <a:rPr lang="en-US" sz="2200" dirty="0" smtClean="0"/>
              <a:t> </a:t>
            </a:r>
            <a:r>
              <a:rPr lang="en-US" sz="2200" dirty="0" err="1" smtClean="0"/>
              <a:t>ако</a:t>
            </a:r>
            <a:r>
              <a:rPr lang="en-US" sz="2200" dirty="0" smtClean="0"/>
              <a:t> </a:t>
            </a:r>
            <a:r>
              <a:rPr lang="en-US" sz="2200" dirty="0" err="1" smtClean="0"/>
              <a:t>се</a:t>
            </a:r>
            <a:r>
              <a:rPr lang="en-US" sz="2200" dirty="0" smtClean="0"/>
              <a:t> </a:t>
            </a:r>
            <a:r>
              <a:rPr lang="en-US" sz="2200" dirty="0" err="1" smtClean="0"/>
              <a:t>најдат</a:t>
            </a:r>
            <a:r>
              <a:rPr lang="en-US" sz="2200" dirty="0" smtClean="0"/>
              <a:t> </a:t>
            </a:r>
            <a:r>
              <a:rPr lang="en-US" sz="2200" dirty="0" err="1" smtClean="0"/>
              <a:t>на</a:t>
            </a:r>
            <a:r>
              <a:rPr lang="en-US" sz="2200" dirty="0" smtClean="0"/>
              <a:t> </a:t>
            </a:r>
            <a:r>
              <a:rPr lang="en-US" sz="2200" dirty="0" err="1" smtClean="0"/>
              <a:t>нивниот</a:t>
            </a:r>
            <a:r>
              <a:rPr lang="en-US" sz="2200" dirty="0" smtClean="0"/>
              <a:t> </a:t>
            </a:r>
            <a:r>
              <a:rPr lang="en-US" sz="2200" dirty="0" err="1" smtClean="0"/>
              <a:t>компјутер</a:t>
            </a:r>
            <a:r>
              <a:rPr lang="en-US" sz="2200" dirty="0" smtClean="0"/>
              <a:t>, </a:t>
            </a:r>
            <a:r>
              <a:rPr lang="en-US" sz="2200" dirty="0" err="1" smtClean="0"/>
              <a:t>тие</a:t>
            </a:r>
            <a:r>
              <a:rPr lang="en-US" sz="2200" dirty="0" smtClean="0"/>
              <a:t> </a:t>
            </a:r>
            <a:r>
              <a:rPr lang="en-US" sz="2200" dirty="0" err="1" smtClean="0"/>
              <a:t>користат</a:t>
            </a:r>
            <a:r>
              <a:rPr lang="en-US" sz="2200" dirty="0" smtClean="0"/>
              <a:t> </a:t>
            </a:r>
            <a:r>
              <a:rPr lang="en-US" sz="2200" dirty="0" err="1" smtClean="0"/>
              <a:t>систем</a:t>
            </a:r>
            <a:r>
              <a:rPr lang="en-US" sz="2200" dirty="0" smtClean="0"/>
              <a:t> </a:t>
            </a:r>
            <a:r>
              <a:rPr lang="en-US" sz="2200" dirty="0" err="1" smtClean="0"/>
              <a:t>на</a:t>
            </a:r>
            <a:r>
              <a:rPr lang="en-US" sz="2200" dirty="0" smtClean="0"/>
              <a:t> „</a:t>
            </a:r>
            <a:r>
              <a:rPr lang="en-US" sz="2200" dirty="0" err="1" smtClean="0"/>
              <a:t>сандаче</a:t>
            </a:r>
            <a:r>
              <a:rPr lang="en-US" sz="2200" dirty="0" smtClean="0"/>
              <a:t> </a:t>
            </a:r>
            <a:r>
              <a:rPr lang="en-US" sz="2200" dirty="0" err="1" smtClean="0"/>
              <a:t>за</a:t>
            </a:r>
            <a:r>
              <a:rPr lang="en-US" sz="2200" dirty="0" smtClean="0"/>
              <a:t> </a:t>
            </a:r>
            <a:r>
              <a:rPr lang="en-US" sz="2200" dirty="0" err="1" smtClean="0"/>
              <a:t>неиспорачани</a:t>
            </a:r>
            <a:r>
              <a:rPr lang="en-US" sz="2200" dirty="0" smtClean="0"/>
              <a:t> </a:t>
            </a:r>
            <a:r>
              <a:rPr lang="en-US" sz="2200" dirty="0" err="1" smtClean="0"/>
              <a:t>писма</a:t>
            </a:r>
            <a:r>
              <a:rPr lang="en-US" sz="2200" dirty="0" smtClean="0"/>
              <a:t>“. </a:t>
            </a:r>
            <a:r>
              <a:rPr lang="en-US" sz="2200" dirty="0" err="1" smtClean="0"/>
              <a:t>Тоа</a:t>
            </a:r>
            <a:r>
              <a:rPr lang="en-US" sz="2200" dirty="0" smtClean="0"/>
              <a:t> </a:t>
            </a:r>
            <a:r>
              <a:rPr lang="en-US" sz="2200" dirty="0" err="1" smtClean="0"/>
              <a:t>што</a:t>
            </a:r>
            <a:r>
              <a:rPr lang="en-US" sz="2200" dirty="0" smtClean="0"/>
              <a:t> </a:t>
            </a:r>
            <a:r>
              <a:rPr lang="en-US" sz="2200" dirty="0" err="1" smtClean="0"/>
              <a:t>го</a:t>
            </a:r>
            <a:r>
              <a:rPr lang="en-US" sz="2200" dirty="0" smtClean="0"/>
              <a:t> </a:t>
            </a:r>
            <a:r>
              <a:rPr lang="en-US" sz="2200" dirty="0" err="1" smtClean="0"/>
              <a:t>прават</a:t>
            </a:r>
            <a:r>
              <a:rPr lang="en-US" sz="2200" dirty="0" smtClean="0"/>
              <a:t> </a:t>
            </a:r>
            <a:r>
              <a:rPr lang="en-US" sz="2200" dirty="0" err="1" smtClean="0"/>
              <a:t>тие</a:t>
            </a:r>
            <a:r>
              <a:rPr lang="en-US" sz="2200" dirty="0" smtClean="0"/>
              <a:t> е </a:t>
            </a:r>
            <a:r>
              <a:rPr lang="en-US" sz="2200" dirty="0" err="1" smtClean="0"/>
              <a:t>пишување</a:t>
            </a:r>
            <a:r>
              <a:rPr lang="en-US" sz="2200" dirty="0" smtClean="0"/>
              <a:t> </a:t>
            </a:r>
            <a:r>
              <a:rPr lang="en-US" sz="2200" dirty="0" err="1" smtClean="0"/>
              <a:t>на</a:t>
            </a:r>
            <a:r>
              <a:rPr lang="en-US" sz="2200" dirty="0" smtClean="0"/>
              <a:t> </a:t>
            </a:r>
            <a:r>
              <a:rPr lang="en-US" sz="2200" dirty="0" err="1" smtClean="0"/>
              <a:t>порака</a:t>
            </a:r>
            <a:r>
              <a:rPr lang="en-US" sz="2200" dirty="0" smtClean="0"/>
              <a:t> </a:t>
            </a:r>
            <a:r>
              <a:rPr lang="en-US" sz="2200" dirty="0" err="1" smtClean="0"/>
              <a:t>како</a:t>
            </a:r>
            <a:r>
              <a:rPr lang="en-US" sz="2200" dirty="0" smtClean="0"/>
              <a:t> </a:t>
            </a:r>
            <a:r>
              <a:rPr lang="en-US" sz="2200" dirty="0" err="1" smtClean="0"/>
              <a:t>драфт</a:t>
            </a:r>
            <a:r>
              <a:rPr lang="en-US" sz="2200" dirty="0" smtClean="0"/>
              <a:t> </a:t>
            </a:r>
            <a:r>
              <a:rPr lang="en-US" sz="2200" dirty="0" err="1" smtClean="0"/>
              <a:t>што</a:t>
            </a:r>
            <a:r>
              <a:rPr lang="en-US" sz="2200" dirty="0" smtClean="0"/>
              <a:t> </a:t>
            </a:r>
            <a:r>
              <a:rPr lang="en-US" sz="2200" dirty="0" err="1" smtClean="0"/>
              <a:t>никогаш</a:t>
            </a:r>
            <a:r>
              <a:rPr lang="en-US" sz="2200" dirty="0" smtClean="0"/>
              <a:t> </a:t>
            </a:r>
            <a:r>
              <a:rPr lang="en-US" sz="2200" dirty="0" err="1" smtClean="0"/>
              <a:t>не</a:t>
            </a:r>
            <a:r>
              <a:rPr lang="en-US" sz="2200" dirty="0" smtClean="0"/>
              <a:t> е </a:t>
            </a:r>
            <a:r>
              <a:rPr lang="en-US" sz="2200" dirty="0" err="1" smtClean="0"/>
              <a:t>пратена</a:t>
            </a:r>
            <a:r>
              <a:rPr lang="en-US" sz="2200" dirty="0" smtClean="0"/>
              <a:t>, </a:t>
            </a:r>
            <a:r>
              <a:rPr lang="en-US" sz="2200" dirty="0" err="1" smtClean="0"/>
              <a:t>други</a:t>
            </a:r>
            <a:r>
              <a:rPr lang="en-US" sz="2200" dirty="0" smtClean="0"/>
              <a:t> </a:t>
            </a:r>
            <a:r>
              <a:rPr lang="en-US" sz="2200" dirty="0" err="1" smtClean="0"/>
              <a:t>членови</a:t>
            </a:r>
            <a:r>
              <a:rPr lang="en-US" sz="2200" dirty="0" smtClean="0"/>
              <a:t> </a:t>
            </a:r>
            <a:r>
              <a:rPr lang="en-US" sz="2200" dirty="0" err="1" smtClean="0"/>
              <a:t>на</a:t>
            </a:r>
            <a:r>
              <a:rPr lang="en-US" sz="2200" dirty="0" smtClean="0"/>
              <a:t> </a:t>
            </a:r>
            <a:r>
              <a:rPr lang="en-US" sz="2200" dirty="0" err="1" smtClean="0"/>
              <a:t>бандата</a:t>
            </a:r>
            <a:r>
              <a:rPr lang="en-US" sz="2200" dirty="0" smtClean="0"/>
              <a:t> </a:t>
            </a:r>
            <a:r>
              <a:rPr lang="en-US" sz="2200" dirty="0" err="1" smtClean="0"/>
              <a:t>ја</a:t>
            </a:r>
            <a:r>
              <a:rPr lang="en-US" sz="2200" dirty="0" smtClean="0"/>
              <a:t> </a:t>
            </a:r>
            <a:r>
              <a:rPr lang="en-US" sz="2200" dirty="0" err="1" smtClean="0"/>
              <a:t>имаат</a:t>
            </a:r>
            <a:r>
              <a:rPr lang="en-US" sz="2200" dirty="0" smtClean="0"/>
              <a:t> </a:t>
            </a:r>
            <a:r>
              <a:rPr lang="en-US" sz="2200" dirty="0" err="1" smtClean="0"/>
              <a:t>лозинката</a:t>
            </a:r>
            <a:r>
              <a:rPr lang="en-US" sz="2200" dirty="0" smtClean="0"/>
              <a:t> </a:t>
            </a:r>
            <a:r>
              <a:rPr lang="en-US" sz="2200" dirty="0" err="1" smtClean="0"/>
              <a:t>што</a:t>
            </a:r>
            <a:r>
              <a:rPr lang="en-US" sz="2200" dirty="0" smtClean="0"/>
              <a:t> </a:t>
            </a:r>
            <a:r>
              <a:rPr lang="en-US" sz="2200" dirty="0" err="1" smtClean="0"/>
              <a:t>им</a:t>
            </a:r>
            <a:r>
              <a:rPr lang="en-US" sz="2200" dirty="0" smtClean="0"/>
              <a:t> </a:t>
            </a:r>
            <a:r>
              <a:rPr lang="en-US" sz="2200" dirty="0" err="1" smtClean="0"/>
              <a:t>овозможува</a:t>
            </a:r>
            <a:r>
              <a:rPr lang="en-US" sz="2200" dirty="0" smtClean="0"/>
              <a:t> </a:t>
            </a:r>
            <a:r>
              <a:rPr lang="en-US" sz="2200" dirty="0" err="1" smtClean="0"/>
              <a:t>пристап</a:t>
            </a:r>
            <a:r>
              <a:rPr lang="en-US" sz="2200" dirty="0" smtClean="0"/>
              <a:t> </a:t>
            </a:r>
            <a:r>
              <a:rPr lang="en-US" sz="2200" dirty="0" err="1" smtClean="0"/>
              <a:t>до</a:t>
            </a:r>
            <a:r>
              <a:rPr lang="en-US" sz="2200" dirty="0" smtClean="0"/>
              <a:t> </a:t>
            </a:r>
            <a:r>
              <a:rPr lang="en-US" sz="2200" dirty="0" err="1" smtClean="0"/>
              <a:t>налогот</a:t>
            </a:r>
            <a:r>
              <a:rPr lang="en-US" sz="2200" dirty="0" smtClean="0"/>
              <a:t> </a:t>
            </a:r>
            <a:r>
              <a:rPr lang="en-US" sz="2200" dirty="0" err="1" smtClean="0"/>
              <a:t>на</a:t>
            </a:r>
            <a:r>
              <a:rPr lang="en-US" sz="2200" dirty="0" smtClean="0"/>
              <a:t> </a:t>
            </a:r>
            <a:r>
              <a:rPr lang="en-US" sz="2200" dirty="0" err="1" smtClean="0"/>
              <a:t>електронската</a:t>
            </a:r>
            <a:r>
              <a:rPr lang="en-US" sz="2200" dirty="0" smtClean="0"/>
              <a:t> </a:t>
            </a:r>
            <a:r>
              <a:rPr lang="en-US" sz="2200" dirty="0" err="1" smtClean="0"/>
              <a:t>пошта</a:t>
            </a:r>
            <a:r>
              <a:rPr lang="en-US" sz="2200" dirty="0" smtClean="0"/>
              <a:t> и </a:t>
            </a:r>
            <a:r>
              <a:rPr lang="en-US" sz="2200" dirty="0" err="1" smtClean="0"/>
              <a:t>ја</a:t>
            </a:r>
            <a:r>
              <a:rPr lang="en-US" sz="2200" dirty="0" smtClean="0"/>
              <a:t> </a:t>
            </a:r>
            <a:r>
              <a:rPr lang="en-US" sz="2200" dirty="0" err="1" smtClean="0"/>
              <a:t>читаат</a:t>
            </a:r>
            <a:r>
              <a:rPr lang="en-US" sz="2200" dirty="0" smtClean="0"/>
              <a:t> и </a:t>
            </a:r>
            <a:r>
              <a:rPr lang="en-US" sz="2200" dirty="0" err="1" smtClean="0"/>
              <a:t>одговараат</a:t>
            </a:r>
            <a:r>
              <a:rPr lang="en-US" sz="2200" dirty="0" smtClean="0"/>
              <a:t> </a:t>
            </a:r>
            <a:r>
              <a:rPr lang="en-US" sz="2200" dirty="0" err="1" smtClean="0"/>
              <a:t>на</a:t>
            </a:r>
            <a:r>
              <a:rPr lang="en-US" sz="2200" dirty="0" smtClean="0"/>
              <a:t> </a:t>
            </a:r>
            <a:r>
              <a:rPr lang="en-US" sz="2200" dirty="0" err="1" smtClean="0"/>
              <a:t>пораката</a:t>
            </a:r>
            <a:r>
              <a:rPr lang="en-US" sz="2200" dirty="0" smtClean="0"/>
              <a:t>. </a:t>
            </a:r>
            <a:endParaRPr lang="en-US" altLang="en-US" sz="2200" i="1" dirty="0" smtClean="0"/>
          </a:p>
          <a:p>
            <a:pPr marL="3175" indent="-3175">
              <a:buFont typeface="Arial" charset="0"/>
              <a:buNone/>
            </a:pPr>
            <a:r>
              <a:rPr lang="en-US" sz="2200" i="1" dirty="0" err="1" smtClean="0"/>
              <a:t>Кога</a:t>
            </a:r>
            <a:r>
              <a:rPr lang="en-US" sz="2200" i="1" dirty="0" smtClean="0"/>
              <a:t> </a:t>
            </a:r>
            <a:r>
              <a:rPr lang="en-US" sz="2200" i="1" dirty="0" err="1" smtClean="0"/>
              <a:t>полицијата</a:t>
            </a:r>
            <a:r>
              <a:rPr lang="en-US" sz="2200" i="1" dirty="0" smtClean="0"/>
              <a:t> </a:t>
            </a:r>
            <a:r>
              <a:rPr lang="en-US" sz="2200" i="1" dirty="0" err="1" smtClean="0"/>
              <a:t>би</a:t>
            </a:r>
            <a:r>
              <a:rPr lang="en-US" sz="2200" i="1" dirty="0" smtClean="0"/>
              <a:t> </a:t>
            </a:r>
            <a:r>
              <a:rPr lang="en-US" sz="2200" i="1" dirty="0" err="1" smtClean="0"/>
              <a:t>успеала</a:t>
            </a:r>
            <a:r>
              <a:rPr lang="en-US" sz="2200" i="1" dirty="0" smtClean="0"/>
              <a:t> </a:t>
            </a:r>
            <a:r>
              <a:rPr lang="en-US" sz="2200" i="1" dirty="0" err="1" smtClean="0"/>
              <a:t>да</a:t>
            </a:r>
            <a:r>
              <a:rPr lang="en-US" sz="2200" i="1" dirty="0" smtClean="0"/>
              <a:t> </a:t>
            </a:r>
            <a:r>
              <a:rPr lang="en-US" sz="2200" i="1" dirty="0" err="1" smtClean="0"/>
              <a:t>пристапи</a:t>
            </a:r>
            <a:r>
              <a:rPr lang="en-US" sz="2200" i="1" dirty="0" smtClean="0"/>
              <a:t> </a:t>
            </a:r>
            <a:r>
              <a:rPr lang="en-US" sz="2200" i="1" dirty="0" err="1" smtClean="0"/>
              <a:t>до</a:t>
            </a:r>
            <a:r>
              <a:rPr lang="en-US" sz="2200" i="1" dirty="0" smtClean="0"/>
              <a:t> </a:t>
            </a:r>
            <a:r>
              <a:rPr lang="en-US" sz="2200" i="1" dirty="0" err="1" smtClean="0"/>
              <a:t>сандачето</a:t>
            </a:r>
            <a:r>
              <a:rPr lang="en-US" sz="2200" i="1" dirty="0" smtClean="0"/>
              <a:t> </a:t>
            </a:r>
            <a:r>
              <a:rPr lang="en-US" sz="2200" i="1" dirty="0" err="1" smtClean="0"/>
              <a:t>за</a:t>
            </a:r>
            <a:r>
              <a:rPr lang="en-US" sz="2200" i="1" dirty="0" smtClean="0"/>
              <a:t> </a:t>
            </a:r>
            <a:r>
              <a:rPr lang="en-US" sz="2200" i="1" dirty="0" err="1" smtClean="0"/>
              <a:t>драфт</a:t>
            </a:r>
            <a:r>
              <a:rPr lang="en-US" sz="2200" i="1" dirty="0" smtClean="0"/>
              <a:t> </a:t>
            </a:r>
            <a:r>
              <a:rPr lang="en-US" sz="2200" i="1" dirty="0" err="1" smtClean="0"/>
              <a:t>електронска</a:t>
            </a:r>
            <a:r>
              <a:rPr lang="en-US" sz="2200" i="1" dirty="0" smtClean="0"/>
              <a:t> </a:t>
            </a:r>
            <a:r>
              <a:rPr lang="en-US" sz="2200" i="1" dirty="0" err="1" smtClean="0"/>
              <a:t>пошта</a:t>
            </a:r>
            <a:r>
              <a:rPr lang="en-US" sz="2200" i="1" dirty="0" smtClean="0"/>
              <a:t>, </a:t>
            </a:r>
            <a:r>
              <a:rPr lang="en-US" sz="2200" i="1" dirty="0" err="1" smtClean="0"/>
              <a:t>дали</a:t>
            </a:r>
            <a:r>
              <a:rPr lang="en-US" sz="2200" i="1" dirty="0" smtClean="0"/>
              <a:t> </a:t>
            </a:r>
            <a:r>
              <a:rPr lang="en-US" sz="2200" i="1" dirty="0" err="1" smtClean="0"/>
              <a:t>тоа</a:t>
            </a:r>
            <a:r>
              <a:rPr lang="en-US" sz="2200" i="1" dirty="0" smtClean="0"/>
              <a:t> </a:t>
            </a:r>
            <a:r>
              <a:rPr lang="en-US" sz="2200" i="1" dirty="0" err="1" smtClean="0"/>
              <a:t>би</a:t>
            </a:r>
            <a:r>
              <a:rPr lang="en-US" sz="2200" i="1" dirty="0" smtClean="0"/>
              <a:t> </a:t>
            </a:r>
            <a:r>
              <a:rPr lang="en-US" sz="2200" i="1" dirty="0" err="1" smtClean="0"/>
              <a:t>претставувало</a:t>
            </a:r>
            <a:r>
              <a:rPr lang="en-US" sz="2200" i="1" dirty="0" smtClean="0"/>
              <a:t> </a:t>
            </a:r>
            <a:r>
              <a:rPr lang="en-US" sz="2200" i="1" dirty="0" err="1" smtClean="0"/>
              <a:t>пресретнување</a:t>
            </a:r>
            <a:r>
              <a:rPr lang="en-US" sz="2200" i="1" dirty="0" smtClean="0"/>
              <a:t>?</a:t>
            </a:r>
            <a:r>
              <a:rPr lang="en-US" sz="2200" dirty="0" smtClean="0"/>
              <a:t> </a:t>
            </a:r>
          </a:p>
        </p:txBody>
      </p:sp>
      <p:sp>
        <p:nvSpPr>
          <p:cNvPr id="12800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141BAB2-590C-436E-882F-9175D06A8724}" type="slidenum">
              <a:rPr lang="en-US" smtClean="0">
                <a:solidFill>
                  <a:srgbClr val="898989"/>
                </a:solidFill>
                <a:latin typeface="Calibri" pitchFamily="34" charset="0"/>
              </a:rPr>
              <a:pPr eaLnBrk="1" hangingPunct="1"/>
              <a:t>124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p:cNvSpPr>
          <p:nvPr>
            <p:ph type="title"/>
          </p:nvPr>
        </p:nvSpPr>
        <p:spPr/>
        <p:txBody>
          <a:bodyPr/>
          <a:lstStyle/>
          <a:p>
            <a:pPr eaLnBrk="1" hangingPunct="1"/>
            <a:r>
              <a:rPr lang="en-US" b="1" smtClean="0"/>
              <a:t>Студија на случај 9</a:t>
            </a:r>
          </a:p>
        </p:txBody>
      </p:sp>
      <p:sp>
        <p:nvSpPr>
          <p:cNvPr id="129027" name="Rectangle 3"/>
          <p:cNvSpPr>
            <a:spLocks noGrp="1"/>
          </p:cNvSpPr>
          <p:nvPr>
            <p:ph type="body" idx="1"/>
          </p:nvPr>
        </p:nvSpPr>
        <p:spPr/>
        <p:txBody>
          <a:bodyPr/>
          <a:lstStyle/>
          <a:p>
            <a:pPr marL="3175" indent="-3175">
              <a:buFont typeface="Arial" charset="0"/>
              <a:buNone/>
            </a:pPr>
            <a:r>
              <a:rPr lang="en-US" b="1" smtClean="0"/>
              <a:t>Факти / сценарио</a:t>
            </a:r>
            <a:r>
              <a:rPr lang="en-US" smtClean="0"/>
              <a:t> </a:t>
            </a:r>
            <a:endParaRPr lang="en-US" altLang="en-US" smtClean="0"/>
          </a:p>
          <a:p>
            <a:pPr marL="3175" indent="-3175">
              <a:buFont typeface="Arial" charset="0"/>
              <a:buNone/>
            </a:pPr>
            <a:r>
              <a:rPr lang="en-US" smtClean="0"/>
              <a:t>Полицискиот службеник Боби го зел телефонот на својата сопруга, ја погодил нејзината лозинка и ги слушал зачуваните гласовни пораки што таа сè уште не ги презела. </a:t>
            </a:r>
            <a:endParaRPr lang="en-US" altLang="en-US" i="1" smtClean="0"/>
          </a:p>
          <a:p>
            <a:pPr marL="3175" indent="-3175">
              <a:buFont typeface="Arial" charset="0"/>
              <a:buNone/>
            </a:pPr>
            <a:r>
              <a:rPr lang="en-US" i="1" smtClean="0"/>
              <a:t>Дали ова е пресретнување?</a:t>
            </a:r>
          </a:p>
        </p:txBody>
      </p:sp>
      <p:sp>
        <p:nvSpPr>
          <p:cNvPr id="12902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49594F8-E932-4DDA-9315-13C270F590FE}" type="slidenum">
              <a:rPr lang="en-US" smtClean="0">
                <a:solidFill>
                  <a:srgbClr val="898989"/>
                </a:solidFill>
                <a:latin typeface="Calibri" pitchFamily="34" charset="0"/>
              </a:rPr>
              <a:pPr eaLnBrk="1" hangingPunct="1"/>
              <a:t>125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p:cNvSpPr>
          <p:nvPr>
            <p:ph type="title"/>
          </p:nvPr>
        </p:nvSpPr>
        <p:spPr/>
        <p:txBody>
          <a:bodyPr/>
          <a:lstStyle/>
          <a:p>
            <a:pPr eaLnBrk="1" hangingPunct="1"/>
            <a:r>
              <a:rPr lang="en-US" b="1" smtClean="0"/>
              <a:t>Студија на случај 10</a:t>
            </a:r>
          </a:p>
        </p:txBody>
      </p:sp>
      <p:sp>
        <p:nvSpPr>
          <p:cNvPr id="130051" name="Rectangle 3"/>
          <p:cNvSpPr>
            <a:spLocks noGrp="1"/>
          </p:cNvSpPr>
          <p:nvPr>
            <p:ph type="body" idx="1"/>
          </p:nvPr>
        </p:nvSpPr>
        <p:spPr/>
        <p:txBody>
          <a:bodyPr/>
          <a:lstStyle/>
          <a:p>
            <a:pPr marL="3175" indent="-3175">
              <a:buFont typeface="Arial" charset="0"/>
              <a:buNone/>
            </a:pPr>
            <a:r>
              <a:rPr lang="en-US" sz="2200" b="1" dirty="0" err="1" smtClean="0"/>
              <a:t>Факти</a:t>
            </a:r>
            <a:r>
              <a:rPr lang="en-US" sz="2200" b="1" dirty="0" smtClean="0"/>
              <a:t> / </a:t>
            </a:r>
            <a:r>
              <a:rPr lang="en-US" sz="2200" b="1" dirty="0" err="1" smtClean="0"/>
              <a:t>сценарио</a:t>
            </a:r>
            <a:r>
              <a:rPr lang="en-US" sz="2200" dirty="0" smtClean="0"/>
              <a:t> </a:t>
            </a:r>
            <a:endParaRPr lang="en-US" altLang="en-US" sz="2200" dirty="0" smtClean="0"/>
          </a:p>
          <a:p>
            <a:pPr marL="3175" indent="-3175">
              <a:buFont typeface="Arial" charset="0"/>
              <a:buNone/>
            </a:pPr>
            <a:r>
              <a:rPr lang="en-US" sz="2200" dirty="0" err="1" smtClean="0"/>
              <a:t>Боби</a:t>
            </a:r>
            <a:r>
              <a:rPr lang="en-US" sz="2200" dirty="0" smtClean="0"/>
              <a:t> е </a:t>
            </a:r>
            <a:r>
              <a:rPr lang="en-US" sz="2200" dirty="0" err="1" smtClean="0"/>
              <a:t>заинтересиран</a:t>
            </a:r>
            <a:r>
              <a:rPr lang="en-US" sz="2200" dirty="0" smtClean="0"/>
              <a:t> </a:t>
            </a:r>
            <a:r>
              <a:rPr lang="en-US" sz="2200" dirty="0" err="1" smtClean="0"/>
              <a:t>за</a:t>
            </a:r>
            <a:r>
              <a:rPr lang="en-US" sz="2200" dirty="0" smtClean="0"/>
              <a:t> НЛО и </a:t>
            </a:r>
            <a:r>
              <a:rPr lang="en-US" sz="2200" dirty="0" err="1" smtClean="0"/>
              <a:t>верува</a:t>
            </a:r>
            <a:r>
              <a:rPr lang="en-US" sz="2200" dirty="0" smtClean="0"/>
              <a:t> </a:t>
            </a:r>
            <a:r>
              <a:rPr lang="en-US" sz="2200" dirty="0" err="1" smtClean="0"/>
              <a:t>дека</a:t>
            </a:r>
            <a:r>
              <a:rPr lang="en-US" sz="2200" dirty="0" smtClean="0"/>
              <a:t> </a:t>
            </a:r>
            <a:r>
              <a:rPr lang="en-US" sz="2200" dirty="0" err="1" smtClean="0"/>
              <a:t>руската</a:t>
            </a:r>
            <a:r>
              <a:rPr lang="en-US" sz="2200" dirty="0" smtClean="0"/>
              <a:t> </a:t>
            </a:r>
            <a:r>
              <a:rPr lang="en-US" sz="2200" dirty="0" err="1" smtClean="0"/>
              <a:t>влада</a:t>
            </a:r>
            <a:r>
              <a:rPr lang="en-US" sz="2200" dirty="0" smtClean="0"/>
              <a:t> </a:t>
            </a:r>
            <a:r>
              <a:rPr lang="en-US" sz="2200" dirty="0" err="1" smtClean="0"/>
              <a:t>фатила</a:t>
            </a:r>
            <a:r>
              <a:rPr lang="en-US" sz="2200" dirty="0" smtClean="0"/>
              <a:t> </a:t>
            </a:r>
            <a:r>
              <a:rPr lang="en-US" sz="2200" dirty="0" err="1" smtClean="0"/>
              <a:t>вселенски</a:t>
            </a:r>
            <a:r>
              <a:rPr lang="en-US" sz="2200" dirty="0" smtClean="0"/>
              <a:t> </a:t>
            </a:r>
            <a:r>
              <a:rPr lang="en-US" sz="2200" dirty="0" err="1" smtClean="0"/>
              <a:t>брод</a:t>
            </a:r>
            <a:r>
              <a:rPr lang="en-US" sz="2200" dirty="0" smtClean="0"/>
              <a:t> </a:t>
            </a:r>
            <a:r>
              <a:rPr lang="en-US" sz="2200" dirty="0" err="1" smtClean="0"/>
              <a:t>на</a:t>
            </a:r>
            <a:r>
              <a:rPr lang="en-US" sz="2200" dirty="0" smtClean="0"/>
              <a:t> </a:t>
            </a:r>
            <a:r>
              <a:rPr lang="en-US" sz="2200" dirty="0" err="1" smtClean="0"/>
              <a:t>вонземјани</a:t>
            </a:r>
            <a:r>
              <a:rPr lang="en-US" sz="2200" dirty="0" smtClean="0"/>
              <a:t> </a:t>
            </a:r>
            <a:r>
              <a:rPr lang="en-US" sz="2200" dirty="0" err="1" smtClean="0"/>
              <a:t>што</a:t>
            </a:r>
            <a:r>
              <a:rPr lang="en-US" sz="2200" dirty="0" smtClean="0"/>
              <a:t> </a:t>
            </a:r>
            <a:r>
              <a:rPr lang="en-US" sz="2200" dirty="0" err="1" smtClean="0"/>
              <a:t>слетал</a:t>
            </a:r>
            <a:r>
              <a:rPr lang="en-US" sz="2200" dirty="0" smtClean="0"/>
              <a:t> </a:t>
            </a:r>
            <a:r>
              <a:rPr lang="en-US" sz="2200" dirty="0" err="1" smtClean="0"/>
              <a:t>во</a:t>
            </a:r>
            <a:r>
              <a:rPr lang="en-US" sz="2200" dirty="0" smtClean="0"/>
              <a:t> </a:t>
            </a:r>
            <a:r>
              <a:rPr lang="en-US" sz="2200" dirty="0" err="1" smtClean="0"/>
              <a:t>Сибир</a:t>
            </a:r>
            <a:r>
              <a:rPr lang="en-US" sz="2200" dirty="0" smtClean="0"/>
              <a:t> </a:t>
            </a:r>
            <a:r>
              <a:rPr lang="en-US" sz="2200" dirty="0" err="1" smtClean="0"/>
              <a:t>на</a:t>
            </a:r>
            <a:r>
              <a:rPr lang="en-US" sz="2200" dirty="0" smtClean="0"/>
              <a:t> </a:t>
            </a:r>
            <a:r>
              <a:rPr lang="en-US" sz="2200" dirty="0" err="1" smtClean="0"/>
              <a:t>почетокот</a:t>
            </a:r>
            <a:r>
              <a:rPr lang="en-US" sz="2200" dirty="0" smtClean="0"/>
              <a:t> </a:t>
            </a:r>
            <a:r>
              <a:rPr lang="en-US" sz="2200" dirty="0" err="1" smtClean="0"/>
              <a:t>од</a:t>
            </a:r>
            <a:r>
              <a:rPr lang="en-US" sz="2200" dirty="0" smtClean="0"/>
              <a:t> 20 </a:t>
            </a:r>
            <a:r>
              <a:rPr lang="en-US" sz="2200" dirty="0" err="1" smtClean="0"/>
              <a:t>век</a:t>
            </a:r>
            <a:r>
              <a:rPr lang="en-US" sz="2200" dirty="0" smtClean="0"/>
              <a:t>. </a:t>
            </a:r>
            <a:r>
              <a:rPr lang="en-US" sz="2200" dirty="0" err="1" smtClean="0"/>
              <a:t>Тој</a:t>
            </a:r>
            <a:r>
              <a:rPr lang="en-US" sz="2200" dirty="0" smtClean="0"/>
              <a:t> </a:t>
            </a:r>
            <a:r>
              <a:rPr lang="en-US" sz="2200" dirty="0" err="1" smtClean="0"/>
              <a:t>ја</a:t>
            </a:r>
            <a:r>
              <a:rPr lang="en-US" sz="2200" dirty="0" smtClean="0"/>
              <a:t> </a:t>
            </a:r>
            <a:r>
              <a:rPr lang="en-US" sz="2200" dirty="0" err="1" smtClean="0"/>
              <a:t>посетил</a:t>
            </a:r>
            <a:r>
              <a:rPr lang="en-US" sz="2200" dirty="0" smtClean="0"/>
              <a:t> </a:t>
            </a:r>
            <a:r>
              <a:rPr lang="en-US" sz="2200" dirty="0" err="1" smtClean="0"/>
              <a:t>страница</a:t>
            </a:r>
            <a:r>
              <a:rPr lang="en-US" sz="2200" dirty="0" smtClean="0"/>
              <a:t> </a:t>
            </a:r>
            <a:r>
              <a:rPr lang="en-US" sz="2200" dirty="0" err="1" smtClean="0"/>
              <a:t>на</a:t>
            </a:r>
            <a:r>
              <a:rPr lang="en-US" sz="2200" dirty="0" smtClean="0"/>
              <a:t> </a:t>
            </a:r>
            <a:r>
              <a:rPr lang="en-US" sz="2200" dirty="0" err="1" smtClean="0"/>
              <a:t>Руските</a:t>
            </a:r>
            <a:r>
              <a:rPr lang="en-US" sz="2200" dirty="0" smtClean="0"/>
              <a:t> </a:t>
            </a:r>
            <a:r>
              <a:rPr lang="en-US" sz="2200" dirty="0" err="1" smtClean="0"/>
              <a:t>воени</a:t>
            </a:r>
            <a:r>
              <a:rPr lang="en-US" sz="2200" dirty="0" smtClean="0"/>
              <a:t> </a:t>
            </a:r>
            <a:r>
              <a:rPr lang="en-US" sz="2200" dirty="0" err="1" smtClean="0"/>
              <a:t>регрути</a:t>
            </a:r>
            <a:r>
              <a:rPr lang="en-US" sz="2200" dirty="0" smtClean="0"/>
              <a:t>, </a:t>
            </a:r>
            <a:r>
              <a:rPr lang="en-US" sz="2200" dirty="0" err="1" smtClean="0"/>
              <a:t>која</a:t>
            </a:r>
            <a:r>
              <a:rPr lang="en-US" sz="2200" dirty="0" smtClean="0"/>
              <a:t> </a:t>
            </a:r>
            <a:r>
              <a:rPr lang="en-US" sz="2200" dirty="0" err="1" smtClean="0"/>
              <a:t>има</a:t>
            </a:r>
            <a:r>
              <a:rPr lang="en-US" sz="2200" dirty="0" smtClean="0"/>
              <a:t> </a:t>
            </a:r>
            <a:r>
              <a:rPr lang="en-US" sz="2200" dirty="0" err="1" smtClean="0"/>
              <a:t>линк</a:t>
            </a:r>
            <a:r>
              <a:rPr lang="en-US" sz="2200" dirty="0" smtClean="0"/>
              <a:t> </a:t>
            </a:r>
            <a:r>
              <a:rPr lang="en-US" sz="2200" dirty="0" err="1" smtClean="0"/>
              <a:t>до</a:t>
            </a:r>
            <a:r>
              <a:rPr lang="en-US" sz="2200" dirty="0" smtClean="0"/>
              <a:t> </a:t>
            </a:r>
            <a:r>
              <a:rPr lang="en-US" sz="2200" dirty="0" err="1" smtClean="0"/>
              <a:t>страницата</a:t>
            </a:r>
            <a:r>
              <a:rPr lang="en-US" sz="2200" dirty="0" smtClean="0"/>
              <a:t> </a:t>
            </a:r>
            <a:r>
              <a:rPr lang="en-US" sz="2200" dirty="0" err="1" smtClean="0"/>
              <a:t>што</a:t>
            </a:r>
            <a:r>
              <a:rPr lang="en-US" sz="2200" dirty="0" smtClean="0"/>
              <a:t> </a:t>
            </a:r>
            <a:r>
              <a:rPr lang="en-US" sz="2200" dirty="0" err="1" smtClean="0"/>
              <a:t>ја</a:t>
            </a:r>
            <a:r>
              <a:rPr lang="en-US" sz="2200" dirty="0" smtClean="0"/>
              <a:t> </a:t>
            </a:r>
            <a:r>
              <a:rPr lang="en-US" sz="2200" dirty="0" err="1" smtClean="0"/>
              <a:t>водат</a:t>
            </a:r>
            <a:r>
              <a:rPr lang="en-US" sz="2200" dirty="0" smtClean="0"/>
              <a:t> </a:t>
            </a:r>
            <a:r>
              <a:rPr lang="en-US" sz="2200" dirty="0" err="1" smtClean="0"/>
              <a:t>руските</a:t>
            </a:r>
            <a:r>
              <a:rPr lang="en-US" sz="2200" dirty="0" smtClean="0"/>
              <a:t> </a:t>
            </a:r>
            <a:r>
              <a:rPr lang="en-US" sz="2200" dirty="0" err="1" smtClean="0"/>
              <a:t>воздушни</a:t>
            </a:r>
            <a:r>
              <a:rPr lang="en-US" sz="2200" dirty="0" smtClean="0"/>
              <a:t> </a:t>
            </a:r>
            <a:r>
              <a:rPr lang="en-US" sz="2200" dirty="0" err="1" smtClean="0"/>
              <a:t>сили</a:t>
            </a:r>
            <a:r>
              <a:rPr lang="en-US" sz="2200" dirty="0" smtClean="0"/>
              <a:t>. </a:t>
            </a:r>
            <a:r>
              <a:rPr lang="en-US" sz="2200" dirty="0" err="1" smtClean="0"/>
              <a:t>Страницата</a:t>
            </a:r>
            <a:r>
              <a:rPr lang="en-US" sz="2200" dirty="0" smtClean="0"/>
              <a:t> </a:t>
            </a:r>
            <a:r>
              <a:rPr lang="en-US" sz="2200" dirty="0" err="1" smtClean="0"/>
              <a:t>на</a:t>
            </a:r>
            <a:r>
              <a:rPr lang="en-US" sz="2200" dirty="0" smtClean="0"/>
              <a:t> </a:t>
            </a:r>
            <a:r>
              <a:rPr lang="en-US" sz="2200" dirty="0" err="1" smtClean="0"/>
              <a:t>воздушните</a:t>
            </a:r>
            <a:r>
              <a:rPr lang="en-US" sz="2200" dirty="0" smtClean="0"/>
              <a:t> </a:t>
            </a:r>
            <a:r>
              <a:rPr lang="en-US" sz="2200" dirty="0" err="1" smtClean="0"/>
              <a:t>сили</a:t>
            </a:r>
            <a:r>
              <a:rPr lang="en-US" sz="2200" dirty="0" smtClean="0"/>
              <a:t> </a:t>
            </a:r>
            <a:r>
              <a:rPr lang="en-US" sz="2200" dirty="0" err="1" smtClean="0"/>
              <a:t>бара</a:t>
            </a:r>
            <a:r>
              <a:rPr lang="en-US" sz="2200" dirty="0" smtClean="0"/>
              <a:t> </a:t>
            </a:r>
            <a:r>
              <a:rPr lang="en-US" sz="2200" dirty="0" err="1" smtClean="0"/>
              <a:t>лозинка</a:t>
            </a:r>
            <a:r>
              <a:rPr lang="en-US" sz="2200" dirty="0" smtClean="0"/>
              <a:t>, </a:t>
            </a:r>
            <a:r>
              <a:rPr lang="en-US" sz="2200" dirty="0" err="1" smtClean="0"/>
              <a:t>но</a:t>
            </a:r>
            <a:r>
              <a:rPr lang="en-US" sz="2200" dirty="0" smtClean="0"/>
              <a:t> </a:t>
            </a:r>
            <a:r>
              <a:rPr lang="en-US" sz="2200" dirty="0" err="1" smtClean="0"/>
              <a:t>користејќи</a:t>
            </a:r>
            <a:r>
              <a:rPr lang="en-US" sz="2200" dirty="0" smtClean="0"/>
              <a:t> </a:t>
            </a:r>
            <a:r>
              <a:rPr lang="en-US" sz="2200" dirty="0" err="1" smtClean="0"/>
              <a:t>алатка</a:t>
            </a:r>
            <a:r>
              <a:rPr lang="en-US" sz="2200" dirty="0" smtClean="0"/>
              <a:t> </a:t>
            </a:r>
            <a:r>
              <a:rPr lang="en-US" sz="2200" dirty="0" err="1" smtClean="0"/>
              <a:t>за</a:t>
            </a:r>
            <a:r>
              <a:rPr lang="en-US" sz="2200" dirty="0" smtClean="0"/>
              <a:t> </a:t>
            </a:r>
            <a:r>
              <a:rPr lang="en-US" sz="2200" dirty="0" err="1" smtClean="0"/>
              <a:t>разбивање</a:t>
            </a:r>
            <a:r>
              <a:rPr lang="en-US" sz="2200" dirty="0" smtClean="0"/>
              <a:t> </a:t>
            </a:r>
            <a:r>
              <a:rPr lang="en-US" sz="2200" dirty="0" err="1" smtClean="0"/>
              <a:t>лозинки</a:t>
            </a:r>
            <a:r>
              <a:rPr lang="en-US" sz="2200" dirty="0" smtClean="0"/>
              <a:t> </a:t>
            </a:r>
            <a:r>
              <a:rPr lang="en-US" sz="2200" dirty="0" err="1" smtClean="0"/>
              <a:t>тој</a:t>
            </a:r>
            <a:r>
              <a:rPr lang="en-US" sz="2200" dirty="0" smtClean="0"/>
              <a:t> </a:t>
            </a:r>
            <a:r>
              <a:rPr lang="en-US" sz="2200" dirty="0" err="1" smtClean="0"/>
              <a:t>успеал</a:t>
            </a:r>
            <a:r>
              <a:rPr lang="en-US" sz="2200" dirty="0" smtClean="0"/>
              <a:t> </a:t>
            </a:r>
            <a:r>
              <a:rPr lang="en-US" sz="2200" dirty="0" err="1" smtClean="0"/>
              <a:t>да</a:t>
            </a:r>
            <a:r>
              <a:rPr lang="en-US" sz="2200" dirty="0" smtClean="0"/>
              <a:t> </a:t>
            </a:r>
            <a:r>
              <a:rPr lang="en-US" sz="2200" dirty="0" err="1" smtClean="0"/>
              <a:t>добие</a:t>
            </a:r>
            <a:r>
              <a:rPr lang="en-US" sz="2200" dirty="0" smtClean="0"/>
              <a:t> </a:t>
            </a:r>
            <a:r>
              <a:rPr lang="en-US" sz="2200" dirty="0" err="1" smtClean="0"/>
              <a:t>пристап</a:t>
            </a:r>
            <a:r>
              <a:rPr lang="en-US" sz="2200" dirty="0" smtClean="0"/>
              <a:t>. </a:t>
            </a:r>
            <a:r>
              <a:rPr lang="en-US" sz="2200" dirty="0" err="1" smtClean="0"/>
              <a:t>Минал</a:t>
            </a:r>
            <a:r>
              <a:rPr lang="en-US" sz="2200" dirty="0" smtClean="0"/>
              <a:t> </a:t>
            </a:r>
            <a:r>
              <a:rPr lang="en-US" sz="2200" dirty="0" err="1" smtClean="0"/>
              <a:t>одредено</a:t>
            </a:r>
            <a:r>
              <a:rPr lang="en-US" sz="2200" dirty="0" smtClean="0"/>
              <a:t> </a:t>
            </a:r>
            <a:r>
              <a:rPr lang="en-US" sz="2200" dirty="0" err="1" smtClean="0"/>
              <a:t>време</a:t>
            </a:r>
            <a:r>
              <a:rPr lang="en-US" sz="2200" dirty="0" smtClean="0"/>
              <a:t> </a:t>
            </a:r>
            <a:r>
              <a:rPr lang="en-US" sz="2200" dirty="0" err="1" smtClean="0"/>
              <a:t>истражувајќи</a:t>
            </a:r>
            <a:r>
              <a:rPr lang="en-US" sz="2200" dirty="0" smtClean="0"/>
              <a:t> </a:t>
            </a:r>
            <a:r>
              <a:rPr lang="en-US" sz="2200" dirty="0" err="1" smtClean="0"/>
              <a:t>го</a:t>
            </a:r>
            <a:r>
              <a:rPr lang="en-US" sz="2200" dirty="0" smtClean="0"/>
              <a:t> </a:t>
            </a:r>
            <a:r>
              <a:rPr lang="en-US" sz="2200" dirty="0" err="1" smtClean="0"/>
              <a:t>системот</a:t>
            </a:r>
            <a:r>
              <a:rPr lang="en-US" sz="2200" dirty="0" smtClean="0"/>
              <a:t> и </a:t>
            </a:r>
            <a:r>
              <a:rPr lang="en-US" sz="2200" dirty="0" err="1" smtClean="0"/>
              <a:t>копирал</a:t>
            </a:r>
            <a:r>
              <a:rPr lang="en-US" sz="2200" dirty="0" smtClean="0"/>
              <a:t> </a:t>
            </a:r>
            <a:r>
              <a:rPr lang="en-US" sz="2200" dirty="0" err="1" smtClean="0"/>
              <a:t>одреден</a:t>
            </a:r>
            <a:r>
              <a:rPr lang="en-US" sz="2200" dirty="0" smtClean="0"/>
              <a:t> </a:t>
            </a:r>
            <a:r>
              <a:rPr lang="en-US" sz="2200" dirty="0" err="1" smtClean="0"/>
              <a:t>број</a:t>
            </a:r>
            <a:r>
              <a:rPr lang="en-US" sz="2200" dirty="0" smtClean="0"/>
              <a:t> </a:t>
            </a:r>
            <a:r>
              <a:rPr lang="en-US" sz="2200" dirty="0" err="1" smtClean="0"/>
              <a:t>датотеки</a:t>
            </a:r>
            <a:r>
              <a:rPr lang="en-US" sz="2200" dirty="0" smtClean="0"/>
              <a:t>. </a:t>
            </a:r>
            <a:r>
              <a:rPr lang="en-US" sz="2200" dirty="0" err="1" smtClean="0"/>
              <a:t>Исто</a:t>
            </a:r>
            <a:r>
              <a:rPr lang="en-US" sz="2200" dirty="0" smtClean="0"/>
              <a:t> </a:t>
            </a:r>
            <a:r>
              <a:rPr lang="en-US" sz="2200" dirty="0" err="1" smtClean="0"/>
              <a:t>така</a:t>
            </a:r>
            <a:r>
              <a:rPr lang="en-US" sz="2200" dirty="0" smtClean="0"/>
              <a:t>, </a:t>
            </a:r>
            <a:r>
              <a:rPr lang="en-US" sz="2200" dirty="0" err="1" smtClean="0"/>
              <a:t>се</a:t>
            </a:r>
            <a:r>
              <a:rPr lang="en-US" sz="2200" dirty="0" smtClean="0"/>
              <a:t> </a:t>
            </a:r>
            <a:r>
              <a:rPr lang="en-US" sz="2200" dirty="0" err="1" smtClean="0"/>
              <a:t>обидел</a:t>
            </a:r>
            <a:r>
              <a:rPr lang="en-US" sz="2200" dirty="0" smtClean="0"/>
              <a:t> </a:t>
            </a:r>
            <a:r>
              <a:rPr lang="en-US" sz="2200" dirty="0" err="1" smtClean="0"/>
              <a:t>да</a:t>
            </a:r>
            <a:r>
              <a:rPr lang="en-US" sz="2200" dirty="0" smtClean="0"/>
              <a:t> </a:t>
            </a:r>
            <a:r>
              <a:rPr lang="en-US" sz="2200" dirty="0" err="1" smtClean="0"/>
              <a:t>ги</a:t>
            </a:r>
            <a:r>
              <a:rPr lang="en-US" sz="2200" dirty="0" smtClean="0"/>
              <a:t> </a:t>
            </a:r>
            <a:r>
              <a:rPr lang="en-US" sz="2200" dirty="0" err="1" smtClean="0"/>
              <a:t>избрише</a:t>
            </a:r>
            <a:r>
              <a:rPr lang="en-US" sz="2200" dirty="0" smtClean="0"/>
              <a:t> </a:t>
            </a:r>
            <a:r>
              <a:rPr lang="en-US" sz="2200" dirty="0" err="1" smtClean="0"/>
              <a:t>сите</a:t>
            </a:r>
            <a:r>
              <a:rPr lang="en-US" sz="2200" dirty="0" smtClean="0"/>
              <a:t> </a:t>
            </a:r>
            <a:r>
              <a:rPr lang="en-US" sz="2200" dirty="0" err="1" smtClean="0"/>
              <a:t>лог-фајлови</a:t>
            </a:r>
            <a:r>
              <a:rPr lang="en-US" sz="2200" dirty="0" smtClean="0"/>
              <a:t> </a:t>
            </a:r>
            <a:r>
              <a:rPr lang="en-US" sz="2200" dirty="0" err="1" smtClean="0"/>
              <a:t>за</a:t>
            </a:r>
            <a:r>
              <a:rPr lang="en-US" sz="2200" dirty="0" smtClean="0"/>
              <a:t> </a:t>
            </a:r>
            <a:r>
              <a:rPr lang="en-US" sz="2200" dirty="0" err="1" smtClean="0"/>
              <a:t>својата</a:t>
            </a:r>
            <a:r>
              <a:rPr lang="en-US" sz="2200" dirty="0" smtClean="0"/>
              <a:t> </a:t>
            </a:r>
            <a:r>
              <a:rPr lang="en-US" sz="2200" dirty="0" err="1" smtClean="0"/>
              <a:t>активност</a:t>
            </a:r>
            <a:r>
              <a:rPr lang="en-US" sz="2200" dirty="0" smtClean="0"/>
              <a:t> </a:t>
            </a:r>
            <a:r>
              <a:rPr lang="en-US" sz="2200" dirty="0" err="1" smtClean="0"/>
              <a:t>за</a:t>
            </a:r>
            <a:r>
              <a:rPr lang="en-US" sz="2200" dirty="0" smtClean="0"/>
              <a:t> </a:t>
            </a:r>
            <a:r>
              <a:rPr lang="en-US" sz="2200" dirty="0" err="1" smtClean="0"/>
              <a:t>да</a:t>
            </a:r>
            <a:r>
              <a:rPr lang="en-US" sz="2200" dirty="0" smtClean="0"/>
              <a:t> </a:t>
            </a:r>
            <a:r>
              <a:rPr lang="en-US" sz="2200" dirty="0" err="1" smtClean="0"/>
              <a:t>спречи</a:t>
            </a:r>
            <a:r>
              <a:rPr lang="en-US" sz="2200" dirty="0" smtClean="0"/>
              <a:t> </a:t>
            </a:r>
            <a:r>
              <a:rPr lang="en-US" sz="2200" dirty="0" err="1" smtClean="0"/>
              <a:t>Русите</a:t>
            </a:r>
            <a:r>
              <a:rPr lang="en-US" sz="2200" dirty="0" smtClean="0"/>
              <a:t> </a:t>
            </a:r>
            <a:r>
              <a:rPr lang="en-US" sz="2200" dirty="0" err="1" smtClean="0"/>
              <a:t>да</a:t>
            </a:r>
            <a:r>
              <a:rPr lang="en-US" sz="2200" dirty="0" smtClean="0"/>
              <a:t> </a:t>
            </a:r>
            <a:r>
              <a:rPr lang="en-US" sz="2200" dirty="0" err="1" smtClean="0"/>
              <a:t>го</a:t>
            </a:r>
            <a:r>
              <a:rPr lang="en-US" sz="2200" dirty="0" smtClean="0"/>
              <a:t> </a:t>
            </a:r>
            <a:r>
              <a:rPr lang="en-US" sz="2200" dirty="0" err="1" smtClean="0"/>
              <a:t>идентификуваат</a:t>
            </a:r>
            <a:r>
              <a:rPr lang="en-US" sz="2200" dirty="0" smtClean="0"/>
              <a:t>. </a:t>
            </a:r>
            <a:r>
              <a:rPr lang="en-US" sz="2200" dirty="0" err="1" smtClean="0"/>
              <a:t>Потоа</a:t>
            </a:r>
            <a:r>
              <a:rPr lang="en-US" sz="2200" dirty="0" smtClean="0"/>
              <a:t> </a:t>
            </a:r>
            <a:r>
              <a:rPr lang="en-US" sz="2200" dirty="0" err="1" smtClean="0"/>
              <a:t>ја</a:t>
            </a:r>
            <a:r>
              <a:rPr lang="en-US" sz="2200" dirty="0" smtClean="0"/>
              <a:t> </a:t>
            </a:r>
            <a:r>
              <a:rPr lang="en-US" sz="2200" dirty="0" err="1" smtClean="0"/>
              <a:t>изменил</a:t>
            </a:r>
            <a:r>
              <a:rPr lang="en-US" sz="2200" dirty="0" smtClean="0"/>
              <a:t> </a:t>
            </a:r>
            <a:r>
              <a:rPr lang="en-US" sz="2200" dirty="0" err="1" smtClean="0"/>
              <a:t>почетната</a:t>
            </a:r>
            <a:r>
              <a:rPr lang="en-US" sz="2200" dirty="0" smtClean="0"/>
              <a:t> </a:t>
            </a:r>
            <a:r>
              <a:rPr lang="en-US" sz="2200" dirty="0" err="1" smtClean="0"/>
              <a:t>страна</a:t>
            </a:r>
            <a:r>
              <a:rPr lang="en-US" sz="2200" dirty="0" smtClean="0"/>
              <a:t> </a:t>
            </a:r>
            <a:r>
              <a:rPr lang="en-US" sz="2200" dirty="0" err="1" smtClean="0"/>
              <a:t>на</a:t>
            </a:r>
            <a:r>
              <a:rPr lang="en-US" sz="2200" dirty="0" smtClean="0"/>
              <a:t> </a:t>
            </a:r>
            <a:r>
              <a:rPr lang="en-US" sz="2200" dirty="0" err="1" smtClean="0"/>
              <a:t>страницата</a:t>
            </a:r>
            <a:r>
              <a:rPr lang="en-US" sz="2200" dirty="0" smtClean="0"/>
              <a:t> </a:t>
            </a:r>
            <a:r>
              <a:rPr lang="en-US" sz="2200" dirty="0" err="1" smtClean="0"/>
              <a:t>така</a:t>
            </a:r>
            <a:r>
              <a:rPr lang="en-US" sz="2200" dirty="0" smtClean="0"/>
              <a:t> </a:t>
            </a:r>
            <a:r>
              <a:rPr lang="en-US" sz="2200" dirty="0" err="1" smtClean="0"/>
              <a:t>што</a:t>
            </a:r>
            <a:r>
              <a:rPr lang="en-US" sz="2200" dirty="0" smtClean="0"/>
              <a:t> </a:t>
            </a:r>
            <a:r>
              <a:rPr lang="en-US" sz="2200" dirty="0" err="1" smtClean="0"/>
              <a:t>таа</a:t>
            </a:r>
            <a:r>
              <a:rPr lang="en-US" sz="2200" dirty="0" smtClean="0"/>
              <a:t> </a:t>
            </a:r>
            <a:r>
              <a:rPr lang="en-US" sz="2200" dirty="0" err="1" smtClean="0"/>
              <a:t>прикажувала</a:t>
            </a:r>
            <a:r>
              <a:rPr lang="en-US" sz="2200" dirty="0" smtClean="0"/>
              <a:t> </a:t>
            </a:r>
            <a:r>
              <a:rPr lang="en-US" sz="2200" dirty="0" err="1" smtClean="0"/>
              <a:t>фотографија</a:t>
            </a:r>
            <a:r>
              <a:rPr lang="en-US" sz="2200" dirty="0" smtClean="0"/>
              <a:t> </a:t>
            </a:r>
            <a:r>
              <a:rPr lang="en-US" sz="2200" dirty="0" err="1" smtClean="0"/>
              <a:t>на</a:t>
            </a:r>
            <a:r>
              <a:rPr lang="en-US" sz="2200" dirty="0" smtClean="0"/>
              <a:t> НЛО </a:t>
            </a:r>
            <a:r>
              <a:rPr lang="en-US" sz="2200" dirty="0" err="1" smtClean="0"/>
              <a:t>наместо</a:t>
            </a:r>
            <a:r>
              <a:rPr lang="en-US" sz="2200" dirty="0" smtClean="0"/>
              <a:t> </a:t>
            </a:r>
            <a:r>
              <a:rPr lang="en-US" sz="2200" dirty="0" err="1" smtClean="0"/>
              <a:t>ознаката</a:t>
            </a:r>
            <a:r>
              <a:rPr lang="en-US" sz="2200" dirty="0" smtClean="0"/>
              <a:t> </a:t>
            </a:r>
            <a:r>
              <a:rPr lang="en-US" sz="2200" dirty="0" err="1" smtClean="0"/>
              <a:t>на</a:t>
            </a:r>
            <a:r>
              <a:rPr lang="en-US" sz="2200" dirty="0" smtClean="0"/>
              <a:t> </a:t>
            </a:r>
            <a:r>
              <a:rPr lang="en-US" sz="2200" dirty="0" err="1" smtClean="0"/>
              <a:t>воздушните</a:t>
            </a:r>
            <a:r>
              <a:rPr lang="en-US" sz="2200" dirty="0" smtClean="0"/>
              <a:t> </a:t>
            </a:r>
            <a:r>
              <a:rPr lang="en-US" sz="2200" dirty="0" err="1" smtClean="0"/>
              <a:t>сили</a:t>
            </a:r>
            <a:r>
              <a:rPr lang="en-US" sz="2200" dirty="0" smtClean="0"/>
              <a:t>. </a:t>
            </a:r>
            <a:endParaRPr lang="en-US" altLang="en-US" sz="2200" i="1" dirty="0" smtClean="0"/>
          </a:p>
          <a:p>
            <a:pPr marL="3175" indent="-3175">
              <a:buFont typeface="Arial" charset="0"/>
              <a:buNone/>
            </a:pPr>
            <a:r>
              <a:rPr lang="en-US" sz="2200" i="1" dirty="0" err="1" smtClean="0"/>
              <a:t>Дали</a:t>
            </a:r>
            <a:r>
              <a:rPr lang="en-US" sz="2200" i="1" dirty="0" smtClean="0"/>
              <a:t> </a:t>
            </a:r>
            <a:r>
              <a:rPr lang="en-US" sz="2200" i="1" dirty="0" err="1" smtClean="0"/>
              <a:t>Боби</a:t>
            </a:r>
            <a:r>
              <a:rPr lang="en-US" sz="2200" i="1" dirty="0" smtClean="0"/>
              <a:t> </a:t>
            </a:r>
            <a:r>
              <a:rPr lang="en-US" sz="2200" i="1" dirty="0" err="1" smtClean="0"/>
              <a:t>извршил</a:t>
            </a:r>
            <a:r>
              <a:rPr lang="en-US" sz="2200" i="1" dirty="0" smtClean="0"/>
              <a:t> </a:t>
            </a:r>
            <a:r>
              <a:rPr lang="en-US" sz="2200" i="1" dirty="0" err="1" smtClean="0"/>
              <a:t>кривично</a:t>
            </a:r>
            <a:r>
              <a:rPr lang="en-US" sz="2200" i="1" dirty="0" smtClean="0"/>
              <a:t> </a:t>
            </a:r>
            <a:r>
              <a:rPr lang="en-US" sz="2200" i="1" dirty="0" err="1" smtClean="0"/>
              <a:t>дело</a:t>
            </a:r>
            <a:r>
              <a:rPr lang="en-US" sz="2200" i="1" dirty="0" smtClean="0"/>
              <a:t>?</a:t>
            </a:r>
            <a:r>
              <a:rPr lang="en-US" sz="2200" dirty="0" smtClean="0"/>
              <a:t> </a:t>
            </a:r>
          </a:p>
        </p:txBody>
      </p:sp>
      <p:sp>
        <p:nvSpPr>
          <p:cNvPr id="13005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4C434C6-F83F-44E1-939A-DF4B015C93C9}" type="slidenum">
              <a:rPr lang="en-US" smtClean="0">
                <a:solidFill>
                  <a:srgbClr val="898989"/>
                </a:solidFill>
                <a:latin typeface="Calibri" pitchFamily="34" charset="0"/>
              </a:rPr>
              <a:pPr eaLnBrk="1" hangingPunct="1"/>
              <a:t>126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p:cNvSpPr>
          <p:nvPr>
            <p:ph type="title"/>
          </p:nvPr>
        </p:nvSpPr>
        <p:spPr/>
        <p:txBody>
          <a:bodyPr/>
          <a:lstStyle/>
          <a:p>
            <a:pPr eaLnBrk="1" hangingPunct="1"/>
            <a:r>
              <a:rPr lang="en-US" b="1" smtClean="0"/>
              <a:t>Студија на случај 11</a:t>
            </a:r>
          </a:p>
        </p:txBody>
      </p:sp>
      <p:sp>
        <p:nvSpPr>
          <p:cNvPr id="131075" name="Rectangle 3"/>
          <p:cNvSpPr>
            <a:spLocks noGrp="1"/>
          </p:cNvSpPr>
          <p:nvPr>
            <p:ph type="body" idx="1"/>
          </p:nvPr>
        </p:nvSpPr>
        <p:spPr>
          <a:xfrm>
            <a:off x="457200" y="1417638"/>
            <a:ext cx="8229600" cy="4968875"/>
          </a:xfrm>
        </p:spPr>
        <p:txBody>
          <a:bodyPr/>
          <a:lstStyle/>
          <a:p>
            <a:pPr marL="3175" indent="-3175">
              <a:buFont typeface="Arial" charset="0"/>
              <a:buNone/>
            </a:pPr>
            <a:r>
              <a:rPr lang="en-US" sz="2200" b="1" dirty="0" err="1" smtClean="0"/>
              <a:t>Факти</a:t>
            </a:r>
            <a:r>
              <a:rPr lang="en-US" sz="2200" b="1" dirty="0" smtClean="0"/>
              <a:t> / </a:t>
            </a:r>
            <a:r>
              <a:rPr lang="en-US" sz="2200" b="1" dirty="0" err="1" smtClean="0"/>
              <a:t>сценарио</a:t>
            </a:r>
            <a:r>
              <a:rPr lang="en-US" sz="2200" dirty="0" smtClean="0"/>
              <a:t> </a:t>
            </a:r>
          </a:p>
          <a:p>
            <a:pPr marL="3175" indent="-3175">
              <a:buFont typeface="Arial" charset="0"/>
              <a:buNone/>
            </a:pPr>
            <a:r>
              <a:rPr lang="en-US" sz="2200" dirty="0" err="1" smtClean="0"/>
              <a:t>Автоматизирана</a:t>
            </a:r>
            <a:r>
              <a:rPr lang="en-US" sz="2200" dirty="0" smtClean="0"/>
              <a:t> </a:t>
            </a:r>
            <a:r>
              <a:rPr lang="en-US" sz="2200" dirty="0" err="1" smtClean="0"/>
              <a:t>програма</a:t>
            </a:r>
            <a:r>
              <a:rPr lang="en-US" sz="2200" dirty="0" smtClean="0"/>
              <a:t> </a:t>
            </a:r>
            <a:r>
              <a:rPr lang="en-US" sz="2200" dirty="0" err="1" smtClean="0"/>
              <a:t>за</a:t>
            </a:r>
            <a:r>
              <a:rPr lang="en-US" sz="2200" dirty="0" smtClean="0"/>
              <a:t> </a:t>
            </a:r>
            <a:r>
              <a:rPr lang="en-US" sz="2200" dirty="0" err="1" smtClean="0"/>
              <a:t>спамови</a:t>
            </a:r>
            <a:r>
              <a:rPr lang="en-US" sz="2200" dirty="0" smtClean="0"/>
              <a:t> </a:t>
            </a:r>
            <a:r>
              <a:rPr lang="en-US" sz="2200" dirty="0" err="1" smtClean="0"/>
              <a:t>на</a:t>
            </a:r>
            <a:r>
              <a:rPr lang="en-US" sz="2200" dirty="0" smtClean="0"/>
              <a:t> </a:t>
            </a:r>
            <a:r>
              <a:rPr lang="en-US" sz="2200" dirty="0" err="1" smtClean="0"/>
              <a:t>електронска</a:t>
            </a:r>
            <a:r>
              <a:rPr lang="en-US" sz="2200" dirty="0" smtClean="0"/>
              <a:t> </a:t>
            </a:r>
            <a:r>
              <a:rPr lang="en-US" sz="2200" dirty="0" err="1" smtClean="0"/>
              <a:t>пошта</a:t>
            </a:r>
            <a:r>
              <a:rPr lang="en-US" sz="2200" dirty="0" smtClean="0"/>
              <a:t> </a:t>
            </a:r>
            <a:r>
              <a:rPr lang="en-US" sz="2200" dirty="0" err="1" smtClean="0"/>
              <a:t>праќа</a:t>
            </a:r>
            <a:r>
              <a:rPr lang="en-US" sz="2200" dirty="0" smtClean="0"/>
              <a:t> </a:t>
            </a:r>
            <a:r>
              <a:rPr lang="en-US" sz="2200" dirty="0" err="1" smtClean="0"/>
              <a:t>несакани</a:t>
            </a:r>
            <a:r>
              <a:rPr lang="en-US" sz="2200" dirty="0" smtClean="0"/>
              <a:t> </a:t>
            </a:r>
            <a:r>
              <a:rPr lang="en-US" sz="2200" dirty="0" err="1" smtClean="0"/>
              <a:t>електронски</a:t>
            </a:r>
            <a:r>
              <a:rPr lang="en-US" sz="2200" dirty="0" smtClean="0"/>
              <a:t> </a:t>
            </a:r>
            <a:r>
              <a:rPr lang="en-US" sz="2200" dirty="0" err="1" smtClean="0"/>
              <a:t>писма</a:t>
            </a:r>
            <a:r>
              <a:rPr lang="en-US" sz="2200" dirty="0" smtClean="0"/>
              <a:t> </a:t>
            </a:r>
            <a:r>
              <a:rPr lang="en-US" sz="2200" dirty="0" err="1" smtClean="0"/>
              <a:t>на</a:t>
            </a:r>
            <a:r>
              <a:rPr lang="en-US" sz="2200" dirty="0" smtClean="0"/>
              <a:t> </a:t>
            </a:r>
            <a:r>
              <a:rPr lang="en-US" sz="2200" dirty="0" err="1" smtClean="0"/>
              <a:t>илјадници</a:t>
            </a:r>
            <a:r>
              <a:rPr lang="en-US" sz="2200" dirty="0" smtClean="0"/>
              <a:t> </a:t>
            </a:r>
            <a:r>
              <a:rPr lang="en-US" sz="2200" dirty="0" err="1" smtClean="0"/>
              <a:t>корисници</a:t>
            </a:r>
            <a:r>
              <a:rPr lang="en-US" sz="2200" dirty="0" smtClean="0"/>
              <a:t> </a:t>
            </a:r>
            <a:r>
              <a:rPr lang="en-US" sz="2200" dirty="0" err="1" smtClean="0"/>
              <a:t>низ</a:t>
            </a:r>
            <a:r>
              <a:rPr lang="en-US" sz="2200" dirty="0" smtClean="0"/>
              <a:t> </a:t>
            </a:r>
            <a:r>
              <a:rPr lang="en-US" sz="2200" dirty="0" err="1" smtClean="0"/>
              <a:t>светот</a:t>
            </a:r>
            <a:r>
              <a:rPr lang="en-US" sz="2200" dirty="0" smtClean="0"/>
              <a:t> </a:t>
            </a:r>
            <a:r>
              <a:rPr lang="en-US" sz="2200" dirty="0" err="1" smtClean="0"/>
              <a:t>секој</a:t>
            </a:r>
            <a:r>
              <a:rPr lang="en-US" sz="2200" dirty="0" smtClean="0"/>
              <a:t> </a:t>
            </a:r>
            <a:r>
              <a:rPr lang="en-US" sz="2200" dirty="0" err="1" smtClean="0"/>
              <a:t>ден</a:t>
            </a:r>
            <a:r>
              <a:rPr lang="en-US" sz="2200" dirty="0" smtClean="0"/>
              <a:t>. </a:t>
            </a:r>
            <a:r>
              <a:rPr lang="en-US" sz="2200" dirty="0" err="1" smtClean="0"/>
              <a:t>Ако</a:t>
            </a:r>
            <a:r>
              <a:rPr lang="en-US" sz="2200" dirty="0" smtClean="0"/>
              <a:t> </a:t>
            </a:r>
            <a:r>
              <a:rPr lang="en-US" sz="2200" dirty="0" err="1" smtClean="0"/>
              <a:t>се</a:t>
            </a:r>
            <a:r>
              <a:rPr lang="en-US" sz="2200" dirty="0" smtClean="0"/>
              <a:t> </a:t>
            </a:r>
            <a:r>
              <a:rPr lang="en-US" sz="2200" dirty="0" err="1" smtClean="0"/>
              <a:t>отвори</a:t>
            </a:r>
            <a:r>
              <a:rPr lang="en-US" sz="2200" dirty="0" smtClean="0"/>
              <a:t> </a:t>
            </a:r>
            <a:r>
              <a:rPr lang="en-US" sz="2200" dirty="0" err="1" smtClean="0"/>
              <a:t>електронската</a:t>
            </a:r>
            <a:r>
              <a:rPr lang="en-US" sz="2200" dirty="0" smtClean="0"/>
              <a:t> </a:t>
            </a:r>
            <a:r>
              <a:rPr lang="en-US" sz="2200" dirty="0" err="1" smtClean="0"/>
              <a:t>пошта</a:t>
            </a:r>
            <a:r>
              <a:rPr lang="en-US" sz="2200" dirty="0" smtClean="0"/>
              <a:t>, </a:t>
            </a:r>
            <a:r>
              <a:rPr lang="en-US" sz="2200" dirty="0" err="1" smtClean="0"/>
              <a:t>таа</a:t>
            </a:r>
            <a:r>
              <a:rPr lang="en-US" sz="2200" dirty="0" smtClean="0"/>
              <a:t> </a:t>
            </a:r>
            <a:r>
              <a:rPr lang="en-US" sz="2200" dirty="0" err="1" smtClean="0"/>
              <a:t>вчитува</a:t>
            </a:r>
            <a:r>
              <a:rPr lang="en-US" sz="2200" dirty="0" smtClean="0"/>
              <a:t> </a:t>
            </a:r>
            <a:r>
              <a:rPr lang="en-US" sz="2200" dirty="0" err="1" smtClean="0"/>
              <a:t>софтвер</a:t>
            </a:r>
            <a:r>
              <a:rPr lang="en-US" sz="2200" dirty="0" smtClean="0"/>
              <a:t> </a:t>
            </a:r>
            <a:r>
              <a:rPr lang="en-US" sz="2200" dirty="0" err="1" smtClean="0"/>
              <a:t>на</a:t>
            </a:r>
            <a:r>
              <a:rPr lang="en-US" sz="2200" dirty="0" smtClean="0"/>
              <a:t> </a:t>
            </a:r>
            <a:r>
              <a:rPr lang="en-US" sz="2200" dirty="0" err="1" smtClean="0"/>
              <a:t>машината</a:t>
            </a:r>
            <a:r>
              <a:rPr lang="en-US" sz="2200" dirty="0" smtClean="0"/>
              <a:t> </a:t>
            </a:r>
            <a:r>
              <a:rPr lang="en-US" sz="2200" dirty="0" err="1" smtClean="0"/>
              <a:t>на</a:t>
            </a:r>
            <a:r>
              <a:rPr lang="en-US" sz="2200" dirty="0" smtClean="0"/>
              <a:t> </a:t>
            </a:r>
            <a:r>
              <a:rPr lang="en-US" sz="2200" dirty="0" err="1" smtClean="0"/>
              <a:t>корисникот</a:t>
            </a:r>
            <a:r>
              <a:rPr lang="en-US" sz="2200" dirty="0" smtClean="0"/>
              <a:t>. </a:t>
            </a:r>
            <a:r>
              <a:rPr lang="en-US" sz="2200" dirty="0" err="1" smtClean="0"/>
              <a:t>Софтверот</a:t>
            </a:r>
            <a:r>
              <a:rPr lang="en-US" sz="2200" dirty="0" smtClean="0"/>
              <a:t> </a:t>
            </a:r>
            <a:r>
              <a:rPr lang="en-US" sz="2200" dirty="0" err="1" smtClean="0"/>
              <a:t>не</a:t>
            </a:r>
            <a:r>
              <a:rPr lang="en-US" sz="2200" dirty="0" smtClean="0"/>
              <a:t> </a:t>
            </a:r>
            <a:r>
              <a:rPr lang="en-US" sz="2200" dirty="0" err="1" smtClean="0"/>
              <a:t>прави</a:t>
            </a:r>
            <a:r>
              <a:rPr lang="en-US" sz="2200" dirty="0" smtClean="0"/>
              <a:t> </a:t>
            </a:r>
            <a:r>
              <a:rPr lang="en-US" sz="2200" dirty="0" err="1" smtClean="0"/>
              <a:t>ништо</a:t>
            </a:r>
            <a:r>
              <a:rPr lang="en-US" sz="2200" dirty="0" smtClean="0"/>
              <a:t> </a:t>
            </a:r>
            <a:r>
              <a:rPr lang="en-US" sz="2200" dirty="0" err="1" smtClean="0"/>
              <a:t>што</a:t>
            </a:r>
            <a:r>
              <a:rPr lang="en-US" sz="2200" dirty="0" smtClean="0"/>
              <a:t> </a:t>
            </a:r>
            <a:r>
              <a:rPr lang="en-US" sz="2200" dirty="0" err="1" smtClean="0"/>
              <a:t>влијае</a:t>
            </a:r>
            <a:r>
              <a:rPr lang="en-US" sz="2200" dirty="0" smtClean="0"/>
              <a:t> </a:t>
            </a:r>
            <a:r>
              <a:rPr lang="en-US" sz="2200" dirty="0" err="1" smtClean="0"/>
              <a:t>врз</a:t>
            </a:r>
            <a:r>
              <a:rPr lang="en-US" sz="2200" dirty="0" smtClean="0"/>
              <a:t> </a:t>
            </a:r>
            <a:r>
              <a:rPr lang="en-US" sz="2200" dirty="0" err="1" smtClean="0"/>
              <a:t>работата</a:t>
            </a:r>
            <a:r>
              <a:rPr lang="en-US" sz="2200" dirty="0" smtClean="0"/>
              <a:t> </a:t>
            </a:r>
            <a:r>
              <a:rPr lang="en-US" sz="2200" dirty="0" err="1" smtClean="0"/>
              <a:t>на</a:t>
            </a:r>
            <a:r>
              <a:rPr lang="en-US" sz="2200" dirty="0" smtClean="0"/>
              <a:t> </a:t>
            </a:r>
            <a:r>
              <a:rPr lang="en-US" sz="2200" dirty="0" err="1" smtClean="0"/>
              <a:t>компјутерот</a:t>
            </a:r>
            <a:r>
              <a:rPr lang="en-US" sz="2200" dirty="0" smtClean="0"/>
              <a:t> </a:t>
            </a:r>
            <a:r>
              <a:rPr lang="en-US" sz="2200" dirty="0" err="1" smtClean="0"/>
              <a:t>на</a:t>
            </a:r>
            <a:r>
              <a:rPr lang="en-US" sz="2200" dirty="0" smtClean="0"/>
              <a:t> </a:t>
            </a:r>
            <a:r>
              <a:rPr lang="en-US" sz="2200" dirty="0" err="1" smtClean="0"/>
              <a:t>корисникот</a:t>
            </a:r>
            <a:r>
              <a:rPr lang="en-US" sz="2200" dirty="0" smtClean="0"/>
              <a:t>, </a:t>
            </a:r>
            <a:r>
              <a:rPr lang="en-US" sz="2200" dirty="0" err="1" smtClean="0"/>
              <a:t>тој</a:t>
            </a:r>
            <a:r>
              <a:rPr lang="en-US" sz="2200" dirty="0" smtClean="0"/>
              <a:t> </a:t>
            </a:r>
            <a:r>
              <a:rPr lang="en-US" sz="2200" dirty="0" err="1" smtClean="0"/>
              <a:t>не</a:t>
            </a:r>
            <a:r>
              <a:rPr lang="en-US" sz="2200" dirty="0" smtClean="0"/>
              <a:t> </a:t>
            </a:r>
            <a:r>
              <a:rPr lang="en-US" sz="2200" dirty="0" err="1" smtClean="0"/>
              <a:t>прибира</a:t>
            </a:r>
            <a:r>
              <a:rPr lang="en-US" sz="2200" dirty="0" smtClean="0"/>
              <a:t> </a:t>
            </a:r>
            <a:r>
              <a:rPr lang="en-US" sz="2200" dirty="0" err="1" smtClean="0"/>
              <a:t>податоци</a:t>
            </a:r>
            <a:r>
              <a:rPr lang="en-US" sz="2200" dirty="0" smtClean="0"/>
              <a:t> </a:t>
            </a:r>
            <a:r>
              <a:rPr lang="en-US" sz="2200" dirty="0" err="1" smtClean="0"/>
              <a:t>од</a:t>
            </a:r>
            <a:r>
              <a:rPr lang="en-US" sz="2200" dirty="0" smtClean="0"/>
              <a:t> </a:t>
            </a:r>
            <a:r>
              <a:rPr lang="en-US" sz="2200" dirty="0" err="1" smtClean="0"/>
              <a:t>компјутерот</a:t>
            </a:r>
            <a:r>
              <a:rPr lang="en-US" sz="2200" dirty="0" smtClean="0"/>
              <a:t> </a:t>
            </a:r>
            <a:r>
              <a:rPr lang="en-US" sz="2200" dirty="0" err="1" smtClean="0"/>
              <a:t>на</a:t>
            </a:r>
            <a:r>
              <a:rPr lang="en-US" sz="2200" dirty="0" smtClean="0"/>
              <a:t> </a:t>
            </a:r>
            <a:r>
              <a:rPr lang="en-US" sz="2200" dirty="0" err="1" smtClean="0"/>
              <a:t>корисникот</a:t>
            </a:r>
            <a:r>
              <a:rPr lang="en-US" sz="2200" dirty="0" smtClean="0"/>
              <a:t>, </a:t>
            </a:r>
            <a:r>
              <a:rPr lang="en-US" sz="2200" dirty="0" err="1" smtClean="0"/>
              <a:t>не</a:t>
            </a:r>
            <a:r>
              <a:rPr lang="en-US" sz="2200" dirty="0" smtClean="0"/>
              <a:t> </a:t>
            </a:r>
            <a:r>
              <a:rPr lang="en-US" sz="2200" dirty="0" err="1" smtClean="0"/>
              <a:t>брише</a:t>
            </a:r>
            <a:r>
              <a:rPr lang="en-US" sz="2200" dirty="0" smtClean="0"/>
              <a:t> </a:t>
            </a:r>
            <a:r>
              <a:rPr lang="en-US" sz="2200" dirty="0" err="1" smtClean="0"/>
              <a:t>податоци</a:t>
            </a:r>
            <a:r>
              <a:rPr lang="en-US" sz="2200" dirty="0" smtClean="0"/>
              <a:t> </a:t>
            </a:r>
            <a:r>
              <a:rPr lang="en-US" sz="2200" dirty="0" err="1" smtClean="0"/>
              <a:t>ниту</a:t>
            </a:r>
            <a:r>
              <a:rPr lang="en-US" sz="2200" dirty="0" smtClean="0"/>
              <a:t> </a:t>
            </a:r>
            <a:r>
              <a:rPr lang="en-US" sz="2200" dirty="0" err="1" smtClean="0"/>
              <a:t>предизвикува</a:t>
            </a:r>
            <a:r>
              <a:rPr lang="en-US" sz="2200" dirty="0" smtClean="0"/>
              <a:t> </a:t>
            </a:r>
            <a:r>
              <a:rPr lang="en-US" sz="2200" dirty="0" err="1" smtClean="0"/>
              <a:t>други</a:t>
            </a:r>
            <a:r>
              <a:rPr lang="en-US" sz="2200" dirty="0" smtClean="0"/>
              <a:t> </a:t>
            </a:r>
            <a:r>
              <a:rPr lang="en-US" sz="2200" dirty="0" err="1" smtClean="0"/>
              <a:t>видови</a:t>
            </a:r>
            <a:r>
              <a:rPr lang="en-US" sz="2200" dirty="0" smtClean="0"/>
              <a:t> </a:t>
            </a:r>
            <a:r>
              <a:rPr lang="en-US" sz="2200" dirty="0" err="1" smtClean="0"/>
              <a:t>штета</a:t>
            </a:r>
            <a:r>
              <a:rPr lang="en-US" sz="2200" dirty="0" smtClean="0"/>
              <a:t>, </a:t>
            </a:r>
            <a:r>
              <a:rPr lang="en-US" sz="2200" dirty="0" err="1" smtClean="0"/>
              <a:t>меѓутоа</a:t>
            </a:r>
            <a:r>
              <a:rPr lang="en-US" sz="2200" dirty="0" smtClean="0"/>
              <a:t> </a:t>
            </a:r>
            <a:r>
              <a:rPr lang="en-US" sz="2200" dirty="0" err="1" smtClean="0"/>
              <a:t>тоа</a:t>
            </a:r>
            <a:r>
              <a:rPr lang="en-US" sz="2200" dirty="0" smtClean="0"/>
              <a:t> </a:t>
            </a:r>
            <a:r>
              <a:rPr lang="en-US" sz="2200" dirty="0" err="1" smtClean="0"/>
              <a:t>значи</a:t>
            </a:r>
            <a:r>
              <a:rPr lang="en-US" sz="2200" dirty="0" smtClean="0"/>
              <a:t> </a:t>
            </a:r>
            <a:r>
              <a:rPr lang="en-US" sz="2200" dirty="0" err="1" smtClean="0"/>
              <a:t>дека</a:t>
            </a:r>
            <a:r>
              <a:rPr lang="en-US" sz="2200" dirty="0" smtClean="0"/>
              <a:t> </a:t>
            </a:r>
            <a:r>
              <a:rPr lang="en-US" sz="2200" dirty="0" err="1" smtClean="0"/>
              <a:t>компјутерот</a:t>
            </a:r>
            <a:r>
              <a:rPr lang="en-US" sz="2200" dirty="0" smtClean="0"/>
              <a:t> </a:t>
            </a:r>
            <a:r>
              <a:rPr lang="en-US" sz="2200" dirty="0" err="1" smtClean="0"/>
              <a:t>на</a:t>
            </a:r>
            <a:r>
              <a:rPr lang="en-US" sz="2200" dirty="0" smtClean="0"/>
              <a:t> </a:t>
            </a:r>
            <a:r>
              <a:rPr lang="en-US" sz="2200" dirty="0" err="1" smtClean="0"/>
              <a:t>корисникот</a:t>
            </a:r>
            <a:r>
              <a:rPr lang="en-US" sz="2200" dirty="0" smtClean="0"/>
              <a:t> </a:t>
            </a:r>
            <a:r>
              <a:rPr lang="en-US" sz="2200" dirty="0" err="1" smtClean="0"/>
              <a:t>сега</a:t>
            </a:r>
            <a:r>
              <a:rPr lang="en-US" sz="2200" dirty="0" smtClean="0"/>
              <a:t> е „</a:t>
            </a:r>
            <a:r>
              <a:rPr lang="en-US" sz="2200" dirty="0" err="1" smtClean="0"/>
              <a:t>Зомби</a:t>
            </a:r>
            <a:r>
              <a:rPr lang="en-US" sz="2200" dirty="0" smtClean="0"/>
              <a:t>“ </a:t>
            </a:r>
            <a:r>
              <a:rPr lang="en-US" sz="2200" dirty="0" err="1" smtClean="0"/>
              <a:t>што</a:t>
            </a:r>
            <a:r>
              <a:rPr lang="en-US" sz="2200" dirty="0" smtClean="0"/>
              <a:t> </a:t>
            </a:r>
            <a:r>
              <a:rPr lang="en-US" sz="2200" dirty="0" err="1" smtClean="0"/>
              <a:t>формира</a:t>
            </a:r>
            <a:r>
              <a:rPr lang="en-US" sz="2200" dirty="0" smtClean="0"/>
              <a:t> </a:t>
            </a:r>
            <a:r>
              <a:rPr lang="en-US" sz="2200" dirty="0" err="1" smtClean="0"/>
              <a:t>дел</a:t>
            </a:r>
            <a:r>
              <a:rPr lang="en-US" sz="2200" dirty="0" smtClean="0"/>
              <a:t> </a:t>
            </a:r>
            <a:r>
              <a:rPr lang="en-US" sz="2200" dirty="0" err="1" smtClean="0"/>
              <a:t>од</a:t>
            </a:r>
            <a:r>
              <a:rPr lang="en-US" sz="2200" dirty="0" smtClean="0"/>
              <a:t> „</a:t>
            </a:r>
            <a:r>
              <a:rPr lang="en-US" sz="2200" dirty="0" err="1" smtClean="0"/>
              <a:t>Ботнет</a:t>
            </a:r>
            <a:r>
              <a:rPr lang="en-US" sz="2200" dirty="0" smtClean="0"/>
              <a:t>“ </a:t>
            </a:r>
            <a:r>
              <a:rPr lang="en-US" sz="2200" dirty="0" err="1" smtClean="0"/>
              <a:t>што</a:t>
            </a:r>
            <a:r>
              <a:rPr lang="en-US" sz="2200" dirty="0" smtClean="0"/>
              <a:t> „</a:t>
            </a:r>
            <a:r>
              <a:rPr lang="en-US" sz="2200" dirty="0" err="1" smtClean="0"/>
              <a:t>бот-контролерот</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го</a:t>
            </a:r>
            <a:r>
              <a:rPr lang="en-US" sz="2200" dirty="0" smtClean="0"/>
              <a:t> </a:t>
            </a:r>
            <a:r>
              <a:rPr lang="en-US" sz="2200" dirty="0" err="1" smtClean="0"/>
              <a:t>употреби</a:t>
            </a:r>
            <a:r>
              <a:rPr lang="en-US" sz="2200" dirty="0" smtClean="0"/>
              <a:t> </a:t>
            </a:r>
            <a:r>
              <a:rPr lang="en-US" sz="2200" dirty="0" err="1" smtClean="0"/>
              <a:t>за</a:t>
            </a:r>
            <a:r>
              <a:rPr lang="en-US" sz="2200" dirty="0" smtClean="0"/>
              <a:t> </a:t>
            </a:r>
            <a:r>
              <a:rPr lang="en-US" sz="2200" dirty="0" err="1" smtClean="0"/>
              <a:t>преземање</a:t>
            </a:r>
            <a:r>
              <a:rPr lang="en-US" sz="2200" dirty="0" smtClean="0"/>
              <a:t> </a:t>
            </a:r>
            <a:r>
              <a:rPr lang="en-US" sz="2200" dirty="0" err="1" smtClean="0"/>
              <a:t>на</a:t>
            </a:r>
            <a:r>
              <a:rPr lang="en-US" sz="2200" dirty="0" smtClean="0"/>
              <a:t> </a:t>
            </a:r>
            <a:r>
              <a:rPr lang="en-US" sz="2200" dirty="0" err="1" smtClean="0"/>
              <a:t>различни</a:t>
            </a:r>
            <a:r>
              <a:rPr lang="en-US" sz="2200" dirty="0" smtClean="0"/>
              <a:t> </a:t>
            </a:r>
            <a:r>
              <a:rPr lang="en-US" sz="2200" dirty="0" err="1" smtClean="0"/>
              <a:t>видови</a:t>
            </a:r>
            <a:r>
              <a:rPr lang="en-US" sz="2200" dirty="0" smtClean="0"/>
              <a:t> </a:t>
            </a:r>
            <a:r>
              <a:rPr lang="en-US" sz="2200" dirty="0" err="1" smtClean="0"/>
              <a:t>активности</a:t>
            </a:r>
            <a:r>
              <a:rPr lang="en-US" sz="2200" dirty="0" smtClean="0"/>
              <a:t>. </a:t>
            </a:r>
            <a:endParaRPr lang="en-US" altLang="en-US" sz="2200" i="1" dirty="0" smtClean="0"/>
          </a:p>
          <a:p>
            <a:pPr marL="3175" indent="-3175">
              <a:buFont typeface="Arial" charset="0"/>
              <a:buNone/>
            </a:pPr>
            <a:r>
              <a:rPr lang="en-US" sz="2200" i="1" dirty="0" err="1" smtClean="0"/>
              <a:t>Дали</a:t>
            </a:r>
            <a:r>
              <a:rPr lang="en-US" sz="2200" i="1" dirty="0" smtClean="0"/>
              <a:t> е </a:t>
            </a:r>
            <a:r>
              <a:rPr lang="en-US" sz="2200" i="1" dirty="0" err="1" smtClean="0"/>
              <a:t>извршено</a:t>
            </a:r>
            <a:r>
              <a:rPr lang="en-US" sz="2200" i="1" dirty="0" smtClean="0"/>
              <a:t> </a:t>
            </a:r>
            <a:r>
              <a:rPr lang="en-US" sz="2200" i="1" dirty="0" err="1" smtClean="0"/>
              <a:t>кривично</a:t>
            </a:r>
            <a:r>
              <a:rPr lang="en-US" sz="2200" i="1" dirty="0" smtClean="0"/>
              <a:t> </a:t>
            </a:r>
            <a:r>
              <a:rPr lang="en-US" sz="2200" i="1" dirty="0" err="1" smtClean="0"/>
              <a:t>дело</a:t>
            </a:r>
            <a:r>
              <a:rPr lang="en-US" sz="2200" i="1" dirty="0" smtClean="0"/>
              <a:t> </a:t>
            </a:r>
            <a:r>
              <a:rPr lang="en-US" sz="2200" i="1" dirty="0" err="1" smtClean="0"/>
              <a:t>спротивно</a:t>
            </a:r>
            <a:r>
              <a:rPr lang="en-US" sz="2200" i="1" dirty="0" smtClean="0"/>
              <a:t> </a:t>
            </a:r>
            <a:r>
              <a:rPr lang="en-US" sz="2200" i="1" dirty="0" err="1" smtClean="0"/>
              <a:t>на</a:t>
            </a:r>
            <a:r>
              <a:rPr lang="en-US" sz="2200" i="1" dirty="0" smtClean="0"/>
              <a:t> </a:t>
            </a:r>
            <a:r>
              <a:rPr lang="en-US" sz="2200" i="1" dirty="0" err="1" smtClean="0"/>
              <a:t>членовите</a:t>
            </a:r>
            <a:r>
              <a:rPr lang="en-US" sz="2200" i="1" dirty="0" smtClean="0"/>
              <a:t> 4 </a:t>
            </a:r>
            <a:r>
              <a:rPr lang="en-US" sz="2200" i="1" dirty="0" err="1" smtClean="0"/>
              <a:t>или</a:t>
            </a:r>
            <a:r>
              <a:rPr lang="en-US" sz="2200" i="1" dirty="0" smtClean="0"/>
              <a:t> 5 </a:t>
            </a:r>
            <a:r>
              <a:rPr lang="en-US" sz="2200" i="1" dirty="0" err="1" smtClean="0"/>
              <a:t>од</a:t>
            </a:r>
            <a:r>
              <a:rPr lang="en-US" sz="2200" i="1" dirty="0" smtClean="0"/>
              <a:t> </a:t>
            </a:r>
            <a:r>
              <a:rPr lang="en-US" sz="2200" i="1" dirty="0" err="1" smtClean="0"/>
              <a:t>Конвенцијата</a:t>
            </a:r>
            <a:r>
              <a:rPr lang="en-US" sz="2200" i="1" dirty="0" smtClean="0"/>
              <a:t> </a:t>
            </a:r>
            <a:r>
              <a:rPr lang="en-US" sz="2200" i="1" dirty="0" err="1" smtClean="0"/>
              <a:t>од</a:t>
            </a:r>
            <a:r>
              <a:rPr lang="en-US" sz="2200" i="1" dirty="0" smtClean="0"/>
              <a:t> </a:t>
            </a:r>
            <a:r>
              <a:rPr lang="en-US" sz="2200" i="1" dirty="0" err="1" smtClean="0"/>
              <a:t>Будимпешта</a:t>
            </a:r>
            <a:r>
              <a:rPr lang="en-US" sz="2200" i="1" dirty="0" smtClean="0"/>
              <a:t> </a:t>
            </a:r>
            <a:r>
              <a:rPr lang="en-US" sz="2200" i="1" dirty="0" err="1" smtClean="0"/>
              <a:t>од</a:t>
            </a:r>
            <a:r>
              <a:rPr lang="en-US" sz="2200" i="1" dirty="0" smtClean="0"/>
              <a:t> </a:t>
            </a:r>
            <a:r>
              <a:rPr lang="en-US" sz="2200" i="1" dirty="0" err="1" smtClean="0"/>
              <a:t>лица</a:t>
            </a:r>
            <a:r>
              <a:rPr lang="en-US" sz="2200" i="1" dirty="0" smtClean="0"/>
              <a:t> </a:t>
            </a:r>
            <a:r>
              <a:rPr lang="en-US" sz="2200" i="1" dirty="0" err="1" smtClean="0"/>
              <a:t>одговорни</a:t>
            </a:r>
            <a:r>
              <a:rPr lang="en-US" sz="2200" i="1" dirty="0" smtClean="0"/>
              <a:t> </a:t>
            </a:r>
            <a:r>
              <a:rPr lang="en-US" sz="2200" i="1" dirty="0" err="1" smtClean="0"/>
              <a:t>за</a:t>
            </a:r>
            <a:r>
              <a:rPr lang="en-US" sz="2200" i="1" dirty="0" smtClean="0"/>
              <a:t> </a:t>
            </a:r>
            <a:r>
              <a:rPr lang="en-US" sz="2200" i="1" dirty="0" err="1" smtClean="0"/>
              <a:t>праќање</a:t>
            </a:r>
            <a:r>
              <a:rPr lang="en-US" sz="2200" i="1" dirty="0" smtClean="0"/>
              <a:t> </a:t>
            </a:r>
            <a:r>
              <a:rPr lang="en-US" sz="2200" i="1" dirty="0" err="1" smtClean="0"/>
              <a:t>на</a:t>
            </a:r>
            <a:r>
              <a:rPr lang="en-US" sz="2200" i="1" dirty="0" smtClean="0"/>
              <a:t> </a:t>
            </a:r>
            <a:r>
              <a:rPr lang="en-US" sz="2200" i="1" dirty="0" err="1" smtClean="0"/>
              <a:t>спам-пошта</a:t>
            </a:r>
            <a:r>
              <a:rPr lang="en-US" sz="2200" i="1" dirty="0" smtClean="0"/>
              <a:t>?</a:t>
            </a:r>
          </a:p>
        </p:txBody>
      </p:sp>
      <p:sp>
        <p:nvSpPr>
          <p:cNvPr id="13107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DAF3020-D67A-4ED9-AAF3-B08F13F21CA4}" type="slidenum">
              <a:rPr lang="en-US" smtClean="0">
                <a:solidFill>
                  <a:srgbClr val="898989"/>
                </a:solidFill>
                <a:latin typeface="Calibri" pitchFamily="34" charset="0"/>
              </a:rPr>
              <a:pPr eaLnBrk="1" hangingPunct="1"/>
              <a:t>127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p:cNvSpPr>
          <p:nvPr>
            <p:ph type="title"/>
          </p:nvPr>
        </p:nvSpPr>
        <p:spPr/>
        <p:txBody>
          <a:bodyPr/>
          <a:lstStyle/>
          <a:p>
            <a:pPr eaLnBrk="1" hangingPunct="1"/>
            <a:r>
              <a:rPr lang="en-US" b="1" smtClean="0"/>
              <a:t>Студија на случај 12</a:t>
            </a:r>
          </a:p>
        </p:txBody>
      </p:sp>
      <p:sp>
        <p:nvSpPr>
          <p:cNvPr id="132099" name="Rectangle 3"/>
          <p:cNvSpPr>
            <a:spLocks noGrp="1"/>
          </p:cNvSpPr>
          <p:nvPr>
            <p:ph type="body" idx="1"/>
          </p:nvPr>
        </p:nvSpPr>
        <p:spPr/>
        <p:txBody>
          <a:bodyPr/>
          <a:lstStyle/>
          <a:p>
            <a:pPr marL="3175" indent="-3175">
              <a:buFont typeface="Arial" charset="0"/>
              <a:buNone/>
            </a:pPr>
            <a:r>
              <a:rPr lang="en-US" sz="2400" b="1" dirty="0" err="1" smtClean="0"/>
              <a:t>Факти</a:t>
            </a:r>
            <a:r>
              <a:rPr lang="en-US" sz="2400" b="1" dirty="0" smtClean="0"/>
              <a:t> / </a:t>
            </a:r>
            <a:r>
              <a:rPr lang="en-US" sz="2400" b="1" dirty="0" err="1" smtClean="0"/>
              <a:t>сценарио</a:t>
            </a:r>
            <a:endParaRPr lang="en-US" altLang="en-US" sz="2400" dirty="0" smtClean="0"/>
          </a:p>
          <a:p>
            <a:pPr marL="3175" indent="-3175">
              <a:buFont typeface="Arial" charset="0"/>
              <a:buNone/>
            </a:pPr>
            <a:r>
              <a:rPr lang="en-US" sz="2400" dirty="0" err="1" smtClean="0"/>
              <a:t>Боби</a:t>
            </a:r>
            <a:r>
              <a:rPr lang="en-US" sz="2400" dirty="0" smtClean="0"/>
              <a:t> е </a:t>
            </a:r>
            <a:r>
              <a:rPr lang="en-US" sz="2400" dirty="0" err="1" smtClean="0"/>
              <a:t>поранешен</a:t>
            </a:r>
            <a:r>
              <a:rPr lang="en-US" sz="2400" dirty="0" smtClean="0"/>
              <a:t> </a:t>
            </a:r>
            <a:r>
              <a:rPr lang="en-US" sz="2400" dirty="0" err="1" smtClean="0"/>
              <a:t>полициски</a:t>
            </a:r>
            <a:r>
              <a:rPr lang="en-US" sz="2400" dirty="0" smtClean="0"/>
              <a:t> </a:t>
            </a:r>
            <a:r>
              <a:rPr lang="en-US" sz="2400" dirty="0" err="1" smtClean="0"/>
              <a:t>службеник</a:t>
            </a:r>
            <a:r>
              <a:rPr lang="en-US" sz="2400" dirty="0" smtClean="0"/>
              <a:t> </a:t>
            </a:r>
            <a:r>
              <a:rPr lang="en-US" sz="2400" dirty="0" err="1" smtClean="0"/>
              <a:t>што</a:t>
            </a:r>
            <a:r>
              <a:rPr lang="en-US" sz="2400" dirty="0" smtClean="0"/>
              <a:t> </a:t>
            </a:r>
            <a:r>
              <a:rPr lang="en-US" sz="2400" dirty="0" err="1" smtClean="0"/>
              <a:t>бил</a:t>
            </a:r>
            <a:r>
              <a:rPr lang="en-US" sz="2400" dirty="0" smtClean="0"/>
              <a:t> </a:t>
            </a:r>
            <a:r>
              <a:rPr lang="en-US" sz="2400" dirty="0" err="1" smtClean="0"/>
              <a:t>отпуштен</a:t>
            </a:r>
            <a:r>
              <a:rPr lang="en-US" sz="2400" dirty="0" smtClean="0"/>
              <a:t> </a:t>
            </a:r>
            <a:r>
              <a:rPr lang="en-US" sz="2400" dirty="0" err="1" smtClean="0"/>
              <a:t>поради</a:t>
            </a:r>
            <a:r>
              <a:rPr lang="en-US" sz="2400" dirty="0" smtClean="0"/>
              <a:t> </a:t>
            </a:r>
            <a:r>
              <a:rPr lang="en-US" sz="2400" dirty="0" err="1" smtClean="0"/>
              <a:t>непрописна</a:t>
            </a:r>
            <a:r>
              <a:rPr lang="en-US" sz="2400" dirty="0" smtClean="0"/>
              <a:t> </a:t>
            </a:r>
            <a:r>
              <a:rPr lang="en-US" sz="2400" dirty="0" err="1" smtClean="0"/>
              <a:t>употреба</a:t>
            </a:r>
            <a:r>
              <a:rPr lang="en-US" sz="2400" dirty="0" smtClean="0"/>
              <a:t> </a:t>
            </a:r>
            <a:r>
              <a:rPr lang="en-US" sz="2400" dirty="0" err="1" smtClean="0"/>
              <a:t>на</a:t>
            </a:r>
            <a:r>
              <a:rPr lang="en-US" sz="2400" dirty="0" smtClean="0"/>
              <a:t> </a:t>
            </a:r>
            <a:r>
              <a:rPr lang="en-US" sz="2400" dirty="0" err="1" smtClean="0"/>
              <a:t>полицискиот</a:t>
            </a:r>
            <a:r>
              <a:rPr lang="en-US" sz="2400" dirty="0" smtClean="0"/>
              <a:t> </a:t>
            </a:r>
            <a:r>
              <a:rPr lang="en-US" sz="2400" dirty="0" err="1" smtClean="0"/>
              <a:t>компјутерски</a:t>
            </a:r>
            <a:r>
              <a:rPr lang="en-US" sz="2400" dirty="0" smtClean="0"/>
              <a:t> </a:t>
            </a:r>
            <a:r>
              <a:rPr lang="en-US" sz="2400" dirty="0" err="1" smtClean="0"/>
              <a:t>систем</a:t>
            </a:r>
            <a:r>
              <a:rPr lang="en-US" sz="2400" dirty="0" smtClean="0"/>
              <a:t>. </a:t>
            </a:r>
            <a:r>
              <a:rPr lang="en-US" sz="2400" dirty="0" err="1" smtClean="0"/>
              <a:t>Тој</a:t>
            </a:r>
            <a:r>
              <a:rPr lang="en-US" sz="2400" dirty="0" smtClean="0"/>
              <a:t> </a:t>
            </a:r>
            <a:r>
              <a:rPr lang="en-US" sz="2400" dirty="0" err="1" smtClean="0"/>
              <a:t>одлучил</a:t>
            </a:r>
            <a:r>
              <a:rPr lang="en-US" sz="2400" dirty="0" smtClean="0"/>
              <a:t> </a:t>
            </a:r>
            <a:r>
              <a:rPr lang="en-US" sz="2400" dirty="0" err="1" smtClean="0"/>
              <a:t>да</a:t>
            </a:r>
            <a:r>
              <a:rPr lang="en-US" sz="2400" dirty="0" smtClean="0"/>
              <a:t> </a:t>
            </a:r>
            <a:r>
              <a:rPr lang="en-US" sz="2400" dirty="0" err="1" smtClean="0"/>
              <a:t>си</a:t>
            </a:r>
            <a:r>
              <a:rPr lang="en-US" sz="2400" dirty="0" smtClean="0"/>
              <a:t> </a:t>
            </a:r>
            <a:r>
              <a:rPr lang="en-US" sz="2400" dirty="0" err="1" smtClean="0"/>
              <a:t>ја</a:t>
            </a:r>
            <a:r>
              <a:rPr lang="en-US" sz="2400" dirty="0" smtClean="0"/>
              <a:t> </a:t>
            </a:r>
            <a:r>
              <a:rPr lang="en-US" sz="2400" dirty="0" err="1" smtClean="0"/>
              <a:t>врати</a:t>
            </a:r>
            <a:r>
              <a:rPr lang="en-US" sz="2400" dirty="0" smtClean="0"/>
              <a:t> </a:t>
            </a:r>
            <a:r>
              <a:rPr lang="en-US" sz="2400" dirty="0" err="1" smtClean="0"/>
              <a:t>назад</a:t>
            </a:r>
            <a:r>
              <a:rPr lang="en-US" sz="2400" dirty="0" smtClean="0"/>
              <a:t> </a:t>
            </a:r>
            <a:r>
              <a:rPr lang="en-US" sz="2400" dirty="0" err="1" smtClean="0"/>
              <a:t>работата</a:t>
            </a:r>
            <a:r>
              <a:rPr lang="en-US" sz="2400" dirty="0" smtClean="0"/>
              <a:t> </a:t>
            </a:r>
            <a:r>
              <a:rPr lang="en-US" sz="2400" dirty="0" err="1" smtClean="0"/>
              <a:t>во</a:t>
            </a:r>
            <a:r>
              <a:rPr lang="en-US" sz="2400" dirty="0" smtClean="0"/>
              <a:t> </a:t>
            </a:r>
            <a:r>
              <a:rPr lang="en-US" sz="2400" dirty="0" err="1" smtClean="0"/>
              <a:t>полицискиот</a:t>
            </a:r>
            <a:r>
              <a:rPr lang="en-US" sz="2400" dirty="0" smtClean="0"/>
              <a:t> </a:t>
            </a:r>
            <a:r>
              <a:rPr lang="en-US" sz="2400" dirty="0" err="1" smtClean="0"/>
              <a:t>оддел</a:t>
            </a:r>
            <a:r>
              <a:rPr lang="en-US" sz="2400" dirty="0" smtClean="0"/>
              <a:t>. </a:t>
            </a:r>
            <a:r>
              <a:rPr lang="en-US" sz="2400" dirty="0" err="1" smtClean="0"/>
              <a:t>Употребил</a:t>
            </a:r>
            <a:r>
              <a:rPr lang="en-US" sz="2400" dirty="0" smtClean="0"/>
              <a:t> </a:t>
            </a:r>
            <a:r>
              <a:rPr lang="en-US" sz="2400" dirty="0" err="1" smtClean="0"/>
              <a:t>програма</a:t>
            </a:r>
            <a:r>
              <a:rPr lang="en-US" sz="2400" dirty="0" smtClean="0"/>
              <a:t> </a:t>
            </a:r>
            <a:r>
              <a:rPr lang="en-US" sz="2400" dirty="0" err="1" smtClean="0"/>
              <a:t>за</a:t>
            </a:r>
            <a:r>
              <a:rPr lang="en-US" sz="2400" dirty="0" smtClean="0"/>
              <a:t> </a:t>
            </a:r>
            <a:r>
              <a:rPr lang="en-US" sz="2400" dirty="0" err="1" smtClean="0"/>
              <a:t>електронска</a:t>
            </a:r>
            <a:r>
              <a:rPr lang="en-US" sz="2400" dirty="0" smtClean="0"/>
              <a:t> </a:t>
            </a:r>
            <a:r>
              <a:rPr lang="en-US" sz="2400" dirty="0" err="1" smtClean="0"/>
              <a:t>пошта</a:t>
            </a:r>
            <a:r>
              <a:rPr lang="en-US" sz="2400" dirty="0" smtClean="0"/>
              <a:t> </a:t>
            </a:r>
            <a:r>
              <a:rPr lang="en-US" sz="2400" dirty="0" err="1" smtClean="0"/>
              <a:t>што</a:t>
            </a:r>
            <a:r>
              <a:rPr lang="en-US" sz="2400" dirty="0" smtClean="0"/>
              <a:t> </a:t>
            </a:r>
            <a:r>
              <a:rPr lang="en-US" sz="2400" dirty="0" err="1" smtClean="0"/>
              <a:t>му</a:t>
            </a:r>
            <a:r>
              <a:rPr lang="en-US" sz="2400" dirty="0" smtClean="0"/>
              <a:t> </a:t>
            </a:r>
            <a:r>
              <a:rPr lang="en-US" sz="2400" dirty="0" err="1" smtClean="0"/>
              <a:t>овозможила</a:t>
            </a:r>
            <a:r>
              <a:rPr lang="en-US" sz="2400" dirty="0" smtClean="0"/>
              <a:t> </a:t>
            </a:r>
            <a:r>
              <a:rPr lang="en-US" sz="2400" dirty="0" err="1" smtClean="0"/>
              <a:t>да</a:t>
            </a:r>
            <a:r>
              <a:rPr lang="en-US" sz="2400" dirty="0" smtClean="0"/>
              <a:t> </a:t>
            </a:r>
            <a:r>
              <a:rPr lang="en-US" sz="2400" dirty="0" err="1" smtClean="0"/>
              <a:t>прати</a:t>
            </a:r>
            <a:r>
              <a:rPr lang="en-US" sz="2400" dirty="0" smtClean="0"/>
              <a:t> 70.000 </a:t>
            </a:r>
            <a:r>
              <a:rPr lang="en-US" sz="2400" dirty="0" err="1" smtClean="0"/>
              <a:t>електронски</a:t>
            </a:r>
            <a:r>
              <a:rPr lang="en-US" sz="2400" dirty="0" smtClean="0"/>
              <a:t> </a:t>
            </a:r>
            <a:r>
              <a:rPr lang="en-US" sz="2400" dirty="0" err="1" smtClean="0"/>
              <a:t>писма</a:t>
            </a:r>
            <a:r>
              <a:rPr lang="en-US" sz="2400" dirty="0" smtClean="0"/>
              <a:t> </a:t>
            </a:r>
            <a:r>
              <a:rPr lang="en-US" sz="2400" dirty="0" err="1" smtClean="0"/>
              <a:t>на</a:t>
            </a:r>
            <a:r>
              <a:rPr lang="en-US" sz="2400" dirty="0" smtClean="0"/>
              <a:t> </a:t>
            </a:r>
            <a:r>
              <a:rPr lang="en-US" sz="2400" dirty="0" err="1" smtClean="0"/>
              <a:t>час</a:t>
            </a:r>
            <a:r>
              <a:rPr lang="en-US" sz="2400" dirty="0" smtClean="0"/>
              <a:t> </a:t>
            </a:r>
            <a:r>
              <a:rPr lang="en-US" sz="2400" dirty="0" err="1" smtClean="0"/>
              <a:t>до</a:t>
            </a:r>
            <a:r>
              <a:rPr lang="en-US" sz="2400" dirty="0" smtClean="0"/>
              <a:t> </a:t>
            </a:r>
            <a:r>
              <a:rPr lang="en-US" sz="2400" dirty="0" err="1" smtClean="0"/>
              <a:t>своето</a:t>
            </a:r>
            <a:r>
              <a:rPr lang="en-US" sz="2400" dirty="0" smtClean="0"/>
              <a:t> </a:t>
            </a:r>
            <a:r>
              <a:rPr lang="en-US" sz="2400" dirty="0" err="1" smtClean="0"/>
              <a:t>старо</a:t>
            </a:r>
            <a:r>
              <a:rPr lang="en-US" sz="2400" dirty="0" smtClean="0"/>
              <a:t> </a:t>
            </a:r>
            <a:r>
              <a:rPr lang="en-US" sz="2400" dirty="0" err="1" smtClean="0"/>
              <a:t>одделение</a:t>
            </a:r>
            <a:r>
              <a:rPr lang="en-US" sz="2400" dirty="0" smtClean="0"/>
              <a:t>. </a:t>
            </a:r>
            <a:r>
              <a:rPr lang="en-US" sz="2400" dirty="0" err="1" smtClean="0"/>
              <a:t>Го</a:t>
            </a:r>
            <a:r>
              <a:rPr lang="en-US" sz="2400" dirty="0" smtClean="0"/>
              <a:t> </a:t>
            </a:r>
            <a:r>
              <a:rPr lang="en-US" sz="2400" dirty="0" err="1" smtClean="0"/>
              <a:t>сменил</a:t>
            </a:r>
            <a:r>
              <a:rPr lang="en-US" sz="2400" dirty="0" smtClean="0"/>
              <a:t> </a:t>
            </a:r>
            <a:r>
              <a:rPr lang="en-US" sz="2400" dirty="0" err="1" smtClean="0"/>
              <a:t>заглавието</a:t>
            </a:r>
            <a:r>
              <a:rPr lang="en-US" sz="2400" dirty="0" smtClean="0"/>
              <a:t> </a:t>
            </a:r>
            <a:r>
              <a:rPr lang="en-US" sz="2400" dirty="0" err="1" smtClean="0"/>
              <a:t>на</a:t>
            </a:r>
            <a:r>
              <a:rPr lang="en-US" sz="2400" dirty="0" smtClean="0"/>
              <a:t> </a:t>
            </a:r>
            <a:r>
              <a:rPr lang="en-US" sz="2400" dirty="0" err="1" smtClean="0"/>
              <a:t>електронското</a:t>
            </a:r>
            <a:r>
              <a:rPr lang="en-US" sz="2400" dirty="0" smtClean="0"/>
              <a:t> </a:t>
            </a:r>
            <a:r>
              <a:rPr lang="en-US" sz="2400" dirty="0" err="1" smtClean="0"/>
              <a:t>писмо</a:t>
            </a:r>
            <a:r>
              <a:rPr lang="en-US" sz="2400" dirty="0" smtClean="0"/>
              <a:t> </a:t>
            </a:r>
            <a:r>
              <a:rPr lang="en-US" sz="2400" dirty="0" err="1" smtClean="0"/>
              <a:t>за</a:t>
            </a:r>
            <a:r>
              <a:rPr lang="en-US" sz="2400" dirty="0" smtClean="0"/>
              <a:t> </a:t>
            </a:r>
            <a:r>
              <a:rPr lang="en-US" sz="2400" dirty="0" err="1" smtClean="0"/>
              <a:t>да</a:t>
            </a:r>
            <a:r>
              <a:rPr lang="en-US" sz="2400" dirty="0" smtClean="0"/>
              <a:t> </a:t>
            </a:r>
            <a:r>
              <a:rPr lang="en-US" sz="2400" dirty="0" err="1" smtClean="0"/>
              <a:t>изгледа</a:t>
            </a:r>
            <a:r>
              <a:rPr lang="en-US" sz="2400" dirty="0" smtClean="0"/>
              <a:t> </a:t>
            </a:r>
            <a:r>
              <a:rPr lang="en-US" sz="2400" dirty="0" err="1" smtClean="0"/>
              <a:t>дека</a:t>
            </a:r>
            <a:r>
              <a:rPr lang="en-US" sz="2400" dirty="0" smtClean="0"/>
              <a:t> </a:t>
            </a:r>
            <a:r>
              <a:rPr lang="en-US" sz="2400" dirty="0" err="1" smtClean="0"/>
              <a:t>доаѓа</a:t>
            </a:r>
            <a:r>
              <a:rPr lang="en-US" sz="2400" dirty="0" smtClean="0"/>
              <a:t> </a:t>
            </a:r>
            <a:r>
              <a:rPr lang="en-US" sz="2400" dirty="0" err="1" smtClean="0"/>
              <a:t>од</a:t>
            </a:r>
            <a:r>
              <a:rPr lang="en-US" sz="2400" dirty="0" smtClean="0"/>
              <a:t> </a:t>
            </a:r>
            <a:r>
              <a:rPr lang="en-US" sz="2400" dirty="0" err="1" smtClean="0"/>
              <a:t>шефот</a:t>
            </a:r>
            <a:r>
              <a:rPr lang="en-US" sz="2400" dirty="0" smtClean="0"/>
              <a:t> </a:t>
            </a:r>
            <a:r>
              <a:rPr lang="en-US" sz="2400" dirty="0" err="1" smtClean="0"/>
              <a:t>на</a:t>
            </a:r>
            <a:r>
              <a:rPr lang="en-US" sz="2400" dirty="0" smtClean="0"/>
              <a:t> </a:t>
            </a:r>
            <a:r>
              <a:rPr lang="en-US" sz="2400" dirty="0" err="1" smtClean="0"/>
              <a:t>полицијата</a:t>
            </a:r>
            <a:r>
              <a:rPr lang="en-US" sz="2400" dirty="0" smtClean="0"/>
              <a:t> </a:t>
            </a:r>
            <a:r>
              <a:rPr lang="en-US" sz="2400" dirty="0" err="1" smtClean="0"/>
              <a:t>со</a:t>
            </a:r>
            <a:r>
              <a:rPr lang="en-US" sz="2400" dirty="0" smtClean="0"/>
              <a:t> </a:t>
            </a:r>
            <a:r>
              <a:rPr lang="en-US" sz="2400" dirty="0" err="1" smtClean="0"/>
              <a:t>што</a:t>
            </a:r>
            <a:r>
              <a:rPr lang="en-US" sz="2400" dirty="0" smtClean="0"/>
              <a:t> </a:t>
            </a:r>
            <a:r>
              <a:rPr lang="en-US" sz="2400" dirty="0" err="1" smtClean="0"/>
              <a:t>го</a:t>
            </a:r>
            <a:r>
              <a:rPr lang="en-US" sz="2400" dirty="0" smtClean="0"/>
              <a:t> </a:t>
            </a:r>
            <a:r>
              <a:rPr lang="en-US" sz="2400" dirty="0" err="1" smtClean="0"/>
              <a:t>измамил</a:t>
            </a:r>
            <a:r>
              <a:rPr lang="en-US" sz="2400" dirty="0" smtClean="0"/>
              <a:t> </a:t>
            </a:r>
            <a:r>
              <a:rPr lang="en-US" sz="2400" dirty="0" err="1" smtClean="0"/>
              <a:t>серверот</a:t>
            </a:r>
            <a:r>
              <a:rPr lang="en-US" sz="2400" dirty="0" smtClean="0"/>
              <a:t> </a:t>
            </a:r>
            <a:r>
              <a:rPr lang="en-US" sz="2400" dirty="0" err="1" smtClean="0"/>
              <a:t>на</a:t>
            </a:r>
            <a:r>
              <a:rPr lang="en-US" sz="2400" dirty="0" smtClean="0"/>
              <a:t> </a:t>
            </a:r>
            <a:r>
              <a:rPr lang="en-US" sz="2400" dirty="0" err="1" smtClean="0"/>
              <a:t>електронската</a:t>
            </a:r>
            <a:r>
              <a:rPr lang="en-US" sz="2400" dirty="0" smtClean="0"/>
              <a:t> </a:t>
            </a:r>
            <a:r>
              <a:rPr lang="en-US" sz="2400" dirty="0" err="1" smtClean="0"/>
              <a:t>пошта</a:t>
            </a:r>
            <a:r>
              <a:rPr lang="en-US" sz="2400" dirty="0" smtClean="0"/>
              <a:t> </a:t>
            </a:r>
            <a:r>
              <a:rPr lang="en-US" sz="2400" dirty="0" err="1" smtClean="0"/>
              <a:t>да</a:t>
            </a:r>
            <a:r>
              <a:rPr lang="en-US" sz="2400" dirty="0" smtClean="0"/>
              <a:t> </a:t>
            </a:r>
            <a:r>
              <a:rPr lang="en-US" sz="2400" dirty="0" err="1" smtClean="0"/>
              <a:t>верува</a:t>
            </a:r>
            <a:r>
              <a:rPr lang="en-US" sz="2400" dirty="0" smtClean="0"/>
              <a:t> </a:t>
            </a:r>
            <a:r>
              <a:rPr lang="en-US" sz="2400" dirty="0" err="1" smtClean="0"/>
              <a:t>дека</a:t>
            </a:r>
            <a:r>
              <a:rPr lang="en-US" sz="2400" dirty="0" smtClean="0"/>
              <a:t> </a:t>
            </a:r>
            <a:r>
              <a:rPr lang="en-US" sz="2400" dirty="0" err="1" smtClean="0"/>
              <a:t>писмото</a:t>
            </a:r>
            <a:r>
              <a:rPr lang="en-US" sz="2400" dirty="0" smtClean="0"/>
              <a:t> </a:t>
            </a:r>
            <a:r>
              <a:rPr lang="en-US" sz="2400" dirty="0" err="1" smtClean="0"/>
              <a:t>доаѓа</a:t>
            </a:r>
            <a:r>
              <a:rPr lang="en-US" sz="2400" dirty="0" smtClean="0"/>
              <a:t> </a:t>
            </a:r>
            <a:r>
              <a:rPr lang="en-US" sz="2400" dirty="0" err="1" smtClean="0"/>
              <a:t>од</a:t>
            </a:r>
            <a:r>
              <a:rPr lang="en-US" sz="2400" dirty="0" smtClean="0"/>
              <a:t> </a:t>
            </a:r>
            <a:r>
              <a:rPr lang="en-US" sz="2400" dirty="0" err="1" smtClean="0"/>
              <a:t>легитимен</a:t>
            </a:r>
            <a:r>
              <a:rPr lang="en-US" sz="2400" dirty="0" smtClean="0"/>
              <a:t> </a:t>
            </a:r>
            <a:r>
              <a:rPr lang="en-US" sz="2400" dirty="0" err="1" smtClean="0"/>
              <a:t>извор</a:t>
            </a:r>
            <a:r>
              <a:rPr lang="en-US" sz="2400" dirty="0" smtClean="0"/>
              <a:t>. </a:t>
            </a:r>
            <a:r>
              <a:rPr lang="en-US" sz="2400" dirty="0" err="1" smtClean="0"/>
              <a:t>Полицискиот</a:t>
            </a:r>
            <a:r>
              <a:rPr lang="en-US" sz="2400" dirty="0" smtClean="0"/>
              <a:t> </a:t>
            </a:r>
            <a:r>
              <a:rPr lang="en-US" sz="2400" dirty="0" err="1" smtClean="0"/>
              <a:t>сервер</a:t>
            </a:r>
            <a:r>
              <a:rPr lang="en-US" sz="2400" dirty="0" smtClean="0"/>
              <a:t> </a:t>
            </a:r>
            <a:r>
              <a:rPr lang="en-US" sz="2400" dirty="0" err="1" smtClean="0"/>
              <a:t>не</a:t>
            </a:r>
            <a:r>
              <a:rPr lang="en-US" sz="2400" dirty="0" smtClean="0"/>
              <a:t> </a:t>
            </a:r>
            <a:r>
              <a:rPr lang="en-US" sz="2400" dirty="0" err="1" smtClean="0"/>
              <a:t>бил</a:t>
            </a:r>
            <a:r>
              <a:rPr lang="en-US" sz="2400" dirty="0" smtClean="0"/>
              <a:t> </a:t>
            </a:r>
            <a:r>
              <a:rPr lang="en-US" sz="2400" dirty="0" err="1" smtClean="0"/>
              <a:t>во</a:t>
            </a:r>
            <a:r>
              <a:rPr lang="en-US" sz="2400" dirty="0" smtClean="0"/>
              <a:t> </a:t>
            </a:r>
            <a:r>
              <a:rPr lang="en-US" sz="2400" dirty="0" err="1" smtClean="0"/>
              <a:t>можност</a:t>
            </a:r>
            <a:r>
              <a:rPr lang="en-US" sz="2400" dirty="0" smtClean="0"/>
              <a:t> </a:t>
            </a:r>
            <a:r>
              <a:rPr lang="en-US" sz="2400" dirty="0" err="1" smtClean="0"/>
              <a:t>да</a:t>
            </a:r>
            <a:r>
              <a:rPr lang="en-US" sz="2400" dirty="0" smtClean="0"/>
              <a:t> </a:t>
            </a:r>
            <a:r>
              <a:rPr lang="en-US" sz="2400" dirty="0" err="1" smtClean="0"/>
              <a:t>управува</a:t>
            </a:r>
            <a:r>
              <a:rPr lang="en-US" sz="2400" dirty="0" smtClean="0"/>
              <a:t> </a:t>
            </a:r>
            <a:r>
              <a:rPr lang="en-US" sz="2400" dirty="0" err="1" smtClean="0"/>
              <a:t>со</a:t>
            </a:r>
            <a:r>
              <a:rPr lang="en-US" sz="2400" dirty="0" smtClean="0"/>
              <a:t> </a:t>
            </a:r>
            <a:r>
              <a:rPr lang="en-US" sz="2400" dirty="0" err="1" smtClean="0"/>
              <a:t>обемот</a:t>
            </a:r>
            <a:r>
              <a:rPr lang="en-US" sz="2400" dirty="0" smtClean="0"/>
              <a:t> </a:t>
            </a:r>
            <a:r>
              <a:rPr lang="en-US" sz="2400" dirty="0" err="1" smtClean="0"/>
              <a:t>на</a:t>
            </a:r>
            <a:r>
              <a:rPr lang="en-US" sz="2400" dirty="0" smtClean="0"/>
              <a:t> </a:t>
            </a:r>
            <a:r>
              <a:rPr lang="en-US" sz="2400" dirty="0" err="1" smtClean="0"/>
              <a:t>сообраќајот</a:t>
            </a:r>
            <a:r>
              <a:rPr lang="en-US" sz="2400" dirty="0" smtClean="0"/>
              <a:t> и </a:t>
            </a:r>
            <a:r>
              <a:rPr lang="en-US" sz="2400" dirty="0" err="1" smtClean="0"/>
              <a:t>паднал</a:t>
            </a:r>
            <a:r>
              <a:rPr lang="en-US" sz="2400" dirty="0" smtClean="0"/>
              <a:t>. </a:t>
            </a:r>
            <a:endParaRPr lang="en-US" altLang="en-US" sz="2400" i="1" dirty="0" smtClean="0"/>
          </a:p>
          <a:p>
            <a:pPr marL="3175" indent="-3175">
              <a:buFont typeface="Arial" charset="0"/>
              <a:buNone/>
            </a:pPr>
            <a:r>
              <a:rPr lang="en-US" sz="2400" i="1" dirty="0" err="1" smtClean="0"/>
              <a:t>Дали</a:t>
            </a:r>
            <a:r>
              <a:rPr lang="en-US" sz="2400" i="1" dirty="0" smtClean="0"/>
              <a:t> </a:t>
            </a:r>
            <a:r>
              <a:rPr lang="en-US" sz="2400" i="1" dirty="0" err="1" smtClean="0"/>
              <a:t>ова</a:t>
            </a:r>
            <a:r>
              <a:rPr lang="en-US" sz="2400" i="1" dirty="0" smtClean="0"/>
              <a:t> е </a:t>
            </a:r>
            <a:r>
              <a:rPr lang="en-US" sz="2400" i="1" dirty="0" err="1" smtClean="0"/>
              <a:t>кривично</a:t>
            </a:r>
            <a:r>
              <a:rPr lang="en-US" sz="2400" i="1" dirty="0" smtClean="0"/>
              <a:t> </a:t>
            </a:r>
            <a:r>
              <a:rPr lang="en-US" sz="2400" i="1" dirty="0" err="1" smtClean="0"/>
              <a:t>дело</a:t>
            </a:r>
            <a:r>
              <a:rPr lang="en-US" sz="2400" i="1" dirty="0" smtClean="0"/>
              <a:t> </a:t>
            </a:r>
            <a:r>
              <a:rPr lang="en-US" sz="2400" i="1" dirty="0" err="1" smtClean="0"/>
              <a:t>попречување</a:t>
            </a:r>
            <a:r>
              <a:rPr lang="en-US" sz="2400" i="1" dirty="0" smtClean="0"/>
              <a:t> </a:t>
            </a:r>
            <a:r>
              <a:rPr lang="en-US" sz="2400" i="1" dirty="0" err="1" smtClean="0"/>
              <a:t>на</a:t>
            </a:r>
            <a:r>
              <a:rPr lang="en-US" sz="2400" i="1" dirty="0" smtClean="0"/>
              <a:t> </a:t>
            </a:r>
            <a:r>
              <a:rPr lang="en-US" sz="2400" i="1" dirty="0" err="1" smtClean="0"/>
              <a:t>систем</a:t>
            </a:r>
            <a:r>
              <a:rPr lang="en-US" sz="2400" i="1" dirty="0" smtClean="0"/>
              <a:t>?</a:t>
            </a:r>
            <a:r>
              <a:rPr lang="en-US" sz="2400" dirty="0" smtClean="0"/>
              <a:t> </a:t>
            </a:r>
          </a:p>
        </p:txBody>
      </p:sp>
      <p:sp>
        <p:nvSpPr>
          <p:cNvPr id="13210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76AE12E-C141-4ED9-BE01-EB4B0AB4B60C}" type="slidenum">
              <a:rPr lang="en-US" smtClean="0">
                <a:solidFill>
                  <a:srgbClr val="898989"/>
                </a:solidFill>
                <a:latin typeface="Calibri" pitchFamily="34" charset="0"/>
              </a:rPr>
              <a:pPr eaLnBrk="1" hangingPunct="1"/>
              <a:t>128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p:cNvSpPr>
          <p:nvPr>
            <p:ph type="title"/>
          </p:nvPr>
        </p:nvSpPr>
        <p:spPr/>
        <p:txBody>
          <a:bodyPr/>
          <a:lstStyle/>
          <a:p>
            <a:pPr eaLnBrk="1" hangingPunct="1"/>
            <a:r>
              <a:rPr lang="en-US" b="1" smtClean="0"/>
              <a:t>Студија на случај 13</a:t>
            </a:r>
          </a:p>
        </p:txBody>
      </p:sp>
      <p:sp>
        <p:nvSpPr>
          <p:cNvPr id="133123" name="Rectangle 3"/>
          <p:cNvSpPr>
            <a:spLocks noGrp="1"/>
          </p:cNvSpPr>
          <p:nvPr>
            <p:ph type="body" idx="1"/>
          </p:nvPr>
        </p:nvSpPr>
        <p:spPr/>
        <p:txBody>
          <a:bodyPr/>
          <a:lstStyle/>
          <a:p>
            <a:pPr marL="3175" indent="-3175">
              <a:buFont typeface="Arial" charset="0"/>
              <a:buNone/>
            </a:pPr>
            <a:r>
              <a:rPr lang="en-US" sz="2400" b="1" smtClean="0"/>
              <a:t>Факти / сценарио</a:t>
            </a:r>
            <a:r>
              <a:rPr lang="en-US" sz="2400" smtClean="0"/>
              <a:t> </a:t>
            </a:r>
            <a:endParaRPr lang="en-US" altLang="en-US" sz="2400" smtClean="0"/>
          </a:p>
          <a:p>
            <a:pPr marL="3175" indent="-3175">
              <a:buFont typeface="Arial" charset="0"/>
              <a:buNone/>
            </a:pPr>
            <a:r>
              <a:rPr lang="en-US" sz="2400" smtClean="0"/>
              <a:t>Боби праќа електронска пошта до својата жена, тие живеат одвоено, на нејзиното работно место. Тој го менува заглавието за да изгледа дека писмото дошло од нејзин пријател. Писмото содржи програма наречена „пристап до сите области“ што му овозможува на Боби да преземе контрола врз компјутерот на неговата жена. Пред да има можност Боби да ја искористи програмата, неговото присуство е откриено од систем-администраторот, кој го исклучува системот за да преземе процена на степенот на упадот. </a:t>
            </a:r>
            <a:endParaRPr lang="en-US" altLang="en-US" sz="2400" i="1" smtClean="0"/>
          </a:p>
          <a:p>
            <a:pPr marL="3175" indent="-3175">
              <a:buFont typeface="Arial" charset="0"/>
              <a:buNone/>
            </a:pPr>
            <a:r>
              <a:rPr lang="en-US" sz="2400" i="1" smtClean="0"/>
              <a:t>Дали Боби извршил кривично дело спротивно на член 5 од Конвенцијата од Будимпешта?</a:t>
            </a:r>
          </a:p>
        </p:txBody>
      </p:sp>
      <p:sp>
        <p:nvSpPr>
          <p:cNvPr id="133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5FC8BE7-3009-43DD-8E9A-5752ACFDB407}" type="slidenum">
              <a:rPr lang="en-US" smtClean="0">
                <a:solidFill>
                  <a:srgbClr val="898989"/>
                </a:solidFill>
                <a:latin typeface="Calibri" pitchFamily="34" charset="0"/>
              </a:rPr>
              <a:pPr eaLnBrk="1" hangingPunct="1"/>
              <a:t>129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p:txBody>
          <a:bodyPr/>
          <a:lstStyle/>
          <a:p>
            <a:pPr eaLnBrk="1" hangingPunct="1"/>
            <a:r>
              <a:rPr lang="en-US" b="1" smtClean="0"/>
              <a:t>Компјутерски систем како целина или некој негов дел</a:t>
            </a:r>
          </a:p>
        </p:txBody>
      </p:sp>
      <p:sp>
        <p:nvSpPr>
          <p:cNvPr id="14339" name="Rectangle 3"/>
          <p:cNvSpPr>
            <a:spLocks noGrp="1"/>
          </p:cNvSpPr>
          <p:nvPr>
            <p:ph type="body" idx="1"/>
          </p:nvPr>
        </p:nvSpPr>
        <p:spPr>
          <a:xfrm>
            <a:off x="457200" y="1811338"/>
            <a:ext cx="8229600" cy="4519612"/>
          </a:xfrm>
        </p:spPr>
        <p:txBody>
          <a:bodyPr/>
          <a:lstStyle/>
          <a:p>
            <a:pPr algn="just" eaLnBrk="1" hangingPunct="1">
              <a:lnSpc>
                <a:spcPct val="90000"/>
              </a:lnSpc>
            </a:pPr>
            <a:r>
              <a:rPr lang="en-US" b="1" smtClean="0"/>
              <a:t>„Дел од компјутерскиот систем“ </a:t>
            </a:r>
            <a:r>
              <a:rPr lang="en-US" smtClean="0"/>
              <a:t>вклучува:</a:t>
            </a:r>
          </a:p>
          <a:p>
            <a:pPr lvl="1" algn="just" eaLnBrk="1" hangingPunct="1">
              <a:lnSpc>
                <a:spcPct val="90000"/>
              </a:lnSpc>
            </a:pPr>
            <a:endParaRPr lang="en-US" altLang="en-US" sz="1400" smtClean="0"/>
          </a:p>
          <a:p>
            <a:pPr lvl="1" algn="just" eaLnBrk="1" hangingPunct="1">
              <a:lnSpc>
                <a:spcPct val="90000"/>
              </a:lnSpc>
            </a:pPr>
            <a:r>
              <a:rPr lang="en-US" smtClean="0"/>
              <a:t>Хардвер</a:t>
            </a:r>
          </a:p>
          <a:p>
            <a:pPr lvl="1" algn="just" eaLnBrk="1" hangingPunct="1">
              <a:lnSpc>
                <a:spcPct val="90000"/>
              </a:lnSpc>
            </a:pPr>
            <a:r>
              <a:rPr lang="en-US" smtClean="0"/>
              <a:t>Компоненти</a:t>
            </a:r>
          </a:p>
          <a:p>
            <a:pPr lvl="1" algn="just" eaLnBrk="1" hangingPunct="1">
              <a:lnSpc>
                <a:spcPct val="90000"/>
              </a:lnSpc>
            </a:pPr>
            <a:r>
              <a:rPr lang="en-US" smtClean="0"/>
              <a:t>Податоци што се чуваат за системот а кои се инсталирани во компјутерскиот систем</a:t>
            </a:r>
          </a:p>
          <a:p>
            <a:pPr lvl="1" algn="just" eaLnBrk="1" hangingPunct="1">
              <a:lnSpc>
                <a:spcPct val="90000"/>
              </a:lnSpc>
            </a:pPr>
            <a:r>
              <a:rPr lang="en-US" smtClean="0"/>
              <a:t>Директориуми во компјутерскиот системи</a:t>
            </a:r>
          </a:p>
          <a:p>
            <a:pPr lvl="1" algn="just" eaLnBrk="1" hangingPunct="1">
              <a:lnSpc>
                <a:spcPct val="90000"/>
              </a:lnSpc>
            </a:pPr>
            <a:r>
              <a:rPr lang="en-US" smtClean="0"/>
              <a:t>Податоци за сообраќајот во компјутерскиот системи</a:t>
            </a:r>
          </a:p>
          <a:p>
            <a:pPr lvl="1" algn="just" eaLnBrk="1" hangingPunct="1">
              <a:lnSpc>
                <a:spcPct val="90000"/>
              </a:lnSpc>
            </a:pPr>
            <a:r>
              <a:rPr lang="en-US" smtClean="0"/>
              <a:t>Податоци што се однесуваат на содржината во компјутерскиот системи</a:t>
            </a:r>
          </a:p>
        </p:txBody>
      </p:sp>
      <p:sp>
        <p:nvSpPr>
          <p:cNvPr id="1434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E3AE9B0C-85D3-44CA-9562-C751AA8542F6}" type="slidenum">
              <a:rPr lang="en-US" smtClean="0">
                <a:solidFill>
                  <a:srgbClr val="898989"/>
                </a:solidFill>
                <a:latin typeface="Calibri" pitchFamily="34" charset="0"/>
              </a:rPr>
              <a:pPr eaLnBrk="1" hangingPunct="1"/>
              <a:t>13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p:cNvSpPr>
          <p:nvPr>
            <p:ph type="title"/>
          </p:nvPr>
        </p:nvSpPr>
        <p:spPr>
          <a:xfrm>
            <a:off x="457200" y="34925"/>
            <a:ext cx="8229600" cy="1143000"/>
          </a:xfrm>
        </p:spPr>
        <p:txBody>
          <a:bodyPr/>
          <a:lstStyle/>
          <a:p>
            <a:pPr eaLnBrk="1" hangingPunct="1"/>
            <a:r>
              <a:rPr lang="en-US" b="1" smtClean="0"/>
              <a:t>Студија на случај 14</a:t>
            </a:r>
          </a:p>
        </p:txBody>
      </p:sp>
      <p:sp>
        <p:nvSpPr>
          <p:cNvPr id="134147" name="Rectangle 3"/>
          <p:cNvSpPr>
            <a:spLocks noGrp="1"/>
          </p:cNvSpPr>
          <p:nvPr>
            <p:ph type="body" idx="1"/>
          </p:nvPr>
        </p:nvSpPr>
        <p:spPr>
          <a:xfrm>
            <a:off x="457200" y="954088"/>
            <a:ext cx="8362950" cy="4924425"/>
          </a:xfrm>
        </p:spPr>
        <p:txBody>
          <a:bodyPr/>
          <a:lstStyle/>
          <a:p>
            <a:pPr marL="3175" indent="-3175">
              <a:buFont typeface="Arial" charset="0"/>
              <a:buNone/>
            </a:pPr>
            <a:r>
              <a:rPr lang="en-US" sz="2400" b="1" dirty="0" err="1" smtClean="0"/>
              <a:t>Факти</a:t>
            </a:r>
            <a:r>
              <a:rPr lang="en-US" sz="2400" b="1" dirty="0" smtClean="0"/>
              <a:t> / </a:t>
            </a:r>
            <a:r>
              <a:rPr lang="en-US" sz="2400" b="1" dirty="0" err="1" smtClean="0"/>
              <a:t>сценарио</a:t>
            </a:r>
            <a:r>
              <a:rPr lang="en-US" sz="2400" dirty="0" smtClean="0"/>
              <a:t> </a:t>
            </a:r>
            <a:endParaRPr lang="en-US" altLang="en-US" sz="2400" dirty="0" smtClean="0"/>
          </a:p>
          <a:p>
            <a:pPr marL="3175" indent="-3175">
              <a:buFont typeface="Arial" charset="0"/>
              <a:buNone/>
            </a:pPr>
            <a:r>
              <a:rPr lang="en-US" sz="2400" dirty="0" err="1" smtClean="0"/>
              <a:t>Група</a:t>
            </a:r>
            <a:r>
              <a:rPr lang="en-US" sz="2400" dirty="0" smtClean="0"/>
              <a:t> </a:t>
            </a:r>
            <a:r>
              <a:rPr lang="en-US" sz="2400" dirty="0" err="1" smtClean="0"/>
              <a:t>онлајн-интернет</a:t>
            </a:r>
            <a:r>
              <a:rPr lang="en-US" sz="2400" dirty="0" smtClean="0"/>
              <a:t> „</a:t>
            </a:r>
            <a:r>
              <a:rPr lang="en-US" sz="2400" dirty="0" err="1" smtClean="0"/>
              <a:t>хактивисти</a:t>
            </a:r>
            <a:r>
              <a:rPr lang="en-US" sz="2400" dirty="0" smtClean="0"/>
              <a:t>“ </a:t>
            </a:r>
            <a:r>
              <a:rPr lang="en-US" sz="2400" dirty="0" err="1" smtClean="0"/>
              <a:t>што</a:t>
            </a:r>
            <a:r>
              <a:rPr lang="en-US" sz="2400" dirty="0" smtClean="0"/>
              <a:t> </a:t>
            </a:r>
            <a:r>
              <a:rPr lang="en-US" sz="2400" dirty="0" err="1" smtClean="0"/>
              <a:t>протестираат</a:t>
            </a:r>
            <a:r>
              <a:rPr lang="en-US" sz="2400" dirty="0" smtClean="0"/>
              <a:t> </a:t>
            </a:r>
            <a:r>
              <a:rPr lang="en-US" sz="2400" dirty="0" err="1" smtClean="0"/>
              <a:t>против</a:t>
            </a:r>
            <a:r>
              <a:rPr lang="en-US" sz="2400" dirty="0" smtClean="0"/>
              <a:t> </a:t>
            </a:r>
            <a:r>
              <a:rPr lang="en-US" sz="2400" dirty="0" err="1" smtClean="0"/>
              <a:t>употребата</a:t>
            </a:r>
            <a:r>
              <a:rPr lang="en-US" sz="2400" dirty="0" smtClean="0"/>
              <a:t> </a:t>
            </a:r>
            <a:r>
              <a:rPr lang="en-US" sz="2400" dirty="0" err="1" smtClean="0"/>
              <a:t>на</a:t>
            </a:r>
            <a:r>
              <a:rPr lang="en-US" sz="2400" dirty="0" smtClean="0"/>
              <a:t> </a:t>
            </a:r>
            <a:r>
              <a:rPr lang="en-US" sz="2400" dirty="0" err="1" smtClean="0"/>
              <a:t>животни</a:t>
            </a:r>
            <a:r>
              <a:rPr lang="en-US" sz="2400" dirty="0" smtClean="0"/>
              <a:t> </a:t>
            </a:r>
            <a:r>
              <a:rPr lang="en-US" sz="2400" dirty="0" err="1" smtClean="0"/>
              <a:t>во</a:t>
            </a:r>
            <a:r>
              <a:rPr lang="en-US" sz="2400" dirty="0" smtClean="0"/>
              <a:t> </a:t>
            </a:r>
            <a:r>
              <a:rPr lang="en-US" sz="2400" dirty="0" err="1" smtClean="0"/>
              <a:t>тестирањето</a:t>
            </a:r>
            <a:r>
              <a:rPr lang="en-US" sz="2400" dirty="0" smtClean="0"/>
              <a:t> </a:t>
            </a:r>
            <a:r>
              <a:rPr lang="en-US" sz="2400" dirty="0" err="1" smtClean="0"/>
              <a:t>на</a:t>
            </a:r>
            <a:r>
              <a:rPr lang="en-US" sz="2400" dirty="0" smtClean="0"/>
              <a:t> </a:t>
            </a:r>
            <a:r>
              <a:rPr lang="en-US" sz="2400" dirty="0" err="1" smtClean="0"/>
              <a:t>козметички</a:t>
            </a:r>
            <a:r>
              <a:rPr lang="en-US" sz="2400" dirty="0" smtClean="0"/>
              <a:t> </a:t>
            </a:r>
            <a:r>
              <a:rPr lang="en-US" sz="2400" dirty="0" err="1" smtClean="0"/>
              <a:t>производи</a:t>
            </a:r>
            <a:r>
              <a:rPr lang="en-US" sz="2400" dirty="0" smtClean="0"/>
              <a:t> </a:t>
            </a:r>
            <a:r>
              <a:rPr lang="en-US" sz="2400" dirty="0" err="1" smtClean="0"/>
              <a:t>преземаат</a:t>
            </a:r>
            <a:r>
              <a:rPr lang="en-US" sz="2400" dirty="0" smtClean="0"/>
              <a:t> „</a:t>
            </a:r>
            <a:r>
              <a:rPr lang="en-US" sz="2400" dirty="0" err="1" smtClean="0"/>
              <a:t>дистрибуирани</a:t>
            </a:r>
            <a:r>
              <a:rPr lang="en-US" sz="2400" dirty="0" smtClean="0"/>
              <a:t> </a:t>
            </a:r>
            <a:r>
              <a:rPr lang="en-US" sz="2400" dirty="0" err="1" smtClean="0"/>
              <a:t>напади</a:t>
            </a:r>
            <a:r>
              <a:rPr lang="en-US" sz="2400" dirty="0" smtClean="0"/>
              <a:t> </a:t>
            </a:r>
            <a:r>
              <a:rPr lang="en-US" sz="2400" dirty="0" err="1" smtClean="0"/>
              <a:t>за</a:t>
            </a:r>
            <a:r>
              <a:rPr lang="en-US" sz="2400" dirty="0" smtClean="0"/>
              <a:t> </a:t>
            </a:r>
            <a:r>
              <a:rPr lang="en-US" sz="2400" dirty="0" err="1" smtClean="0"/>
              <a:t>одбивање</a:t>
            </a:r>
            <a:r>
              <a:rPr lang="en-US" sz="2400" dirty="0" smtClean="0"/>
              <a:t> </a:t>
            </a:r>
            <a:r>
              <a:rPr lang="en-US" sz="2400" dirty="0" err="1" smtClean="0"/>
              <a:t>на</a:t>
            </a:r>
            <a:r>
              <a:rPr lang="en-US" sz="2400" dirty="0" smtClean="0"/>
              <a:t> </a:t>
            </a:r>
            <a:r>
              <a:rPr lang="en-US" sz="2400" dirty="0" err="1" smtClean="0"/>
              <a:t>услуги</a:t>
            </a:r>
            <a:r>
              <a:rPr lang="en-US" sz="2400" dirty="0" smtClean="0"/>
              <a:t>“ (Distributed Denial of Service (</a:t>
            </a:r>
            <a:r>
              <a:rPr lang="en-US" sz="2400" dirty="0" err="1" smtClean="0"/>
              <a:t>DDoS</a:t>
            </a:r>
            <a:r>
              <a:rPr lang="en-US" sz="2400" dirty="0" smtClean="0"/>
              <a:t>)) </a:t>
            </a:r>
            <a:r>
              <a:rPr lang="en-US" sz="2400" dirty="0" err="1" smtClean="0"/>
              <a:t>против</a:t>
            </a:r>
            <a:r>
              <a:rPr lang="en-US" sz="2400" dirty="0" smtClean="0"/>
              <a:t> </a:t>
            </a:r>
            <a:r>
              <a:rPr lang="en-US" sz="2400" dirty="0" err="1" smtClean="0"/>
              <a:t>веб-страниците</a:t>
            </a:r>
            <a:r>
              <a:rPr lang="en-US" sz="2400" dirty="0" smtClean="0"/>
              <a:t> </a:t>
            </a:r>
            <a:r>
              <a:rPr lang="en-US" sz="2400" dirty="0" err="1" smtClean="0"/>
              <a:t>на</a:t>
            </a:r>
            <a:r>
              <a:rPr lang="en-US" sz="2400" dirty="0" smtClean="0"/>
              <a:t> </a:t>
            </a:r>
            <a:r>
              <a:rPr lang="en-US" sz="2400" dirty="0" err="1" smtClean="0"/>
              <a:t>козметичките</a:t>
            </a:r>
            <a:r>
              <a:rPr lang="en-US" sz="2400" dirty="0" smtClean="0"/>
              <a:t> </a:t>
            </a:r>
            <a:r>
              <a:rPr lang="en-US" sz="2400" dirty="0" err="1" smtClean="0"/>
              <a:t>компании</a:t>
            </a:r>
            <a:r>
              <a:rPr lang="en-US" sz="2400" dirty="0" smtClean="0"/>
              <a:t> и </a:t>
            </a:r>
            <a:r>
              <a:rPr lang="en-US" sz="2400" dirty="0" err="1" smtClean="0"/>
              <a:t>модните</a:t>
            </a:r>
            <a:r>
              <a:rPr lang="en-US" sz="2400" dirty="0" smtClean="0"/>
              <a:t> </a:t>
            </a:r>
            <a:r>
              <a:rPr lang="en-US" sz="2400" dirty="0" err="1" smtClean="0"/>
              <a:t>списанија</a:t>
            </a:r>
            <a:r>
              <a:rPr lang="en-US" sz="2400" dirty="0" smtClean="0"/>
              <a:t>. </a:t>
            </a:r>
            <a:r>
              <a:rPr lang="en-US" sz="2400" dirty="0" err="1" smtClean="0"/>
              <a:t>Преку</a:t>
            </a:r>
            <a:r>
              <a:rPr lang="en-US" sz="2400" dirty="0" smtClean="0"/>
              <a:t> </a:t>
            </a:r>
            <a:r>
              <a:rPr lang="en-US" sz="2400" dirty="0" err="1" smtClean="0"/>
              <a:t>нивната</a:t>
            </a:r>
            <a:r>
              <a:rPr lang="en-US" sz="2400" dirty="0" smtClean="0"/>
              <a:t> </a:t>
            </a:r>
            <a:r>
              <a:rPr lang="en-US" sz="2400" dirty="0" err="1" smtClean="0"/>
              <a:t>веб-страница</a:t>
            </a:r>
            <a:r>
              <a:rPr lang="en-US" sz="2400" dirty="0" smtClean="0"/>
              <a:t> </a:t>
            </a:r>
            <a:r>
              <a:rPr lang="en-US" sz="2400" dirty="0" err="1" smtClean="0"/>
              <a:t>групата</a:t>
            </a:r>
            <a:r>
              <a:rPr lang="en-US" sz="2400" dirty="0" smtClean="0"/>
              <a:t> </a:t>
            </a:r>
            <a:r>
              <a:rPr lang="en-US" sz="2400" dirty="0" err="1" smtClean="0"/>
              <a:t>дистрибуира</a:t>
            </a:r>
            <a:r>
              <a:rPr lang="en-US" sz="2400" dirty="0" smtClean="0"/>
              <a:t> </a:t>
            </a:r>
            <a:r>
              <a:rPr lang="en-US" sz="2400" dirty="0" err="1" smtClean="0"/>
              <a:t>софтвер</a:t>
            </a:r>
            <a:r>
              <a:rPr lang="en-US" sz="2400" dirty="0" smtClean="0"/>
              <a:t> </a:t>
            </a:r>
            <a:r>
              <a:rPr lang="en-US" sz="2400" dirty="0" err="1" smtClean="0"/>
              <a:t>што</a:t>
            </a:r>
            <a:r>
              <a:rPr lang="en-US" sz="2400" dirty="0" smtClean="0"/>
              <a:t> </a:t>
            </a:r>
            <a:r>
              <a:rPr lang="en-US" sz="2400" dirty="0" err="1" smtClean="0"/>
              <a:t>го</a:t>
            </a:r>
            <a:r>
              <a:rPr lang="en-US" sz="2400" dirty="0" smtClean="0"/>
              <a:t> </a:t>
            </a:r>
            <a:r>
              <a:rPr lang="en-US" sz="2400" dirty="0" err="1" smtClean="0"/>
              <a:t>нарекоа</a:t>
            </a:r>
            <a:r>
              <a:rPr lang="en-US" sz="2400" dirty="0" smtClean="0"/>
              <a:t> „</a:t>
            </a:r>
            <a:r>
              <a:rPr lang="en-US" sz="2400" dirty="0" err="1" smtClean="0"/>
              <a:t>Суперган</a:t>
            </a:r>
            <a:r>
              <a:rPr lang="en-US" sz="2400" dirty="0" smtClean="0"/>
              <a:t>“, </a:t>
            </a:r>
            <a:r>
              <a:rPr lang="en-US" sz="2400" dirty="0" err="1" smtClean="0"/>
              <a:t>кој</a:t>
            </a:r>
            <a:r>
              <a:rPr lang="en-US" sz="2400" dirty="0" smtClean="0"/>
              <a:t> </a:t>
            </a:r>
            <a:r>
              <a:rPr lang="en-US" sz="2400" dirty="0" err="1" smtClean="0"/>
              <a:t>овозможува</a:t>
            </a:r>
            <a:r>
              <a:rPr lang="en-US" sz="2400" dirty="0" smtClean="0"/>
              <a:t> </a:t>
            </a:r>
            <a:r>
              <a:rPr lang="en-US" sz="2400" dirty="0" err="1" smtClean="0"/>
              <a:t>групата</a:t>
            </a:r>
            <a:r>
              <a:rPr lang="en-US" sz="2400" dirty="0" smtClean="0"/>
              <a:t> </a:t>
            </a:r>
            <a:r>
              <a:rPr lang="en-US" sz="2400" dirty="0" err="1" smtClean="0"/>
              <a:t>да</a:t>
            </a:r>
            <a:r>
              <a:rPr lang="en-US" sz="2400" dirty="0" smtClean="0"/>
              <a:t> </a:t>
            </a:r>
            <a:r>
              <a:rPr lang="en-US" sz="2400" dirty="0" err="1" smtClean="0"/>
              <a:t>ги</a:t>
            </a:r>
            <a:r>
              <a:rPr lang="en-US" sz="2400" dirty="0" smtClean="0"/>
              <a:t> </a:t>
            </a:r>
            <a:r>
              <a:rPr lang="en-US" sz="2400" dirty="0" err="1" smtClean="0"/>
              <a:t>координира</a:t>
            </a:r>
            <a:r>
              <a:rPr lang="en-US" sz="2400" dirty="0" smtClean="0"/>
              <a:t> </a:t>
            </a:r>
            <a:r>
              <a:rPr lang="en-US" sz="2400" dirty="0" err="1" smtClean="0"/>
              <a:t>нападите</a:t>
            </a:r>
            <a:r>
              <a:rPr lang="en-US" sz="2400" dirty="0" smtClean="0"/>
              <a:t> </a:t>
            </a:r>
            <a:r>
              <a:rPr lang="en-US" sz="2400" dirty="0" err="1" smtClean="0"/>
              <a:t>на</a:t>
            </a:r>
            <a:r>
              <a:rPr lang="en-US" sz="2400" dirty="0" smtClean="0"/>
              <a:t> </a:t>
            </a:r>
            <a:r>
              <a:rPr lang="en-US" sz="2400" dirty="0" err="1" smtClean="0"/>
              <a:t>веб-страниците</a:t>
            </a:r>
            <a:r>
              <a:rPr lang="en-US" sz="2400" dirty="0" smtClean="0"/>
              <a:t> и </a:t>
            </a:r>
            <a:r>
              <a:rPr lang="en-US" sz="2400" dirty="0" err="1" smtClean="0"/>
              <a:t>со</a:t>
            </a:r>
            <a:r>
              <a:rPr lang="en-US" sz="2400" dirty="0" smtClean="0"/>
              <a:t> </a:t>
            </a:r>
            <a:r>
              <a:rPr lang="en-US" sz="2400" dirty="0" err="1" smtClean="0"/>
              <a:t>тоа</a:t>
            </a:r>
            <a:r>
              <a:rPr lang="en-US" sz="2400" dirty="0" smtClean="0"/>
              <a:t> </a:t>
            </a:r>
            <a:r>
              <a:rPr lang="en-US" sz="2400" dirty="0" err="1" smtClean="0"/>
              <a:t>да</a:t>
            </a:r>
            <a:r>
              <a:rPr lang="en-US" sz="2400" dirty="0" smtClean="0"/>
              <a:t> </a:t>
            </a:r>
            <a:r>
              <a:rPr lang="en-US" sz="2400" dirty="0" err="1" smtClean="0"/>
              <a:t>го</a:t>
            </a:r>
            <a:r>
              <a:rPr lang="en-US" sz="2400" dirty="0" smtClean="0"/>
              <a:t> </a:t>
            </a:r>
            <a:r>
              <a:rPr lang="en-US" sz="2400" dirty="0" err="1" smtClean="0"/>
              <a:t>максимира</a:t>
            </a:r>
            <a:r>
              <a:rPr lang="en-US" sz="2400" dirty="0" smtClean="0"/>
              <a:t> </a:t>
            </a:r>
            <a:r>
              <a:rPr lang="en-US" sz="2400" dirty="0" err="1" smtClean="0"/>
              <a:t>обемот</a:t>
            </a:r>
            <a:r>
              <a:rPr lang="en-US" sz="2400" dirty="0" smtClean="0"/>
              <a:t> </a:t>
            </a:r>
            <a:r>
              <a:rPr lang="en-US" sz="2400" dirty="0" err="1" smtClean="0"/>
              <a:t>на</a:t>
            </a:r>
            <a:r>
              <a:rPr lang="en-US" sz="2400" dirty="0" smtClean="0"/>
              <a:t> </a:t>
            </a:r>
            <a:r>
              <a:rPr lang="en-US" sz="2400" dirty="0" err="1" smtClean="0"/>
              <a:t>сообраќај</a:t>
            </a:r>
            <a:r>
              <a:rPr lang="en-US" sz="2400" dirty="0" smtClean="0"/>
              <a:t> </a:t>
            </a:r>
            <a:r>
              <a:rPr lang="en-US" sz="2400" dirty="0" err="1" smtClean="0"/>
              <a:t>што</a:t>
            </a:r>
            <a:r>
              <a:rPr lang="en-US" sz="2400" dirty="0" smtClean="0"/>
              <a:t> </a:t>
            </a:r>
            <a:r>
              <a:rPr lang="en-US" sz="2400" dirty="0" err="1" smtClean="0"/>
              <a:t>бара</a:t>
            </a:r>
            <a:r>
              <a:rPr lang="en-US" sz="2400" dirty="0" smtClean="0"/>
              <a:t> </a:t>
            </a:r>
            <a:r>
              <a:rPr lang="en-US" sz="2400" dirty="0" err="1" smtClean="0"/>
              <a:t>пристап</a:t>
            </a:r>
            <a:r>
              <a:rPr lang="en-US" sz="2400" dirty="0" smtClean="0"/>
              <a:t> </a:t>
            </a:r>
            <a:r>
              <a:rPr lang="en-US" sz="2400" dirty="0" err="1" smtClean="0"/>
              <a:t>до</a:t>
            </a:r>
            <a:r>
              <a:rPr lang="en-US" sz="2400" dirty="0" smtClean="0"/>
              <a:t> </a:t>
            </a:r>
            <a:r>
              <a:rPr lang="en-US" sz="2400" dirty="0" err="1" smtClean="0"/>
              <a:t>веб-страницата</a:t>
            </a:r>
            <a:r>
              <a:rPr lang="en-US" sz="2400" dirty="0" smtClean="0"/>
              <a:t> </a:t>
            </a:r>
            <a:r>
              <a:rPr lang="en-US" sz="2400" dirty="0" err="1" smtClean="0"/>
              <a:t>во</a:t>
            </a:r>
            <a:r>
              <a:rPr lang="en-US" sz="2400" dirty="0" smtClean="0"/>
              <a:t> </a:t>
            </a:r>
            <a:r>
              <a:rPr lang="en-US" sz="2400" dirty="0" err="1" smtClean="0"/>
              <a:t>одредено</a:t>
            </a:r>
            <a:r>
              <a:rPr lang="en-US" sz="2400" dirty="0" smtClean="0"/>
              <a:t> </a:t>
            </a:r>
            <a:r>
              <a:rPr lang="en-US" sz="2400" dirty="0" err="1" smtClean="0"/>
              <a:t>време</a:t>
            </a:r>
            <a:r>
              <a:rPr lang="en-US" sz="2400" dirty="0" smtClean="0"/>
              <a:t>. </a:t>
            </a:r>
            <a:r>
              <a:rPr lang="en-US" sz="2400" dirty="0" err="1" smtClean="0"/>
              <a:t>Софтверот</a:t>
            </a:r>
            <a:r>
              <a:rPr lang="en-US" sz="2400" dirty="0" smtClean="0"/>
              <a:t> „</a:t>
            </a:r>
            <a:r>
              <a:rPr lang="en-US" sz="2400" dirty="0" err="1" smtClean="0"/>
              <a:t>Суперган</a:t>
            </a:r>
            <a:r>
              <a:rPr lang="en-US" sz="2400" dirty="0" smtClean="0"/>
              <a:t>“ </a:t>
            </a:r>
            <a:r>
              <a:rPr lang="en-US" sz="2400" dirty="0" err="1" smtClean="0"/>
              <a:t>оригинално</a:t>
            </a:r>
            <a:r>
              <a:rPr lang="en-US" sz="2400" dirty="0" smtClean="0"/>
              <a:t> </a:t>
            </a:r>
            <a:r>
              <a:rPr lang="en-US" sz="2400" dirty="0" err="1" smtClean="0"/>
              <a:t>бил</a:t>
            </a:r>
            <a:r>
              <a:rPr lang="en-US" sz="2400" dirty="0" smtClean="0"/>
              <a:t> </a:t>
            </a:r>
            <a:r>
              <a:rPr lang="en-US" sz="2400" dirty="0" err="1" smtClean="0"/>
              <a:t>развиен</a:t>
            </a:r>
            <a:r>
              <a:rPr lang="en-US" sz="2400" dirty="0" smtClean="0"/>
              <a:t> </a:t>
            </a:r>
            <a:r>
              <a:rPr lang="en-US" sz="2400" dirty="0" err="1" smtClean="0"/>
              <a:t>како</a:t>
            </a:r>
            <a:r>
              <a:rPr lang="en-US" sz="2400" dirty="0" smtClean="0"/>
              <a:t> </a:t>
            </a:r>
            <a:r>
              <a:rPr lang="en-US" sz="2400" dirty="0" err="1" smtClean="0"/>
              <a:t>алатка</a:t>
            </a:r>
            <a:r>
              <a:rPr lang="en-US" sz="2400" dirty="0" smtClean="0"/>
              <a:t> </a:t>
            </a:r>
            <a:r>
              <a:rPr lang="en-US" sz="2400" dirty="0" err="1" smtClean="0"/>
              <a:t>од</a:t>
            </a:r>
            <a:r>
              <a:rPr lang="en-US" sz="2400" dirty="0" smtClean="0"/>
              <a:t> </a:t>
            </a:r>
            <a:r>
              <a:rPr lang="en-US" sz="2400" dirty="0" err="1" smtClean="0"/>
              <a:t>систем-администраторите</a:t>
            </a:r>
            <a:r>
              <a:rPr lang="en-US" sz="2400" dirty="0" smtClean="0"/>
              <a:t> </a:t>
            </a:r>
            <a:r>
              <a:rPr lang="en-US" sz="2400" dirty="0" err="1" smtClean="0"/>
              <a:t>за</a:t>
            </a:r>
            <a:r>
              <a:rPr lang="en-US" sz="2400" dirty="0" smtClean="0"/>
              <a:t> </a:t>
            </a:r>
            <a:r>
              <a:rPr lang="en-US" sz="2400" dirty="0" err="1" smtClean="0"/>
              <a:t>тестирање</a:t>
            </a:r>
            <a:r>
              <a:rPr lang="en-US" sz="2400" dirty="0" smtClean="0"/>
              <a:t> </a:t>
            </a:r>
            <a:r>
              <a:rPr lang="en-US" sz="2400" dirty="0" err="1" smtClean="0"/>
              <a:t>на</a:t>
            </a:r>
            <a:r>
              <a:rPr lang="en-US" sz="2400" dirty="0" smtClean="0"/>
              <a:t> </a:t>
            </a:r>
            <a:r>
              <a:rPr lang="en-US" sz="2400" dirty="0" err="1" smtClean="0"/>
              <a:t>безбедноста</a:t>
            </a:r>
            <a:r>
              <a:rPr lang="en-US" sz="2400" dirty="0" smtClean="0"/>
              <a:t> </a:t>
            </a:r>
            <a:r>
              <a:rPr lang="en-US" sz="2400" dirty="0" err="1" smtClean="0"/>
              <a:t>на</a:t>
            </a:r>
            <a:r>
              <a:rPr lang="en-US" sz="2400" dirty="0" smtClean="0"/>
              <a:t> </a:t>
            </a:r>
            <a:r>
              <a:rPr lang="en-US" sz="2400" dirty="0" err="1" smtClean="0"/>
              <a:t>нивните</a:t>
            </a:r>
            <a:r>
              <a:rPr lang="en-US" sz="2400" dirty="0" smtClean="0"/>
              <a:t> </a:t>
            </a:r>
            <a:r>
              <a:rPr lang="en-US" sz="2400" dirty="0" err="1" smtClean="0"/>
              <a:t>системи</a:t>
            </a:r>
            <a:r>
              <a:rPr lang="en-US" sz="2400" dirty="0" smtClean="0"/>
              <a:t>. </a:t>
            </a:r>
            <a:r>
              <a:rPr lang="en-US" sz="2400" dirty="0" err="1" smtClean="0"/>
              <a:t>Меѓутоа</a:t>
            </a:r>
            <a:r>
              <a:rPr lang="en-US" sz="2400" dirty="0" smtClean="0"/>
              <a:t>, </a:t>
            </a:r>
            <a:r>
              <a:rPr lang="en-US" sz="2400" dirty="0" err="1" smtClean="0"/>
              <a:t>иако</a:t>
            </a:r>
            <a:r>
              <a:rPr lang="en-US" sz="2400" dirty="0" smtClean="0"/>
              <a:t> </a:t>
            </a:r>
            <a:r>
              <a:rPr lang="en-US" sz="2400" dirty="0" err="1" smtClean="0"/>
              <a:t>софтверот</a:t>
            </a:r>
            <a:r>
              <a:rPr lang="en-US" sz="2400" dirty="0" smtClean="0"/>
              <a:t> </a:t>
            </a:r>
            <a:r>
              <a:rPr lang="en-US" sz="2400" dirty="0" err="1" smtClean="0"/>
              <a:t>сè</a:t>
            </a:r>
            <a:r>
              <a:rPr lang="en-US" sz="2400" dirty="0" smtClean="0"/>
              <a:t> </a:t>
            </a:r>
            <a:r>
              <a:rPr lang="en-US" sz="2400" dirty="0" err="1" smtClean="0"/>
              <a:t>уште</a:t>
            </a:r>
            <a:r>
              <a:rPr lang="en-US" sz="2400" dirty="0" smtClean="0"/>
              <a:t> </a:t>
            </a:r>
            <a:r>
              <a:rPr lang="en-US" sz="2400" dirty="0" err="1" smtClean="0"/>
              <a:t>работи</a:t>
            </a:r>
            <a:r>
              <a:rPr lang="en-US" sz="2400" dirty="0" smtClean="0"/>
              <a:t> </a:t>
            </a:r>
            <a:r>
              <a:rPr lang="en-US" sz="2400" dirty="0" err="1" smtClean="0"/>
              <a:t>на</a:t>
            </a:r>
            <a:r>
              <a:rPr lang="en-US" sz="2400" dirty="0" smtClean="0"/>
              <a:t> </a:t>
            </a:r>
            <a:r>
              <a:rPr lang="en-US" sz="2400" dirty="0" err="1" smtClean="0"/>
              <a:t>сосема</a:t>
            </a:r>
            <a:r>
              <a:rPr lang="en-US" sz="2400" dirty="0" smtClean="0"/>
              <a:t> </a:t>
            </a:r>
            <a:r>
              <a:rPr lang="en-US" sz="2400" dirty="0" err="1" smtClean="0"/>
              <a:t>ист</a:t>
            </a:r>
            <a:r>
              <a:rPr lang="en-US" sz="2400" dirty="0" smtClean="0"/>
              <a:t> </a:t>
            </a:r>
            <a:r>
              <a:rPr lang="en-US" sz="2400" dirty="0" err="1" smtClean="0"/>
              <a:t>начин</a:t>
            </a:r>
            <a:r>
              <a:rPr lang="en-US" sz="2400" dirty="0" smtClean="0"/>
              <a:t>, </a:t>
            </a:r>
            <a:r>
              <a:rPr lang="en-US" sz="2400" dirty="0" err="1" smtClean="0"/>
              <a:t>корисничкиот</a:t>
            </a:r>
            <a:r>
              <a:rPr lang="en-US" sz="2400" dirty="0" smtClean="0"/>
              <a:t> </a:t>
            </a:r>
            <a:r>
              <a:rPr lang="en-US" sz="2400" dirty="0" err="1" smtClean="0"/>
              <a:t>интерфејс</a:t>
            </a:r>
            <a:r>
              <a:rPr lang="en-US" sz="2400" dirty="0" smtClean="0"/>
              <a:t> е </a:t>
            </a:r>
            <a:r>
              <a:rPr lang="en-US" sz="2400" dirty="0" err="1" smtClean="0"/>
              <a:t>многу</a:t>
            </a:r>
            <a:r>
              <a:rPr lang="en-US" sz="2400" dirty="0" smtClean="0"/>
              <a:t> </a:t>
            </a:r>
            <a:r>
              <a:rPr lang="en-US" sz="2400" dirty="0" err="1" smtClean="0"/>
              <a:t>полесен</a:t>
            </a:r>
            <a:r>
              <a:rPr lang="en-US" sz="2400" dirty="0" smtClean="0"/>
              <a:t> </a:t>
            </a:r>
            <a:r>
              <a:rPr lang="en-US" sz="2400" dirty="0" err="1" smtClean="0"/>
              <a:t>за</a:t>
            </a:r>
            <a:r>
              <a:rPr lang="en-US" sz="2400" dirty="0" smtClean="0"/>
              <a:t> </a:t>
            </a:r>
            <a:r>
              <a:rPr lang="en-US" sz="2400" dirty="0" err="1" smtClean="0"/>
              <a:t>користење</a:t>
            </a:r>
            <a:r>
              <a:rPr lang="en-US" sz="2400" dirty="0" smtClean="0"/>
              <a:t> и </a:t>
            </a:r>
            <a:r>
              <a:rPr lang="en-US" sz="2400" dirty="0" err="1" smtClean="0"/>
              <a:t>сега</a:t>
            </a:r>
            <a:r>
              <a:rPr lang="en-US" sz="2400" dirty="0" smtClean="0"/>
              <a:t> </a:t>
            </a:r>
            <a:r>
              <a:rPr lang="en-US" sz="2400" dirty="0" err="1" smtClean="0"/>
              <a:t>го</a:t>
            </a:r>
            <a:r>
              <a:rPr lang="en-US" sz="2400" dirty="0" smtClean="0"/>
              <a:t> </a:t>
            </a:r>
            <a:r>
              <a:rPr lang="en-US" sz="2400" dirty="0" err="1" smtClean="0"/>
              <a:t>носи</a:t>
            </a:r>
            <a:r>
              <a:rPr lang="en-US" sz="2400" dirty="0" smtClean="0"/>
              <a:t> </a:t>
            </a:r>
            <a:r>
              <a:rPr lang="en-US" sz="2400" dirty="0" err="1" smtClean="0"/>
              <a:t>логото</a:t>
            </a:r>
            <a:r>
              <a:rPr lang="en-US" sz="2400" dirty="0" smtClean="0"/>
              <a:t> </a:t>
            </a:r>
            <a:r>
              <a:rPr lang="en-US" sz="2400" dirty="0" err="1" smtClean="0"/>
              <a:t>на</a:t>
            </a:r>
            <a:r>
              <a:rPr lang="en-US" sz="2400" dirty="0" smtClean="0"/>
              <a:t> </a:t>
            </a:r>
            <a:r>
              <a:rPr lang="en-US" sz="2400" dirty="0" err="1" smtClean="0"/>
              <a:t>групата</a:t>
            </a:r>
            <a:r>
              <a:rPr lang="en-US" sz="2400" dirty="0" smtClean="0"/>
              <a:t>. </a:t>
            </a:r>
            <a:endParaRPr lang="en-US" altLang="ja-JP" sz="2400" i="1" dirty="0" smtClean="0"/>
          </a:p>
          <a:p>
            <a:pPr marL="3175" indent="-3175">
              <a:buFont typeface="Arial" charset="0"/>
              <a:buNone/>
            </a:pPr>
            <a:r>
              <a:rPr lang="en-US" sz="2400" i="1" dirty="0" err="1" smtClean="0"/>
              <a:t>Дали</a:t>
            </a:r>
            <a:r>
              <a:rPr lang="en-US" sz="2400" i="1" dirty="0" smtClean="0"/>
              <a:t> </a:t>
            </a:r>
            <a:r>
              <a:rPr lang="en-US" sz="2400" i="1" dirty="0" err="1" smtClean="0"/>
              <a:t>претставува</a:t>
            </a:r>
            <a:r>
              <a:rPr lang="en-US" sz="2400" i="1" dirty="0" smtClean="0"/>
              <a:t> </a:t>
            </a:r>
            <a:r>
              <a:rPr lang="en-US" sz="2400" i="1" dirty="0" err="1" smtClean="0"/>
              <a:t>прекршок</a:t>
            </a:r>
            <a:r>
              <a:rPr lang="en-US" sz="2400" i="1" dirty="0" smtClean="0"/>
              <a:t> „</a:t>
            </a:r>
            <a:r>
              <a:rPr lang="en-US" sz="2400" i="1" dirty="0" err="1" smtClean="0"/>
              <a:t>Суперган</a:t>
            </a:r>
            <a:r>
              <a:rPr lang="en-US" sz="2400" i="1" dirty="0" smtClean="0"/>
              <a:t>“ </a:t>
            </a:r>
            <a:r>
              <a:rPr lang="en-US" sz="2400" i="1" dirty="0" err="1" smtClean="0"/>
              <a:t>да</a:t>
            </a:r>
            <a:r>
              <a:rPr lang="en-US" sz="2400" i="1" dirty="0" smtClean="0"/>
              <a:t> </a:t>
            </a:r>
            <a:r>
              <a:rPr lang="en-US" sz="2400" i="1" dirty="0" err="1" smtClean="0"/>
              <a:t>биде</a:t>
            </a:r>
            <a:r>
              <a:rPr lang="en-US" sz="2400" i="1" dirty="0" smtClean="0"/>
              <a:t> </a:t>
            </a:r>
            <a:r>
              <a:rPr lang="en-US" sz="2400" i="1" dirty="0" err="1" smtClean="0"/>
              <a:t>достапен</a:t>
            </a:r>
            <a:r>
              <a:rPr lang="en-US" sz="2400" i="1" dirty="0" smtClean="0"/>
              <a:t> </a:t>
            </a:r>
            <a:r>
              <a:rPr lang="en-US" sz="2400" i="1" dirty="0" err="1" smtClean="0"/>
              <a:t>за</a:t>
            </a:r>
            <a:r>
              <a:rPr lang="en-US" sz="2400" i="1" dirty="0" smtClean="0"/>
              <a:t> </a:t>
            </a:r>
            <a:r>
              <a:rPr lang="en-US" sz="2400" i="1" dirty="0" err="1" smtClean="0"/>
              <a:t>преземање</a:t>
            </a:r>
            <a:r>
              <a:rPr lang="en-US" sz="2400" i="1" dirty="0" smtClean="0"/>
              <a:t>?</a:t>
            </a:r>
            <a:r>
              <a:rPr lang="en-US" sz="2400" dirty="0" smtClean="0"/>
              <a:t> </a:t>
            </a:r>
          </a:p>
          <a:p>
            <a:pPr marL="3175" indent="-3175">
              <a:buFont typeface="Arial" charset="0"/>
              <a:buNone/>
            </a:pPr>
            <a:r>
              <a:rPr lang="en-US" sz="2400" i="1" dirty="0" err="1" smtClean="0"/>
              <a:t>Дали</a:t>
            </a:r>
            <a:r>
              <a:rPr lang="en-US" sz="2400" i="1" dirty="0" smtClean="0"/>
              <a:t> </a:t>
            </a:r>
            <a:r>
              <a:rPr lang="en-US" sz="2400" i="1" dirty="0" err="1" smtClean="0"/>
              <a:t>претставува</a:t>
            </a:r>
            <a:r>
              <a:rPr lang="en-US" sz="2400" i="1" dirty="0" smtClean="0"/>
              <a:t> </a:t>
            </a:r>
            <a:r>
              <a:rPr lang="en-US" sz="2400" i="1" dirty="0" err="1" smtClean="0"/>
              <a:t>прекршок</a:t>
            </a:r>
            <a:r>
              <a:rPr lang="en-US" sz="2400" i="1" dirty="0" smtClean="0"/>
              <a:t> </a:t>
            </a:r>
            <a:r>
              <a:rPr lang="en-US" sz="2400" i="1" dirty="0" err="1" smtClean="0"/>
              <a:t>да</a:t>
            </a:r>
            <a:r>
              <a:rPr lang="en-US" sz="2400" i="1" dirty="0" smtClean="0"/>
              <a:t> </a:t>
            </a:r>
            <a:r>
              <a:rPr lang="en-US" sz="2400" i="1" dirty="0" err="1" smtClean="0"/>
              <a:t>се</a:t>
            </a:r>
            <a:r>
              <a:rPr lang="en-US" sz="2400" i="1" dirty="0" smtClean="0"/>
              <a:t> </a:t>
            </a:r>
            <a:r>
              <a:rPr lang="en-US" sz="2400" i="1" dirty="0" err="1" smtClean="0"/>
              <a:t>поседува</a:t>
            </a:r>
            <a:r>
              <a:rPr lang="en-US" sz="2400" i="1" dirty="0" smtClean="0"/>
              <a:t> „</a:t>
            </a:r>
            <a:r>
              <a:rPr lang="en-US" sz="2400" i="1" dirty="0" err="1" smtClean="0"/>
              <a:t>Суперган</a:t>
            </a:r>
            <a:r>
              <a:rPr lang="en-US" sz="2400" i="1" dirty="0" smtClean="0"/>
              <a:t>“?</a:t>
            </a:r>
            <a:r>
              <a:rPr lang="en-US" sz="2400" dirty="0" smtClean="0"/>
              <a:t> </a:t>
            </a:r>
          </a:p>
        </p:txBody>
      </p:sp>
      <p:sp>
        <p:nvSpPr>
          <p:cNvPr id="13414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02C75F5-59E3-477F-BF17-F0D859E0CE40}" type="slidenum">
              <a:rPr lang="en-US" smtClean="0">
                <a:solidFill>
                  <a:srgbClr val="898989"/>
                </a:solidFill>
                <a:latin typeface="Calibri" pitchFamily="34" charset="0"/>
              </a:rPr>
              <a:pPr eaLnBrk="1" hangingPunct="1"/>
              <a:t>130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p:cNvSpPr>
          <p:nvPr>
            <p:ph type="title" idx="4294967295"/>
          </p:nvPr>
        </p:nvSpPr>
        <p:spPr/>
        <p:txBody>
          <a:bodyPr/>
          <a:lstStyle/>
          <a:p>
            <a:pPr eaLnBrk="1" hangingPunct="1"/>
            <a:r>
              <a:rPr lang="en-US" b="1" smtClean="0"/>
              <a:t>Студија на случај 15</a:t>
            </a:r>
          </a:p>
        </p:txBody>
      </p:sp>
      <p:sp>
        <p:nvSpPr>
          <p:cNvPr id="135171" name="Rectangle 3"/>
          <p:cNvSpPr>
            <a:spLocks noGrp="1"/>
          </p:cNvSpPr>
          <p:nvPr>
            <p:ph type="body" idx="4294967295"/>
          </p:nvPr>
        </p:nvSpPr>
        <p:spPr>
          <a:xfrm>
            <a:off x="457200" y="1298575"/>
            <a:ext cx="8229600" cy="4525963"/>
          </a:xfrm>
        </p:spPr>
        <p:txBody>
          <a:bodyPr/>
          <a:lstStyle/>
          <a:p>
            <a:pPr marL="3175" indent="-3175">
              <a:buFont typeface="Arial" charset="0"/>
              <a:buNone/>
            </a:pPr>
            <a:r>
              <a:rPr lang="en-US" sz="2400" b="1" dirty="0" err="1" smtClean="0"/>
              <a:t>Факти</a:t>
            </a:r>
            <a:r>
              <a:rPr lang="en-US" sz="2400" b="1" dirty="0" smtClean="0"/>
              <a:t> / </a:t>
            </a:r>
            <a:r>
              <a:rPr lang="en-US" sz="2400" b="1" dirty="0" err="1" smtClean="0"/>
              <a:t>сценарио</a:t>
            </a:r>
            <a:endParaRPr lang="en-US" altLang="en-US" sz="2400" dirty="0" smtClean="0"/>
          </a:p>
          <a:p>
            <a:pPr marL="3175" indent="-3175">
              <a:buFont typeface="Arial" charset="0"/>
              <a:buNone/>
            </a:pPr>
            <a:r>
              <a:rPr lang="en-US" sz="2400" dirty="0" err="1" smtClean="0"/>
              <a:t>Еден</a:t>
            </a:r>
            <a:r>
              <a:rPr lang="en-US" sz="2400" dirty="0" smtClean="0"/>
              <a:t> </a:t>
            </a:r>
            <a:r>
              <a:rPr lang="en-US" sz="2400" dirty="0" err="1" smtClean="0"/>
              <a:t>провајдер</a:t>
            </a:r>
            <a:r>
              <a:rPr lang="en-US" sz="2400" dirty="0" smtClean="0"/>
              <a:t> </a:t>
            </a:r>
            <a:r>
              <a:rPr lang="en-US" sz="2400" dirty="0" err="1" smtClean="0"/>
              <a:t>на</a:t>
            </a:r>
            <a:r>
              <a:rPr lang="en-US" sz="2400" dirty="0" smtClean="0"/>
              <a:t> </a:t>
            </a:r>
            <a:r>
              <a:rPr lang="en-US" sz="2400" dirty="0" err="1" smtClean="0"/>
              <a:t>софтвер</a:t>
            </a:r>
            <a:r>
              <a:rPr lang="en-US" sz="2400" dirty="0" smtClean="0"/>
              <a:t> </a:t>
            </a:r>
            <a:r>
              <a:rPr lang="en-US" sz="2400" dirty="0" err="1" smtClean="0"/>
              <a:t>произвел</a:t>
            </a:r>
            <a:r>
              <a:rPr lang="en-US" sz="2400" dirty="0" smtClean="0"/>
              <a:t> </a:t>
            </a:r>
            <a:r>
              <a:rPr lang="en-US" sz="2400" dirty="0" err="1" smtClean="0"/>
              <a:t>софтвер</a:t>
            </a:r>
            <a:r>
              <a:rPr lang="en-US" sz="2400" dirty="0" smtClean="0"/>
              <a:t> </a:t>
            </a:r>
            <a:r>
              <a:rPr lang="en-US" sz="2400" dirty="0" err="1" smtClean="0"/>
              <a:t>за</a:t>
            </a:r>
            <a:r>
              <a:rPr lang="en-US" sz="2400" dirty="0" smtClean="0"/>
              <a:t> </a:t>
            </a:r>
            <a:r>
              <a:rPr lang="en-US" sz="2400" dirty="0" err="1" smtClean="0"/>
              <a:t>шифрирање</a:t>
            </a:r>
            <a:r>
              <a:rPr lang="en-US" sz="2400" dirty="0" smtClean="0"/>
              <a:t>. </a:t>
            </a:r>
            <a:r>
              <a:rPr lang="en-US" sz="2400" dirty="0" err="1" smtClean="0"/>
              <a:t>Софтверот</a:t>
            </a:r>
            <a:r>
              <a:rPr lang="en-US" sz="2400" dirty="0" smtClean="0"/>
              <a:t> </a:t>
            </a:r>
            <a:r>
              <a:rPr lang="en-US" sz="2400" dirty="0" err="1" smtClean="0"/>
              <a:t>ја</a:t>
            </a:r>
            <a:r>
              <a:rPr lang="en-US" sz="2400" dirty="0" smtClean="0"/>
              <a:t> </a:t>
            </a:r>
            <a:r>
              <a:rPr lang="en-US" sz="2400" dirty="0" err="1" smtClean="0"/>
              <a:t>дели</a:t>
            </a:r>
            <a:r>
              <a:rPr lang="en-US" sz="2400" dirty="0" smtClean="0"/>
              <a:t> </a:t>
            </a:r>
            <a:r>
              <a:rPr lang="en-US" sz="2400" dirty="0" err="1" smtClean="0"/>
              <a:t>содржината</a:t>
            </a:r>
            <a:r>
              <a:rPr lang="en-US" sz="2400" dirty="0" smtClean="0"/>
              <a:t> </a:t>
            </a:r>
            <a:r>
              <a:rPr lang="en-US" sz="2400" dirty="0" err="1" smtClean="0"/>
              <a:t>на</a:t>
            </a:r>
            <a:r>
              <a:rPr lang="en-US" sz="2400" dirty="0" smtClean="0"/>
              <a:t> </a:t>
            </a:r>
            <a:r>
              <a:rPr lang="en-US" sz="2400" dirty="0" err="1" smtClean="0"/>
              <a:t>хард-дискот</a:t>
            </a:r>
            <a:r>
              <a:rPr lang="en-US" sz="2400" dirty="0" smtClean="0"/>
              <a:t> </a:t>
            </a:r>
            <a:r>
              <a:rPr lang="en-US" sz="2400" dirty="0" err="1" smtClean="0"/>
              <a:t>на</a:t>
            </a:r>
            <a:r>
              <a:rPr lang="en-US" sz="2400" dirty="0" smtClean="0"/>
              <a:t> </a:t>
            </a:r>
            <a:r>
              <a:rPr lang="en-US" sz="2400" dirty="0" err="1" smtClean="0"/>
              <a:t>две</a:t>
            </a:r>
            <a:r>
              <a:rPr lang="en-US" sz="2400" dirty="0" smtClean="0"/>
              <a:t> </a:t>
            </a:r>
            <a:r>
              <a:rPr lang="en-US" sz="2400" dirty="0" err="1" smtClean="0"/>
              <a:t>содржини</a:t>
            </a:r>
            <a:r>
              <a:rPr lang="en-US" sz="2400" dirty="0" smtClean="0"/>
              <a:t>, </a:t>
            </a:r>
            <a:r>
              <a:rPr lang="en-US" sz="2400" dirty="0" err="1" smtClean="0"/>
              <a:t>од</a:t>
            </a:r>
            <a:r>
              <a:rPr lang="en-US" sz="2400" dirty="0" smtClean="0"/>
              <a:t> </a:t>
            </a:r>
            <a:r>
              <a:rPr lang="en-US" sz="2400" dirty="0" err="1" smtClean="0"/>
              <a:t>кои</a:t>
            </a:r>
            <a:r>
              <a:rPr lang="en-US" sz="2400" dirty="0" smtClean="0"/>
              <a:t> </a:t>
            </a:r>
            <a:r>
              <a:rPr lang="en-US" sz="2400" dirty="0" err="1" smtClean="0"/>
              <a:t>секоја</a:t>
            </a:r>
            <a:r>
              <a:rPr lang="en-US" sz="2400" dirty="0" smtClean="0"/>
              <a:t> </a:t>
            </a:r>
            <a:r>
              <a:rPr lang="en-US" sz="2400" dirty="0" err="1" smtClean="0"/>
              <a:t>бара</a:t>
            </a:r>
            <a:r>
              <a:rPr lang="en-US" sz="2400" dirty="0" smtClean="0"/>
              <a:t> </a:t>
            </a:r>
            <a:r>
              <a:rPr lang="en-US" sz="2400" dirty="0" err="1" smtClean="0"/>
              <a:t>лозинка</a:t>
            </a:r>
            <a:r>
              <a:rPr lang="en-US" sz="2400" dirty="0" smtClean="0"/>
              <a:t> </a:t>
            </a:r>
            <a:r>
              <a:rPr lang="en-US" sz="2400" dirty="0" err="1" smtClean="0"/>
              <a:t>за</a:t>
            </a:r>
            <a:r>
              <a:rPr lang="en-US" sz="2400" dirty="0" smtClean="0"/>
              <a:t> </a:t>
            </a:r>
            <a:r>
              <a:rPr lang="en-US" sz="2400" dirty="0" err="1" smtClean="0"/>
              <a:t>пристап</a:t>
            </a:r>
            <a:r>
              <a:rPr lang="en-US" sz="2400" dirty="0" smtClean="0"/>
              <a:t>, </a:t>
            </a:r>
            <a:r>
              <a:rPr lang="en-US" sz="2400" dirty="0" err="1" smtClean="0"/>
              <a:t>но</a:t>
            </a:r>
            <a:r>
              <a:rPr lang="en-US" sz="2400" dirty="0" smtClean="0"/>
              <a:t> </a:t>
            </a:r>
            <a:r>
              <a:rPr lang="en-US" sz="2400" dirty="0" err="1" smtClean="0"/>
              <a:t>само</a:t>
            </a:r>
            <a:r>
              <a:rPr lang="en-US" sz="2400" dirty="0" smtClean="0"/>
              <a:t> </a:t>
            </a:r>
            <a:r>
              <a:rPr lang="en-US" sz="2400" dirty="0" err="1" smtClean="0"/>
              <a:t>едната</a:t>
            </a:r>
            <a:r>
              <a:rPr lang="en-US" sz="2400" dirty="0" smtClean="0"/>
              <a:t> </a:t>
            </a:r>
            <a:r>
              <a:rPr lang="en-US" sz="2400" dirty="0" err="1" smtClean="0"/>
              <a:t>содржина</a:t>
            </a:r>
            <a:r>
              <a:rPr lang="en-US" sz="2400" dirty="0" smtClean="0"/>
              <a:t> </a:t>
            </a:r>
            <a:r>
              <a:rPr lang="en-US" sz="2400" dirty="0" err="1" smtClean="0"/>
              <a:t>му</a:t>
            </a:r>
            <a:r>
              <a:rPr lang="en-US" sz="2400" dirty="0" smtClean="0"/>
              <a:t> е </a:t>
            </a:r>
            <a:r>
              <a:rPr lang="en-US" sz="2400" dirty="0" err="1" smtClean="0"/>
              <a:t>видлива</a:t>
            </a:r>
            <a:r>
              <a:rPr lang="en-US" sz="2400" dirty="0" smtClean="0"/>
              <a:t> </a:t>
            </a:r>
            <a:r>
              <a:rPr lang="en-US" sz="2400" dirty="0" err="1" smtClean="0"/>
              <a:t>на</a:t>
            </a:r>
            <a:r>
              <a:rPr lang="en-US" sz="2400" dirty="0" smtClean="0"/>
              <a:t> </a:t>
            </a:r>
            <a:r>
              <a:rPr lang="en-US" sz="2400" dirty="0" err="1" smtClean="0"/>
              <a:t>секојдневниот</a:t>
            </a:r>
            <a:r>
              <a:rPr lang="en-US" sz="2400" dirty="0" smtClean="0"/>
              <a:t> </a:t>
            </a:r>
            <a:r>
              <a:rPr lang="en-US" sz="2400" dirty="0" err="1" smtClean="0"/>
              <a:t>корисник</a:t>
            </a:r>
            <a:r>
              <a:rPr lang="en-US" sz="2400" dirty="0" smtClean="0"/>
              <a:t>, а </a:t>
            </a:r>
            <a:r>
              <a:rPr lang="en-US" sz="2400" dirty="0" err="1" smtClean="0"/>
              <a:t>постоење</a:t>
            </a:r>
            <a:r>
              <a:rPr lang="en-US" sz="2400" dirty="0" smtClean="0"/>
              <a:t> </a:t>
            </a:r>
            <a:r>
              <a:rPr lang="en-US" sz="2400" dirty="0" err="1" smtClean="0"/>
              <a:t>скриената</a:t>
            </a:r>
            <a:r>
              <a:rPr lang="en-US" sz="2400" dirty="0" smtClean="0"/>
              <a:t> </a:t>
            </a:r>
            <a:r>
              <a:rPr lang="en-US" sz="2400" dirty="0" err="1" smtClean="0"/>
              <a:t>содржина</a:t>
            </a:r>
            <a:r>
              <a:rPr lang="en-US" sz="2400" dirty="0" smtClean="0"/>
              <a:t> </a:t>
            </a:r>
            <a:r>
              <a:rPr lang="en-US" sz="2400" dirty="0" err="1" smtClean="0"/>
              <a:t>не</a:t>
            </a:r>
            <a:r>
              <a:rPr lang="en-US" sz="2400" dirty="0" smtClean="0"/>
              <a:t> </a:t>
            </a:r>
            <a:r>
              <a:rPr lang="en-US" sz="2400" dirty="0" err="1" smtClean="0"/>
              <a:t>може</a:t>
            </a:r>
            <a:r>
              <a:rPr lang="en-US" sz="2400" dirty="0" smtClean="0"/>
              <a:t> </a:t>
            </a:r>
            <a:r>
              <a:rPr lang="en-US" sz="2400" dirty="0" err="1" smtClean="0"/>
              <a:t>да</a:t>
            </a:r>
            <a:r>
              <a:rPr lang="en-US" sz="2400" dirty="0" smtClean="0"/>
              <a:t> </a:t>
            </a:r>
            <a:r>
              <a:rPr lang="en-US" sz="2400" dirty="0" err="1" smtClean="0"/>
              <a:t>се</a:t>
            </a:r>
            <a:r>
              <a:rPr lang="en-US" sz="2400" dirty="0" smtClean="0"/>
              <a:t> </a:t>
            </a:r>
            <a:r>
              <a:rPr lang="en-US" sz="2400" dirty="0" err="1" smtClean="0"/>
              <a:t>открие</a:t>
            </a:r>
            <a:r>
              <a:rPr lang="en-US" sz="2400" dirty="0" smtClean="0"/>
              <a:t> </a:t>
            </a:r>
            <a:r>
              <a:rPr lang="en-US" sz="2400" dirty="0" err="1" smtClean="0"/>
              <a:t>со</a:t>
            </a:r>
            <a:r>
              <a:rPr lang="en-US" sz="2400" dirty="0" smtClean="0"/>
              <a:t> </a:t>
            </a:r>
            <a:r>
              <a:rPr lang="en-US" sz="2400" dirty="0" err="1" smtClean="0"/>
              <a:t>користење</a:t>
            </a:r>
            <a:r>
              <a:rPr lang="en-US" sz="2400" dirty="0" smtClean="0"/>
              <a:t> </a:t>
            </a:r>
            <a:r>
              <a:rPr lang="en-US" sz="2400" dirty="0" err="1" smtClean="0"/>
              <a:t>на</a:t>
            </a:r>
            <a:r>
              <a:rPr lang="en-US" sz="2400" dirty="0" smtClean="0"/>
              <a:t> </a:t>
            </a:r>
            <a:r>
              <a:rPr lang="en-US" sz="2400" dirty="0" err="1" smtClean="0"/>
              <a:t>форензички</a:t>
            </a:r>
            <a:r>
              <a:rPr lang="en-US" sz="2400" dirty="0" smtClean="0"/>
              <a:t> </a:t>
            </a:r>
            <a:r>
              <a:rPr lang="en-US" sz="2400" dirty="0" err="1" smtClean="0"/>
              <a:t>софтвер</a:t>
            </a:r>
            <a:r>
              <a:rPr lang="en-US" sz="2400" dirty="0" smtClean="0"/>
              <a:t> </a:t>
            </a:r>
            <a:r>
              <a:rPr lang="en-US" sz="2400" dirty="0" err="1" smtClean="0"/>
              <a:t>што</a:t>
            </a:r>
            <a:r>
              <a:rPr lang="en-US" sz="2400" dirty="0" smtClean="0"/>
              <a:t> </a:t>
            </a:r>
            <a:r>
              <a:rPr lang="en-US" sz="2400" dirty="0" err="1" smtClean="0"/>
              <a:t>во</a:t>
            </a:r>
            <a:r>
              <a:rPr lang="en-US" sz="2400" dirty="0" smtClean="0"/>
              <a:t> </a:t>
            </a:r>
            <a:r>
              <a:rPr lang="en-US" sz="2400" dirty="0" err="1" smtClean="0"/>
              <a:t>моментов</a:t>
            </a:r>
            <a:r>
              <a:rPr lang="en-US" sz="2400" dirty="0" smtClean="0"/>
              <a:t> е </a:t>
            </a:r>
            <a:r>
              <a:rPr lang="en-US" sz="2400" dirty="0" err="1" smtClean="0"/>
              <a:t>достапен</a:t>
            </a:r>
            <a:r>
              <a:rPr lang="en-US" sz="2400" dirty="0" smtClean="0"/>
              <a:t>. </a:t>
            </a:r>
          </a:p>
          <a:p>
            <a:pPr marL="3175" indent="-3175">
              <a:buFont typeface="Arial" charset="0"/>
              <a:buNone/>
            </a:pPr>
            <a:r>
              <a:rPr lang="en-US" sz="2400" dirty="0" err="1" smtClean="0"/>
              <a:t>Производителот</a:t>
            </a:r>
            <a:r>
              <a:rPr lang="en-US" sz="2400" dirty="0" smtClean="0"/>
              <a:t> </a:t>
            </a:r>
            <a:r>
              <a:rPr lang="en-US" sz="2400" dirty="0" err="1" smtClean="0"/>
              <a:t>тврди</a:t>
            </a:r>
            <a:r>
              <a:rPr lang="en-US" sz="2400" dirty="0" smtClean="0"/>
              <a:t> </a:t>
            </a:r>
            <a:r>
              <a:rPr lang="en-US" sz="2400" dirty="0" err="1" smtClean="0"/>
              <a:t>дека</a:t>
            </a:r>
            <a:r>
              <a:rPr lang="en-US" sz="2400" dirty="0" smtClean="0"/>
              <a:t> </a:t>
            </a:r>
            <a:r>
              <a:rPr lang="en-US" sz="2400" dirty="0" err="1" smtClean="0"/>
              <a:t>овој</a:t>
            </a:r>
            <a:r>
              <a:rPr lang="en-US" sz="2400" dirty="0" smtClean="0"/>
              <a:t> </a:t>
            </a:r>
            <a:r>
              <a:rPr lang="en-US" sz="2400" dirty="0" err="1" smtClean="0"/>
              <a:t>софтвер</a:t>
            </a:r>
            <a:r>
              <a:rPr lang="en-US" sz="2400" dirty="0" smtClean="0"/>
              <a:t> </a:t>
            </a:r>
            <a:r>
              <a:rPr lang="en-US" sz="2400" dirty="0" err="1" smtClean="0"/>
              <a:t>би</a:t>
            </a:r>
            <a:r>
              <a:rPr lang="en-US" sz="2400" dirty="0" smtClean="0"/>
              <a:t> </a:t>
            </a:r>
            <a:r>
              <a:rPr lang="en-US" sz="2400" dirty="0" err="1" smtClean="0"/>
              <a:t>бил</a:t>
            </a:r>
            <a:r>
              <a:rPr lang="en-US" sz="2400" dirty="0" smtClean="0"/>
              <a:t> </a:t>
            </a:r>
            <a:r>
              <a:rPr lang="en-US" sz="2400" dirty="0" err="1" smtClean="0"/>
              <a:t>од</a:t>
            </a:r>
            <a:r>
              <a:rPr lang="en-US" sz="2400" dirty="0" smtClean="0"/>
              <a:t> </a:t>
            </a:r>
            <a:r>
              <a:rPr lang="en-US" sz="2400" dirty="0" err="1" smtClean="0"/>
              <a:t>корист</a:t>
            </a:r>
            <a:r>
              <a:rPr lang="en-US" sz="2400" dirty="0" smtClean="0"/>
              <a:t> </a:t>
            </a:r>
            <a:r>
              <a:rPr lang="en-US" sz="2400" dirty="0" err="1" smtClean="0"/>
              <a:t>за</a:t>
            </a:r>
            <a:r>
              <a:rPr lang="en-US" sz="2400" dirty="0" smtClean="0"/>
              <a:t> </a:t>
            </a:r>
            <a:r>
              <a:rPr lang="en-US" sz="2400" dirty="0" err="1" smtClean="0"/>
              <a:t>секој</a:t>
            </a:r>
            <a:r>
              <a:rPr lang="en-US" sz="2400" dirty="0" smtClean="0"/>
              <a:t> </a:t>
            </a:r>
            <a:r>
              <a:rPr lang="en-US" sz="2400" dirty="0" err="1" smtClean="0"/>
              <a:t>што</a:t>
            </a:r>
            <a:r>
              <a:rPr lang="en-US" sz="2400" dirty="0" smtClean="0"/>
              <a:t> </a:t>
            </a:r>
            <a:r>
              <a:rPr lang="en-US" sz="2400" dirty="0" err="1" smtClean="0"/>
              <a:t>може</a:t>
            </a:r>
            <a:r>
              <a:rPr lang="en-US" sz="2400" dirty="0" smtClean="0"/>
              <a:t> </a:t>
            </a:r>
            <a:r>
              <a:rPr lang="en-US" sz="2400" dirty="0" err="1" smtClean="0"/>
              <a:t>да</a:t>
            </a:r>
            <a:r>
              <a:rPr lang="en-US" sz="2400" dirty="0" smtClean="0"/>
              <a:t> </a:t>
            </a:r>
            <a:r>
              <a:rPr lang="en-US" sz="2400" dirty="0" err="1" smtClean="0"/>
              <a:t>се</a:t>
            </a:r>
            <a:r>
              <a:rPr lang="en-US" sz="2400" dirty="0" smtClean="0"/>
              <a:t> </a:t>
            </a:r>
            <a:r>
              <a:rPr lang="en-US" sz="2400" dirty="0" err="1" smtClean="0"/>
              <a:t>најде</a:t>
            </a:r>
            <a:r>
              <a:rPr lang="en-US" sz="2400" dirty="0" smtClean="0"/>
              <a:t> </a:t>
            </a:r>
            <a:r>
              <a:rPr lang="en-US" sz="2400" dirty="0" err="1" smtClean="0"/>
              <a:t>во</a:t>
            </a:r>
            <a:r>
              <a:rPr lang="en-US" sz="2400" dirty="0" smtClean="0"/>
              <a:t> </a:t>
            </a:r>
            <a:r>
              <a:rPr lang="en-US" sz="2400" dirty="0" err="1" smtClean="0"/>
              <a:t>ситуација</a:t>
            </a:r>
            <a:r>
              <a:rPr lang="en-US" sz="2400" dirty="0" smtClean="0"/>
              <a:t> </a:t>
            </a:r>
            <a:r>
              <a:rPr lang="en-US" sz="2400" dirty="0" err="1" smtClean="0"/>
              <a:t>под</a:t>
            </a:r>
            <a:r>
              <a:rPr lang="en-US" sz="2400" dirty="0" smtClean="0"/>
              <a:t> </a:t>
            </a:r>
            <a:r>
              <a:rPr lang="en-US" sz="2400" dirty="0" err="1" smtClean="0"/>
              <a:t>принуда</a:t>
            </a:r>
            <a:r>
              <a:rPr lang="en-US" sz="2400" dirty="0" smtClean="0"/>
              <a:t> </a:t>
            </a:r>
            <a:r>
              <a:rPr lang="en-US" sz="2400" dirty="0" err="1" smtClean="0"/>
              <a:t>да</a:t>
            </a:r>
            <a:r>
              <a:rPr lang="en-US" sz="2400" dirty="0" smtClean="0"/>
              <a:t> </a:t>
            </a:r>
            <a:r>
              <a:rPr lang="en-US" sz="2400" dirty="0" err="1" smtClean="0"/>
              <a:t>ја</a:t>
            </a:r>
            <a:r>
              <a:rPr lang="en-US" sz="2400" dirty="0" smtClean="0"/>
              <a:t> </a:t>
            </a:r>
            <a:r>
              <a:rPr lang="en-US" sz="2400" dirty="0" err="1" smtClean="0"/>
              <a:t>открие</a:t>
            </a:r>
            <a:r>
              <a:rPr lang="en-US" sz="2400" dirty="0" smtClean="0"/>
              <a:t> </a:t>
            </a:r>
            <a:r>
              <a:rPr lang="en-US" sz="2400" dirty="0" err="1" smtClean="0"/>
              <a:t>лозинката</a:t>
            </a:r>
            <a:r>
              <a:rPr lang="en-US" sz="2400" dirty="0" smtClean="0"/>
              <a:t>. </a:t>
            </a:r>
            <a:r>
              <a:rPr lang="en-US" sz="2400" dirty="0" err="1" smtClean="0"/>
              <a:t>Тоа</a:t>
            </a:r>
            <a:r>
              <a:rPr lang="en-US" sz="2400" dirty="0" smtClean="0"/>
              <a:t> </a:t>
            </a:r>
            <a:r>
              <a:rPr lang="en-US" sz="2400" dirty="0" err="1" smtClean="0"/>
              <a:t>би</a:t>
            </a:r>
            <a:r>
              <a:rPr lang="en-US" sz="2400" dirty="0" smtClean="0"/>
              <a:t> </a:t>
            </a:r>
            <a:r>
              <a:rPr lang="en-US" sz="2400" dirty="0" err="1" smtClean="0"/>
              <a:t>значело</a:t>
            </a:r>
            <a:r>
              <a:rPr lang="en-US" sz="2400" dirty="0" smtClean="0"/>
              <a:t> </a:t>
            </a:r>
            <a:r>
              <a:rPr lang="en-US" sz="2400" dirty="0" err="1" smtClean="0"/>
              <a:t>дека</a:t>
            </a:r>
            <a:r>
              <a:rPr lang="en-US" sz="2400" dirty="0" smtClean="0"/>
              <a:t> </a:t>
            </a:r>
            <a:r>
              <a:rPr lang="en-US" sz="2400" dirty="0" err="1" smtClean="0"/>
              <a:t>податоците</a:t>
            </a:r>
            <a:r>
              <a:rPr lang="en-US" sz="2400" dirty="0" smtClean="0"/>
              <a:t> </a:t>
            </a:r>
            <a:r>
              <a:rPr lang="en-US" sz="2400" dirty="0" err="1" smtClean="0"/>
              <a:t>за</a:t>
            </a:r>
            <a:r>
              <a:rPr lang="en-US" sz="2400" dirty="0" smtClean="0"/>
              <a:t> </a:t>
            </a:r>
            <a:r>
              <a:rPr lang="en-US" sz="2400" dirty="0" err="1" smtClean="0"/>
              <a:t>скриената</a:t>
            </a:r>
            <a:r>
              <a:rPr lang="en-US" sz="2400" dirty="0" smtClean="0"/>
              <a:t> </a:t>
            </a:r>
            <a:r>
              <a:rPr lang="en-US" sz="2400" dirty="0" err="1" smtClean="0"/>
              <a:t>содржина</a:t>
            </a:r>
            <a:r>
              <a:rPr lang="en-US" sz="2400" dirty="0" smtClean="0"/>
              <a:t> </a:t>
            </a:r>
            <a:r>
              <a:rPr lang="en-US" sz="2400" dirty="0" err="1" smtClean="0"/>
              <a:t>може</a:t>
            </a:r>
            <a:r>
              <a:rPr lang="en-US" sz="2400" dirty="0" smtClean="0"/>
              <a:t> </a:t>
            </a:r>
            <a:r>
              <a:rPr lang="en-US" sz="2400" dirty="0" err="1" smtClean="0"/>
              <a:t>да</a:t>
            </a:r>
            <a:r>
              <a:rPr lang="en-US" sz="2400" dirty="0" smtClean="0"/>
              <a:t> </a:t>
            </a:r>
            <a:r>
              <a:rPr lang="en-US" sz="2400" dirty="0" err="1" smtClean="0"/>
              <a:t>се</a:t>
            </a:r>
            <a:r>
              <a:rPr lang="en-US" sz="2400" dirty="0" smtClean="0"/>
              <a:t> </a:t>
            </a:r>
            <a:r>
              <a:rPr lang="en-US" sz="2400" dirty="0" err="1" smtClean="0"/>
              <a:t>чуваат</a:t>
            </a:r>
            <a:r>
              <a:rPr lang="en-US" sz="2400" dirty="0" smtClean="0"/>
              <a:t> </a:t>
            </a:r>
            <a:r>
              <a:rPr lang="en-US" sz="2400" dirty="0" err="1" smtClean="0"/>
              <a:t>во</a:t>
            </a:r>
            <a:r>
              <a:rPr lang="en-US" sz="2400" dirty="0" smtClean="0"/>
              <a:t> </a:t>
            </a:r>
            <a:r>
              <a:rPr lang="en-US" sz="2400" dirty="0" err="1" smtClean="0"/>
              <a:t>тајност</a:t>
            </a:r>
            <a:r>
              <a:rPr lang="en-US" sz="2400" dirty="0" smtClean="0"/>
              <a:t> </a:t>
            </a:r>
            <a:r>
              <a:rPr lang="en-US" sz="2400" dirty="0" err="1" smtClean="0"/>
              <a:t>дури</a:t>
            </a:r>
            <a:r>
              <a:rPr lang="en-US" sz="2400" dirty="0" smtClean="0"/>
              <a:t> и </a:t>
            </a:r>
            <a:r>
              <a:rPr lang="en-US" sz="2400" dirty="0" err="1" smtClean="0"/>
              <a:t>ако</a:t>
            </a:r>
            <a:r>
              <a:rPr lang="en-US" sz="2400" dirty="0" smtClean="0"/>
              <a:t> </a:t>
            </a:r>
            <a:r>
              <a:rPr lang="en-US" sz="2400" dirty="0" err="1" smtClean="0"/>
              <a:t>се</a:t>
            </a:r>
            <a:r>
              <a:rPr lang="en-US" sz="2400" dirty="0" smtClean="0"/>
              <a:t> </a:t>
            </a:r>
            <a:r>
              <a:rPr lang="en-US" sz="2400" dirty="0" err="1" smtClean="0"/>
              <a:t>открие</a:t>
            </a:r>
            <a:r>
              <a:rPr lang="en-US" sz="2400" dirty="0" smtClean="0"/>
              <a:t> </a:t>
            </a:r>
            <a:r>
              <a:rPr lang="en-US" sz="2400" dirty="0" err="1" smtClean="0"/>
              <a:t>лозинката</a:t>
            </a:r>
            <a:r>
              <a:rPr lang="en-US" sz="2400" dirty="0" smtClean="0"/>
              <a:t> </a:t>
            </a:r>
            <a:r>
              <a:rPr lang="en-US" sz="2400" dirty="0" err="1" smtClean="0"/>
              <a:t>за</a:t>
            </a:r>
            <a:r>
              <a:rPr lang="en-US" sz="2400" dirty="0" smtClean="0"/>
              <a:t> </a:t>
            </a:r>
            <a:r>
              <a:rPr lang="en-US" sz="2400" dirty="0" err="1" smtClean="0"/>
              <a:t>видливата</a:t>
            </a:r>
            <a:r>
              <a:rPr lang="en-US" sz="2400" dirty="0" smtClean="0"/>
              <a:t> </a:t>
            </a:r>
            <a:r>
              <a:rPr lang="en-US" sz="2400" dirty="0" err="1" smtClean="0"/>
              <a:t>папка</a:t>
            </a:r>
            <a:r>
              <a:rPr lang="en-US" sz="2400" dirty="0" smtClean="0"/>
              <a:t>.</a:t>
            </a:r>
          </a:p>
          <a:p>
            <a:pPr marL="3175" indent="-3175">
              <a:buFont typeface="Arial" charset="0"/>
              <a:buNone/>
            </a:pPr>
            <a:r>
              <a:rPr lang="en-US" sz="2400" i="1" dirty="0" err="1" smtClean="0"/>
              <a:t>Дали</a:t>
            </a:r>
            <a:r>
              <a:rPr lang="en-US" sz="2400" i="1" dirty="0" smtClean="0"/>
              <a:t> </a:t>
            </a:r>
            <a:r>
              <a:rPr lang="en-US" sz="2400" i="1" dirty="0" err="1" smtClean="0"/>
              <a:t>провајдерот</a:t>
            </a:r>
            <a:r>
              <a:rPr lang="en-US" sz="2400" i="1" dirty="0" smtClean="0"/>
              <a:t> </a:t>
            </a:r>
            <a:r>
              <a:rPr lang="en-US" sz="2400" i="1" dirty="0" err="1" smtClean="0"/>
              <a:t>на</a:t>
            </a:r>
            <a:r>
              <a:rPr lang="en-US" sz="2400" i="1" dirty="0" smtClean="0"/>
              <a:t> </a:t>
            </a:r>
            <a:r>
              <a:rPr lang="en-US" sz="2400" i="1" dirty="0" err="1" smtClean="0"/>
              <a:t>овој</a:t>
            </a:r>
            <a:r>
              <a:rPr lang="en-US" sz="2400" i="1" dirty="0" smtClean="0"/>
              <a:t> </a:t>
            </a:r>
            <a:r>
              <a:rPr lang="en-US" sz="2400" i="1" dirty="0" err="1" smtClean="0"/>
              <a:t>софтвер</a:t>
            </a:r>
            <a:r>
              <a:rPr lang="en-US" sz="2400" i="1" dirty="0" smtClean="0"/>
              <a:t> </a:t>
            </a:r>
            <a:r>
              <a:rPr lang="en-US" sz="2400" i="1" dirty="0" err="1" smtClean="0"/>
              <a:t>врши</a:t>
            </a:r>
            <a:r>
              <a:rPr lang="en-US" sz="2400" i="1" dirty="0" smtClean="0"/>
              <a:t> </a:t>
            </a:r>
            <a:r>
              <a:rPr lang="en-US" sz="2400" i="1" dirty="0" err="1" smtClean="0"/>
              <a:t>кривично</a:t>
            </a:r>
            <a:r>
              <a:rPr lang="en-US" sz="2400" i="1" dirty="0" smtClean="0"/>
              <a:t> </a:t>
            </a:r>
            <a:r>
              <a:rPr lang="en-US" sz="2400" i="1" dirty="0" err="1" smtClean="0"/>
              <a:t>дело</a:t>
            </a:r>
            <a:r>
              <a:rPr lang="en-US" sz="2400" i="1" dirty="0" smtClean="0"/>
              <a:t>?</a:t>
            </a:r>
          </a:p>
        </p:txBody>
      </p:sp>
      <p:sp>
        <p:nvSpPr>
          <p:cNvPr id="135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3C8832E-B1DB-4E38-B064-92B9DCCC1392}" type="slidenum">
              <a:rPr lang="en-US" smtClean="0">
                <a:solidFill>
                  <a:srgbClr val="898989"/>
                </a:solidFill>
                <a:latin typeface="Calibri" pitchFamily="34" charset="0"/>
              </a:rPr>
              <a:pPr eaLnBrk="1" hangingPunct="1"/>
              <a:t>131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p:cNvSpPr>
          <p:nvPr>
            <p:ph type="title"/>
          </p:nvPr>
        </p:nvSpPr>
        <p:spPr>
          <a:xfrm>
            <a:off x="457200" y="113178"/>
            <a:ext cx="8229600" cy="1143000"/>
          </a:xfrm>
        </p:spPr>
        <p:txBody>
          <a:bodyPr/>
          <a:lstStyle/>
          <a:p>
            <a:pPr eaLnBrk="1" hangingPunct="1"/>
            <a:r>
              <a:rPr lang="en-US" b="1" dirty="0" err="1" smtClean="0"/>
              <a:t>Студија</a:t>
            </a:r>
            <a:r>
              <a:rPr lang="en-US" b="1" dirty="0" smtClean="0"/>
              <a:t> </a:t>
            </a:r>
            <a:r>
              <a:rPr lang="en-US" b="1" dirty="0" err="1" smtClean="0"/>
              <a:t>на</a:t>
            </a:r>
            <a:r>
              <a:rPr lang="en-US" b="1" dirty="0" smtClean="0"/>
              <a:t> </a:t>
            </a:r>
            <a:r>
              <a:rPr lang="en-US" b="1" dirty="0" err="1" smtClean="0"/>
              <a:t>случај</a:t>
            </a:r>
            <a:r>
              <a:rPr lang="en-US" b="1" dirty="0" smtClean="0"/>
              <a:t> 16</a:t>
            </a:r>
          </a:p>
        </p:txBody>
      </p:sp>
      <p:sp>
        <p:nvSpPr>
          <p:cNvPr id="136195" name="Rectangle 3"/>
          <p:cNvSpPr>
            <a:spLocks noGrp="1"/>
          </p:cNvSpPr>
          <p:nvPr>
            <p:ph type="body" idx="1"/>
          </p:nvPr>
        </p:nvSpPr>
        <p:spPr>
          <a:xfrm>
            <a:off x="457200" y="1023743"/>
            <a:ext cx="8229600" cy="4708525"/>
          </a:xfrm>
        </p:spPr>
        <p:txBody>
          <a:bodyPr/>
          <a:lstStyle/>
          <a:p>
            <a:pPr marL="3175" indent="-3175">
              <a:buFont typeface="Arial" charset="0"/>
              <a:buNone/>
            </a:pPr>
            <a:r>
              <a:rPr lang="en-US" sz="2000" b="1" dirty="0" err="1" smtClean="0"/>
              <a:t>Факти</a:t>
            </a:r>
            <a:r>
              <a:rPr lang="en-US" sz="2000" b="1" dirty="0" smtClean="0"/>
              <a:t> / </a:t>
            </a:r>
            <a:r>
              <a:rPr lang="en-US" sz="2000" b="1" dirty="0" err="1" smtClean="0"/>
              <a:t>сценарио</a:t>
            </a:r>
            <a:endParaRPr lang="en-US" altLang="en-US" sz="2000" dirty="0" smtClean="0"/>
          </a:p>
          <a:p>
            <a:pPr marL="3175" indent="-3175">
              <a:buFont typeface="Arial" charset="0"/>
              <a:buNone/>
            </a:pPr>
            <a:r>
              <a:rPr lang="en-US" sz="2000" dirty="0" err="1" smtClean="0"/>
              <a:t>Ник</a:t>
            </a:r>
            <a:r>
              <a:rPr lang="en-US" sz="2000" dirty="0" smtClean="0"/>
              <a:t> </a:t>
            </a:r>
            <a:r>
              <a:rPr lang="en-US" sz="2000" dirty="0" err="1" smtClean="0"/>
              <a:t>работи</a:t>
            </a:r>
            <a:r>
              <a:rPr lang="en-US" sz="2000" dirty="0" smtClean="0"/>
              <a:t> </a:t>
            </a:r>
            <a:r>
              <a:rPr lang="en-US" sz="2000" dirty="0" err="1" smtClean="0"/>
              <a:t>во</a:t>
            </a:r>
            <a:r>
              <a:rPr lang="en-US" sz="2000" dirty="0" smtClean="0"/>
              <a:t> ИТ-</a:t>
            </a:r>
            <a:r>
              <a:rPr lang="en-US" sz="2000" dirty="0" err="1" smtClean="0"/>
              <a:t>одделот</a:t>
            </a:r>
            <a:r>
              <a:rPr lang="en-US" sz="2000" dirty="0" smtClean="0"/>
              <a:t> </a:t>
            </a:r>
            <a:r>
              <a:rPr lang="en-US" sz="2000" dirty="0" err="1" smtClean="0"/>
              <a:t>на</a:t>
            </a:r>
            <a:r>
              <a:rPr lang="en-US" sz="2000" dirty="0" smtClean="0"/>
              <a:t> </a:t>
            </a:r>
            <a:r>
              <a:rPr lang="en-US" sz="2000" dirty="0" err="1" smtClean="0"/>
              <a:t>голема</a:t>
            </a:r>
            <a:r>
              <a:rPr lang="en-US" sz="2000" dirty="0" smtClean="0"/>
              <a:t> </a:t>
            </a:r>
            <a:r>
              <a:rPr lang="en-US" sz="2000" dirty="0" err="1" smtClean="0"/>
              <a:t>компанија</a:t>
            </a:r>
            <a:r>
              <a:rPr lang="en-US" sz="2000" dirty="0" smtClean="0"/>
              <a:t> </a:t>
            </a:r>
            <a:r>
              <a:rPr lang="en-US" sz="2000" dirty="0" err="1" smtClean="0"/>
              <a:t>што</a:t>
            </a:r>
            <a:r>
              <a:rPr lang="en-US" sz="2000" dirty="0" smtClean="0"/>
              <a:t> </a:t>
            </a:r>
            <a:r>
              <a:rPr lang="en-US" sz="2000" dirty="0" err="1" smtClean="0"/>
              <a:t>има</a:t>
            </a:r>
            <a:r>
              <a:rPr lang="en-US" sz="2000" dirty="0" smtClean="0"/>
              <a:t> </a:t>
            </a:r>
            <a:r>
              <a:rPr lang="en-US" sz="2000" dirty="0" err="1" smtClean="0"/>
              <a:t>свој</a:t>
            </a:r>
            <a:r>
              <a:rPr lang="en-US" sz="2000" dirty="0" smtClean="0"/>
              <a:t> </a:t>
            </a:r>
            <a:r>
              <a:rPr lang="en-US" sz="2000" dirty="0" err="1" smtClean="0"/>
              <a:t>сопствен</a:t>
            </a:r>
            <a:r>
              <a:rPr lang="en-US" sz="2000" dirty="0" smtClean="0"/>
              <a:t> </a:t>
            </a:r>
            <a:r>
              <a:rPr lang="en-US" sz="2000" dirty="0" err="1" smtClean="0"/>
              <a:t>интранет</a:t>
            </a:r>
            <a:r>
              <a:rPr lang="en-US" sz="2000" dirty="0" smtClean="0"/>
              <a:t>. </a:t>
            </a:r>
            <a:r>
              <a:rPr lang="en-US" sz="2000" dirty="0" err="1" smtClean="0"/>
              <a:t>Политиката</a:t>
            </a:r>
            <a:r>
              <a:rPr lang="en-US" sz="2000" dirty="0" smtClean="0"/>
              <a:t> </a:t>
            </a:r>
            <a:r>
              <a:rPr lang="en-US" sz="2000" dirty="0" err="1" smtClean="0"/>
              <a:t>на</a:t>
            </a:r>
            <a:r>
              <a:rPr lang="en-US" sz="2000" dirty="0" smtClean="0"/>
              <a:t> </a:t>
            </a:r>
            <a:r>
              <a:rPr lang="en-US" sz="2000" dirty="0" err="1" smtClean="0"/>
              <a:t>компанијата</a:t>
            </a:r>
            <a:r>
              <a:rPr lang="en-US" sz="2000" dirty="0" smtClean="0"/>
              <a:t> </a:t>
            </a:r>
            <a:r>
              <a:rPr lang="en-US" sz="2000" dirty="0" err="1" smtClean="0"/>
              <a:t>им</a:t>
            </a:r>
            <a:r>
              <a:rPr lang="en-US" sz="2000" dirty="0" smtClean="0"/>
              <a:t> </a:t>
            </a:r>
            <a:r>
              <a:rPr lang="en-US" sz="2000" dirty="0" err="1" smtClean="0"/>
              <a:t>забранува</a:t>
            </a:r>
            <a:r>
              <a:rPr lang="en-US" sz="2000" dirty="0" smtClean="0"/>
              <a:t> </a:t>
            </a:r>
            <a:r>
              <a:rPr lang="en-US" sz="2000" dirty="0" err="1" smtClean="0"/>
              <a:t>на</a:t>
            </a:r>
            <a:r>
              <a:rPr lang="en-US" sz="2000" dirty="0" smtClean="0"/>
              <a:t> </a:t>
            </a:r>
            <a:r>
              <a:rPr lang="en-US" sz="2000" dirty="0" err="1" smtClean="0"/>
              <a:t>вработените</a:t>
            </a:r>
            <a:r>
              <a:rPr lang="en-US" sz="2000" dirty="0" smtClean="0"/>
              <a:t> </a:t>
            </a:r>
            <a:r>
              <a:rPr lang="en-US" sz="2000" dirty="0" err="1" smtClean="0"/>
              <a:t>да</a:t>
            </a:r>
            <a:r>
              <a:rPr lang="en-US" sz="2000" dirty="0" smtClean="0"/>
              <a:t> </a:t>
            </a:r>
            <a:r>
              <a:rPr lang="en-US" sz="2000" dirty="0" err="1" smtClean="0"/>
              <a:t>ги</a:t>
            </a:r>
            <a:r>
              <a:rPr lang="en-US" sz="2000" dirty="0" smtClean="0"/>
              <a:t> </a:t>
            </a:r>
            <a:r>
              <a:rPr lang="en-US" sz="2000" dirty="0" err="1" smtClean="0"/>
              <a:t>користат</a:t>
            </a:r>
            <a:r>
              <a:rPr lang="en-US" sz="2000" dirty="0" smtClean="0"/>
              <a:t> </a:t>
            </a:r>
            <a:r>
              <a:rPr lang="en-US" sz="2000" dirty="0" err="1" smtClean="0"/>
              <a:t>компјутерите</a:t>
            </a:r>
            <a:r>
              <a:rPr lang="en-US" sz="2000" dirty="0" smtClean="0"/>
              <a:t> </a:t>
            </a:r>
            <a:r>
              <a:rPr lang="en-US" sz="2000" dirty="0" err="1" smtClean="0"/>
              <a:t>на</a:t>
            </a:r>
            <a:r>
              <a:rPr lang="en-US" sz="2000" dirty="0" smtClean="0"/>
              <a:t> </a:t>
            </a:r>
            <a:r>
              <a:rPr lang="en-US" sz="2000" dirty="0" err="1" smtClean="0"/>
              <a:t>компанијата</a:t>
            </a:r>
            <a:r>
              <a:rPr lang="en-US" sz="2000" dirty="0" smtClean="0"/>
              <a:t> и </a:t>
            </a:r>
            <a:r>
              <a:rPr lang="en-US" sz="2000" dirty="0" err="1" smtClean="0"/>
              <a:t>интернетот</a:t>
            </a:r>
            <a:r>
              <a:rPr lang="en-US" sz="2000" dirty="0" smtClean="0"/>
              <a:t> </a:t>
            </a:r>
            <a:r>
              <a:rPr lang="en-US" sz="2000" dirty="0" err="1" smtClean="0"/>
              <a:t>за</a:t>
            </a:r>
            <a:r>
              <a:rPr lang="en-US" sz="2000" dirty="0" smtClean="0"/>
              <a:t> </a:t>
            </a:r>
            <a:r>
              <a:rPr lang="en-US" sz="2000" dirty="0" err="1" smtClean="0"/>
              <a:t>онлајн-купување</a:t>
            </a:r>
            <a:r>
              <a:rPr lang="en-US" sz="2000" dirty="0" smtClean="0"/>
              <a:t>. </a:t>
            </a:r>
            <a:r>
              <a:rPr lang="en-US" sz="2000" dirty="0" err="1" smtClean="0"/>
              <a:t>Во</a:t>
            </a:r>
            <a:r>
              <a:rPr lang="en-US" sz="2000" dirty="0" smtClean="0"/>
              <a:t> </a:t>
            </a:r>
            <a:r>
              <a:rPr lang="en-US" sz="2000" dirty="0" err="1" smtClean="0"/>
              <a:t>своето</a:t>
            </a:r>
            <a:r>
              <a:rPr lang="en-US" sz="2000" dirty="0" smtClean="0"/>
              <a:t> </a:t>
            </a:r>
            <a:r>
              <a:rPr lang="en-US" sz="2000" dirty="0" err="1" smtClean="0"/>
              <a:t>слободно</a:t>
            </a:r>
            <a:r>
              <a:rPr lang="en-US" sz="2000" dirty="0" smtClean="0"/>
              <a:t> </a:t>
            </a:r>
            <a:r>
              <a:rPr lang="en-US" sz="2000" dirty="0" err="1" smtClean="0"/>
              <a:t>време</a:t>
            </a:r>
            <a:r>
              <a:rPr lang="en-US" sz="2000" dirty="0" smtClean="0"/>
              <a:t> </a:t>
            </a:r>
            <a:r>
              <a:rPr lang="en-US" sz="2000" dirty="0" err="1" smtClean="0"/>
              <a:t>Ник</a:t>
            </a:r>
            <a:r>
              <a:rPr lang="en-US" sz="2000" dirty="0" smtClean="0"/>
              <a:t> </a:t>
            </a:r>
            <a:r>
              <a:rPr lang="en-US" sz="2000" dirty="0" err="1" smtClean="0"/>
              <a:t>почнал</a:t>
            </a:r>
            <a:r>
              <a:rPr lang="en-US" sz="2000" dirty="0" smtClean="0"/>
              <a:t> </a:t>
            </a:r>
            <a:r>
              <a:rPr lang="en-US" sz="2000" dirty="0" err="1" smtClean="0"/>
              <a:t>да</a:t>
            </a:r>
            <a:r>
              <a:rPr lang="en-US" sz="2000" dirty="0" smtClean="0"/>
              <a:t> </a:t>
            </a:r>
            <a:r>
              <a:rPr lang="en-US" sz="2000" dirty="0" err="1" smtClean="0"/>
              <a:t>развива</a:t>
            </a:r>
            <a:r>
              <a:rPr lang="en-US" sz="2000" dirty="0" smtClean="0"/>
              <a:t> </a:t>
            </a:r>
            <a:r>
              <a:rPr lang="en-US" sz="2000" dirty="0" err="1" smtClean="0"/>
              <a:t>софтвер</a:t>
            </a:r>
            <a:r>
              <a:rPr lang="en-US" sz="2000" dirty="0" smtClean="0"/>
              <a:t> </a:t>
            </a:r>
            <a:r>
              <a:rPr lang="en-US" sz="2000" dirty="0" err="1" smtClean="0"/>
              <a:t>што</a:t>
            </a:r>
            <a:r>
              <a:rPr lang="en-US" sz="2000" dirty="0" smtClean="0"/>
              <a:t> </a:t>
            </a:r>
            <a:r>
              <a:rPr lang="en-US" sz="2000" dirty="0" err="1" smtClean="0"/>
              <a:t>би</a:t>
            </a:r>
            <a:r>
              <a:rPr lang="en-US" sz="2000" dirty="0" smtClean="0"/>
              <a:t> ѝ </a:t>
            </a:r>
            <a:r>
              <a:rPr lang="en-US" sz="2000" dirty="0" err="1" smtClean="0"/>
              <a:t>овозможил</a:t>
            </a:r>
            <a:r>
              <a:rPr lang="en-US" sz="2000" dirty="0" smtClean="0"/>
              <a:t> </a:t>
            </a:r>
            <a:r>
              <a:rPr lang="en-US" sz="2000" dirty="0" err="1" smtClean="0"/>
              <a:t>на</a:t>
            </a:r>
            <a:r>
              <a:rPr lang="en-US" sz="2000" dirty="0" smtClean="0"/>
              <a:t> </a:t>
            </a:r>
            <a:r>
              <a:rPr lang="en-US" sz="2000" dirty="0" err="1" smtClean="0"/>
              <a:t>компанијата</a:t>
            </a:r>
            <a:r>
              <a:rPr lang="en-US" sz="2000" dirty="0" smtClean="0"/>
              <a:t> </a:t>
            </a:r>
            <a:r>
              <a:rPr lang="en-US" sz="2000" dirty="0" err="1" smtClean="0"/>
              <a:t>да</a:t>
            </a:r>
            <a:r>
              <a:rPr lang="en-US" sz="2000" dirty="0" smtClean="0"/>
              <a:t> </a:t>
            </a:r>
            <a:r>
              <a:rPr lang="en-US" sz="2000" dirty="0" err="1" smtClean="0"/>
              <a:t>ги</a:t>
            </a:r>
            <a:r>
              <a:rPr lang="en-US" sz="2000" dirty="0" smtClean="0"/>
              <a:t> </a:t>
            </a:r>
            <a:r>
              <a:rPr lang="en-US" sz="2000" dirty="0" err="1" smtClean="0"/>
              <a:t>идентификува</a:t>
            </a:r>
            <a:r>
              <a:rPr lang="en-US" sz="2000" dirty="0" smtClean="0"/>
              <a:t> </a:t>
            </a:r>
            <a:r>
              <a:rPr lang="en-US" sz="2000" dirty="0" err="1" smtClean="0"/>
              <a:t>вработените</a:t>
            </a:r>
            <a:r>
              <a:rPr lang="en-US" sz="2000" dirty="0" smtClean="0"/>
              <a:t> </a:t>
            </a:r>
            <a:r>
              <a:rPr lang="en-US" sz="2000" dirty="0" err="1" smtClean="0"/>
              <a:t>што</a:t>
            </a:r>
            <a:r>
              <a:rPr lang="en-US" sz="2000" dirty="0" smtClean="0"/>
              <a:t> </a:t>
            </a:r>
            <a:r>
              <a:rPr lang="en-US" sz="2000" dirty="0" err="1" smtClean="0"/>
              <a:t>вршат</a:t>
            </a:r>
            <a:r>
              <a:rPr lang="en-US" sz="2000" dirty="0" smtClean="0"/>
              <a:t> </a:t>
            </a:r>
            <a:r>
              <a:rPr lang="en-US" sz="2000" dirty="0" err="1" smtClean="0"/>
              <a:t>онлајн-плаќања</a:t>
            </a:r>
            <a:r>
              <a:rPr lang="en-US" sz="2000" dirty="0" smtClean="0"/>
              <a:t> и </a:t>
            </a:r>
            <a:r>
              <a:rPr lang="en-US" sz="2000" dirty="0" err="1" smtClean="0"/>
              <a:t>да</a:t>
            </a:r>
            <a:r>
              <a:rPr lang="en-US" sz="2000" dirty="0" smtClean="0"/>
              <a:t> </a:t>
            </a:r>
            <a:r>
              <a:rPr lang="en-US" sz="2000" dirty="0" err="1" smtClean="0"/>
              <a:t>ги</a:t>
            </a:r>
            <a:r>
              <a:rPr lang="en-US" sz="2000" dirty="0" smtClean="0"/>
              <a:t> </a:t>
            </a:r>
            <a:r>
              <a:rPr lang="en-US" sz="2000" dirty="0" err="1" smtClean="0"/>
              <a:t>сними</a:t>
            </a:r>
            <a:r>
              <a:rPr lang="en-US" sz="2000" dirty="0" smtClean="0"/>
              <a:t> </a:t>
            </a:r>
            <a:r>
              <a:rPr lang="en-US" sz="2000" dirty="0" err="1" smtClean="0"/>
              <a:t>информациите</a:t>
            </a:r>
            <a:r>
              <a:rPr lang="en-US" sz="2000" dirty="0" smtClean="0"/>
              <a:t> </a:t>
            </a:r>
            <a:r>
              <a:rPr lang="en-US" sz="2000" dirty="0" err="1" smtClean="0"/>
              <a:t>за</a:t>
            </a:r>
            <a:r>
              <a:rPr lang="en-US" sz="2000" dirty="0" smtClean="0"/>
              <a:t> </a:t>
            </a:r>
            <a:r>
              <a:rPr lang="en-US" sz="2000" dirty="0" err="1" smtClean="0"/>
              <a:t>да</a:t>
            </a:r>
            <a:r>
              <a:rPr lang="en-US" sz="2000" dirty="0" smtClean="0"/>
              <a:t> </a:t>
            </a:r>
            <a:r>
              <a:rPr lang="en-US" sz="2000" dirty="0" err="1" smtClean="0"/>
              <a:t>може</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искористат</a:t>
            </a:r>
            <a:r>
              <a:rPr lang="en-US" sz="2000" dirty="0" smtClean="0"/>
              <a:t> </a:t>
            </a:r>
            <a:r>
              <a:rPr lang="en-US" sz="2000" dirty="0" err="1" smtClean="0"/>
              <a:t>како</a:t>
            </a:r>
            <a:r>
              <a:rPr lang="en-US" sz="2000" dirty="0" smtClean="0"/>
              <a:t> </a:t>
            </a:r>
            <a:r>
              <a:rPr lang="en-US" sz="2000" dirty="0" err="1" smtClean="0"/>
              <a:t>докази</a:t>
            </a:r>
            <a:r>
              <a:rPr lang="en-US" sz="2000" dirty="0" smtClean="0"/>
              <a:t> </a:t>
            </a:r>
            <a:r>
              <a:rPr lang="en-US" sz="2000" dirty="0" err="1" smtClean="0"/>
              <a:t>во</a:t>
            </a:r>
            <a:r>
              <a:rPr lang="en-US" sz="2000" dirty="0" smtClean="0"/>
              <a:t> </a:t>
            </a:r>
            <a:r>
              <a:rPr lang="en-US" sz="2000" dirty="0" err="1" smtClean="0"/>
              <a:t>дисциплински</a:t>
            </a:r>
            <a:r>
              <a:rPr lang="en-US" sz="2000" dirty="0" smtClean="0"/>
              <a:t> </a:t>
            </a:r>
            <a:r>
              <a:rPr lang="en-US" sz="2000" dirty="0" err="1" smtClean="0"/>
              <a:t>постапки</a:t>
            </a:r>
            <a:r>
              <a:rPr lang="en-US" sz="2000" dirty="0" smtClean="0"/>
              <a:t>. </a:t>
            </a:r>
            <a:r>
              <a:rPr lang="en-US" sz="2000" dirty="0" err="1" smtClean="0"/>
              <a:t>Но</a:t>
            </a:r>
            <a:r>
              <a:rPr lang="en-US" sz="2000" dirty="0" smtClean="0"/>
              <a:t> </a:t>
            </a:r>
            <a:r>
              <a:rPr lang="en-US" sz="2000" dirty="0" err="1" smtClean="0"/>
              <a:t>Ник</a:t>
            </a:r>
            <a:r>
              <a:rPr lang="en-US" sz="2000" dirty="0" smtClean="0"/>
              <a:t> </a:t>
            </a:r>
            <a:r>
              <a:rPr lang="en-US" sz="2000" dirty="0" err="1" smtClean="0"/>
              <a:t>ги</a:t>
            </a:r>
            <a:r>
              <a:rPr lang="en-US" sz="2000" dirty="0" smtClean="0"/>
              <a:t> </a:t>
            </a:r>
            <a:r>
              <a:rPr lang="en-US" sz="2000" dirty="0" err="1" smtClean="0"/>
              <a:t>нема</a:t>
            </a:r>
            <a:r>
              <a:rPr lang="en-US" sz="2000" dirty="0" smtClean="0"/>
              <a:t> </a:t>
            </a:r>
            <a:r>
              <a:rPr lang="en-US" sz="2000" dirty="0" err="1" smtClean="0"/>
              <a:t>неопходните</a:t>
            </a:r>
            <a:r>
              <a:rPr lang="en-US" sz="2000" dirty="0" smtClean="0"/>
              <a:t> </a:t>
            </a:r>
            <a:r>
              <a:rPr lang="en-US" sz="2000" dirty="0" err="1" smtClean="0"/>
              <a:t>вештини</a:t>
            </a:r>
            <a:r>
              <a:rPr lang="en-US" sz="2000" dirty="0" smtClean="0"/>
              <a:t> </a:t>
            </a:r>
            <a:r>
              <a:rPr lang="en-US" sz="2000" dirty="0" err="1" smtClean="0"/>
              <a:t>така</a:t>
            </a:r>
            <a:r>
              <a:rPr lang="en-US" sz="2000" dirty="0" smtClean="0"/>
              <a:t> </a:t>
            </a:r>
            <a:r>
              <a:rPr lang="en-US" sz="2000" dirty="0" err="1" smtClean="0"/>
              <a:t>што</a:t>
            </a:r>
            <a:r>
              <a:rPr lang="en-US" sz="2000" dirty="0" smtClean="0"/>
              <a:t> </a:t>
            </a:r>
            <a:r>
              <a:rPr lang="en-US" sz="2000" dirty="0" err="1" smtClean="0"/>
              <a:t>контактира</a:t>
            </a:r>
            <a:r>
              <a:rPr lang="en-US" sz="2000" dirty="0" smtClean="0"/>
              <a:t> </a:t>
            </a:r>
            <a:r>
              <a:rPr lang="en-US" sz="2000" dirty="0" err="1" smtClean="0"/>
              <a:t>онлајн</a:t>
            </a:r>
            <a:r>
              <a:rPr lang="en-US" sz="2000" dirty="0" smtClean="0"/>
              <a:t> </a:t>
            </a:r>
            <a:r>
              <a:rPr lang="en-US" sz="2000" dirty="0" err="1" smtClean="0"/>
              <a:t>со</a:t>
            </a:r>
            <a:r>
              <a:rPr lang="en-US" sz="2000" dirty="0" smtClean="0"/>
              <a:t> „</a:t>
            </a:r>
            <a:r>
              <a:rPr lang="en-US" sz="2000" dirty="0" err="1" smtClean="0"/>
              <a:t>Јупитер</a:t>
            </a:r>
            <a:r>
              <a:rPr lang="en-US" sz="2000" dirty="0" smtClean="0"/>
              <a:t>“. </a:t>
            </a:r>
            <a:r>
              <a:rPr lang="en-US" sz="2000" dirty="0" err="1" smtClean="0"/>
              <a:t>Заедно</a:t>
            </a:r>
            <a:r>
              <a:rPr lang="en-US" sz="2000" dirty="0" smtClean="0"/>
              <a:t> </a:t>
            </a:r>
            <a:r>
              <a:rPr lang="en-US" sz="2000" dirty="0" err="1" smtClean="0"/>
              <a:t>тие</a:t>
            </a:r>
            <a:r>
              <a:rPr lang="en-US" sz="2000" dirty="0" smtClean="0"/>
              <a:t> </a:t>
            </a:r>
            <a:r>
              <a:rPr lang="en-US" sz="2000" dirty="0" err="1" smtClean="0"/>
              <a:t>развиваат</a:t>
            </a:r>
            <a:r>
              <a:rPr lang="en-US" sz="2000" dirty="0" smtClean="0"/>
              <a:t> </a:t>
            </a:r>
            <a:r>
              <a:rPr lang="en-US" sz="2000" dirty="0" err="1" smtClean="0"/>
              <a:t>софтвер</a:t>
            </a:r>
            <a:r>
              <a:rPr lang="en-US" sz="2000" dirty="0" smtClean="0"/>
              <a:t> </a:t>
            </a:r>
            <a:r>
              <a:rPr lang="en-US" sz="2000" dirty="0" err="1" smtClean="0"/>
              <a:t>што</a:t>
            </a:r>
            <a:r>
              <a:rPr lang="en-US" sz="2000" dirty="0" smtClean="0"/>
              <a:t> </a:t>
            </a:r>
            <a:r>
              <a:rPr lang="en-US" sz="2000" dirty="0" err="1" smtClean="0"/>
              <a:t>кога</a:t>
            </a:r>
            <a:r>
              <a:rPr lang="en-US" sz="2000" dirty="0" smtClean="0"/>
              <a:t> </a:t>
            </a:r>
            <a:r>
              <a:rPr lang="en-US" sz="2000" dirty="0" err="1" smtClean="0"/>
              <a:t>еднаш</a:t>
            </a:r>
            <a:r>
              <a:rPr lang="en-US" sz="2000" dirty="0" smtClean="0"/>
              <a:t> </a:t>
            </a:r>
            <a:r>
              <a:rPr lang="en-US" sz="2000" dirty="0" err="1" smtClean="0"/>
              <a:t>ќе</a:t>
            </a:r>
            <a:r>
              <a:rPr lang="en-US" sz="2000" dirty="0" smtClean="0"/>
              <a:t> </a:t>
            </a:r>
            <a:r>
              <a:rPr lang="en-US" sz="2000" dirty="0" err="1" smtClean="0"/>
              <a:t>се</a:t>
            </a:r>
            <a:r>
              <a:rPr lang="en-US" sz="2000" dirty="0" smtClean="0"/>
              <a:t> </a:t>
            </a:r>
            <a:r>
              <a:rPr lang="en-US" sz="2000" dirty="0" err="1" smtClean="0"/>
              <a:t>вчита</a:t>
            </a:r>
            <a:r>
              <a:rPr lang="en-US" sz="2000" dirty="0" smtClean="0"/>
              <a:t> </a:t>
            </a:r>
            <a:r>
              <a:rPr lang="en-US" sz="2000" dirty="0" err="1" smtClean="0"/>
              <a:t>во</a:t>
            </a:r>
            <a:r>
              <a:rPr lang="en-US" sz="2000" dirty="0" smtClean="0"/>
              <a:t> </a:t>
            </a:r>
            <a:r>
              <a:rPr lang="en-US" sz="2000" dirty="0" err="1" smtClean="0"/>
              <a:t>компјутерот</a:t>
            </a:r>
            <a:r>
              <a:rPr lang="en-US" sz="2000" dirty="0" smtClean="0"/>
              <a:t> </a:t>
            </a:r>
            <a:r>
              <a:rPr lang="en-US" sz="2000" dirty="0" err="1" smtClean="0"/>
              <a:t>на</a:t>
            </a:r>
            <a:r>
              <a:rPr lang="en-US" sz="2000" dirty="0" smtClean="0"/>
              <a:t> </a:t>
            </a:r>
            <a:r>
              <a:rPr lang="en-US" sz="2000" dirty="0" err="1" smtClean="0"/>
              <a:t>корисникот</a:t>
            </a:r>
            <a:r>
              <a:rPr lang="en-US" sz="2000" dirty="0" smtClean="0"/>
              <a:t>, </a:t>
            </a:r>
            <a:r>
              <a:rPr lang="en-US" sz="2000" dirty="0" err="1" smtClean="0"/>
              <a:t>се</a:t>
            </a:r>
            <a:r>
              <a:rPr lang="en-US" sz="2000" dirty="0" smtClean="0"/>
              <a:t> </a:t>
            </a:r>
            <a:r>
              <a:rPr lang="en-US" sz="2000" dirty="0" err="1" smtClean="0"/>
              <a:t>активира</a:t>
            </a:r>
            <a:r>
              <a:rPr lang="en-US" sz="2000" dirty="0" smtClean="0"/>
              <a:t> </a:t>
            </a:r>
            <a:r>
              <a:rPr lang="en-US" sz="2000" dirty="0" err="1" smtClean="0"/>
              <a:t>кога</a:t>
            </a:r>
            <a:r>
              <a:rPr lang="en-US" sz="2000" dirty="0" smtClean="0"/>
              <a:t> </a:t>
            </a:r>
            <a:r>
              <a:rPr lang="en-US" sz="2000" dirty="0" err="1" smtClean="0"/>
              <a:t>тој</a:t>
            </a:r>
            <a:r>
              <a:rPr lang="en-US" sz="2000" dirty="0" smtClean="0"/>
              <a:t> </a:t>
            </a:r>
            <a:r>
              <a:rPr lang="en-US" sz="2000" dirty="0" err="1" smtClean="0"/>
              <a:t>корисник</a:t>
            </a:r>
            <a:r>
              <a:rPr lang="en-US" sz="2000" dirty="0" smtClean="0"/>
              <a:t> </a:t>
            </a:r>
            <a:r>
              <a:rPr lang="en-US" sz="2000" dirty="0" err="1" smtClean="0"/>
              <a:t>почнува</a:t>
            </a:r>
            <a:r>
              <a:rPr lang="en-US" sz="2000" dirty="0" smtClean="0"/>
              <a:t> </a:t>
            </a:r>
            <a:r>
              <a:rPr lang="en-US" sz="2000" dirty="0" err="1" smtClean="0"/>
              <a:t>да</a:t>
            </a:r>
            <a:r>
              <a:rPr lang="en-US" sz="2000" dirty="0" smtClean="0"/>
              <a:t> </a:t>
            </a:r>
            <a:r>
              <a:rPr lang="en-US" sz="2000" dirty="0" err="1" smtClean="0"/>
              <a:t>пополнува</a:t>
            </a:r>
            <a:r>
              <a:rPr lang="en-US" sz="2000" dirty="0" smtClean="0"/>
              <a:t> </a:t>
            </a:r>
            <a:r>
              <a:rPr lang="en-US" sz="2000" dirty="0" err="1" smtClean="0"/>
              <a:t>онлајн-формулар</a:t>
            </a:r>
            <a:r>
              <a:rPr lang="en-US" sz="2000" dirty="0" smtClean="0"/>
              <a:t>, </a:t>
            </a:r>
            <a:r>
              <a:rPr lang="en-US" sz="2000" dirty="0" err="1" smtClean="0"/>
              <a:t>како</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тие</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користат</a:t>
            </a:r>
            <a:r>
              <a:rPr lang="en-US" sz="2000" dirty="0" smtClean="0"/>
              <a:t> </a:t>
            </a:r>
            <a:r>
              <a:rPr lang="en-US" sz="2000" dirty="0" err="1" smtClean="0"/>
              <a:t>за</a:t>
            </a:r>
            <a:r>
              <a:rPr lang="en-US" sz="2000" dirty="0" smtClean="0"/>
              <a:t> </a:t>
            </a:r>
            <a:r>
              <a:rPr lang="en-US" sz="2000" dirty="0" err="1" smtClean="0"/>
              <a:t>обработка</a:t>
            </a:r>
            <a:r>
              <a:rPr lang="en-US" sz="2000" dirty="0" smtClean="0"/>
              <a:t> </a:t>
            </a:r>
            <a:r>
              <a:rPr lang="en-US" sz="2000" dirty="0" err="1" smtClean="0"/>
              <a:t>на</a:t>
            </a:r>
            <a:r>
              <a:rPr lang="en-US" sz="2000" dirty="0" smtClean="0"/>
              <a:t> </a:t>
            </a:r>
            <a:r>
              <a:rPr lang="en-US" sz="2000" dirty="0" err="1" smtClean="0"/>
              <a:t>онлајн-плаќања</a:t>
            </a:r>
            <a:r>
              <a:rPr lang="en-US" sz="2000" dirty="0" smtClean="0"/>
              <a:t> и </a:t>
            </a:r>
            <a:r>
              <a:rPr lang="en-US" sz="2000" dirty="0" err="1" smtClean="0"/>
              <a:t>ги</a:t>
            </a:r>
            <a:r>
              <a:rPr lang="en-US" sz="2000" dirty="0" smtClean="0"/>
              <a:t> </a:t>
            </a:r>
            <a:r>
              <a:rPr lang="en-US" sz="2000" dirty="0" err="1" smtClean="0"/>
              <a:t>снима</a:t>
            </a:r>
            <a:r>
              <a:rPr lang="en-US" sz="2000" dirty="0" smtClean="0"/>
              <a:t> </a:t>
            </a:r>
            <a:r>
              <a:rPr lang="en-US" sz="2000" dirty="0" err="1" smtClean="0"/>
              <a:t>податоците</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внесени</a:t>
            </a:r>
            <a:r>
              <a:rPr lang="en-US" sz="2000" dirty="0" smtClean="0"/>
              <a:t> </a:t>
            </a:r>
            <a:r>
              <a:rPr lang="en-US" sz="2000" dirty="0" err="1" smtClean="0"/>
              <a:t>од</a:t>
            </a:r>
            <a:r>
              <a:rPr lang="en-US" sz="2000" dirty="0" smtClean="0"/>
              <a:t> </a:t>
            </a:r>
            <a:r>
              <a:rPr lang="en-US" sz="2000" dirty="0" err="1" smtClean="0"/>
              <a:t>корисникот</a:t>
            </a:r>
            <a:r>
              <a:rPr lang="en-US" sz="2000" dirty="0" smtClean="0"/>
              <a:t>. </a:t>
            </a:r>
            <a:r>
              <a:rPr lang="en-US" sz="2000" dirty="0" err="1" smtClean="0"/>
              <a:t>Компанијата</a:t>
            </a:r>
            <a:r>
              <a:rPr lang="en-US" sz="2000" dirty="0" smtClean="0"/>
              <a:t> </a:t>
            </a:r>
            <a:r>
              <a:rPr lang="en-US" sz="2000" dirty="0" err="1" smtClean="0"/>
              <a:t>на</a:t>
            </a:r>
            <a:r>
              <a:rPr lang="en-US" sz="2000" dirty="0" smtClean="0"/>
              <a:t> </a:t>
            </a:r>
            <a:r>
              <a:rPr lang="en-US" sz="2000" dirty="0" err="1" smtClean="0"/>
              <a:t>Ник</a:t>
            </a:r>
            <a:r>
              <a:rPr lang="en-US" sz="2000" dirty="0" smtClean="0"/>
              <a:t> е </a:t>
            </a:r>
            <a:r>
              <a:rPr lang="en-US" sz="2000" dirty="0" err="1" smtClean="0"/>
              <a:t>многу</a:t>
            </a:r>
            <a:r>
              <a:rPr lang="en-US" sz="2000" dirty="0" smtClean="0"/>
              <a:t> </a:t>
            </a:r>
            <a:r>
              <a:rPr lang="en-US" sz="2000" dirty="0" err="1" smtClean="0"/>
              <a:t>задоволна</a:t>
            </a:r>
            <a:r>
              <a:rPr lang="en-US" sz="2000" dirty="0" smtClean="0"/>
              <a:t>, а „</a:t>
            </a:r>
            <a:r>
              <a:rPr lang="en-US" sz="2000" dirty="0" err="1" smtClean="0"/>
              <a:t>Јупитер</a:t>
            </a:r>
            <a:r>
              <a:rPr lang="en-US" sz="2000" dirty="0" smtClean="0"/>
              <a:t>“ </a:t>
            </a:r>
            <a:r>
              <a:rPr lang="en-US" sz="2000" dirty="0" err="1" smtClean="0"/>
              <a:t>почнува</a:t>
            </a:r>
            <a:r>
              <a:rPr lang="en-US" sz="2000" dirty="0" smtClean="0"/>
              <a:t> </a:t>
            </a:r>
            <a:r>
              <a:rPr lang="en-US" sz="2000" dirty="0" err="1" smtClean="0"/>
              <a:t>да</a:t>
            </a:r>
            <a:r>
              <a:rPr lang="en-US" sz="2000" dirty="0" smtClean="0"/>
              <a:t> </a:t>
            </a:r>
            <a:r>
              <a:rPr lang="en-US" sz="2000" dirty="0" err="1" smtClean="0"/>
              <a:t>го</a:t>
            </a:r>
            <a:r>
              <a:rPr lang="en-US" sz="2000" dirty="0" smtClean="0"/>
              <a:t> </a:t>
            </a:r>
            <a:r>
              <a:rPr lang="en-US" sz="2000" dirty="0" err="1" smtClean="0"/>
              <a:t>распоредува</a:t>
            </a:r>
            <a:r>
              <a:rPr lang="en-US" sz="2000" dirty="0" smtClean="0"/>
              <a:t> </a:t>
            </a:r>
            <a:r>
              <a:rPr lang="en-US" sz="2000" dirty="0" err="1" smtClean="0"/>
              <a:t>софтверот</a:t>
            </a:r>
            <a:r>
              <a:rPr lang="en-US" sz="2000" dirty="0" smtClean="0"/>
              <a:t> </a:t>
            </a:r>
            <a:r>
              <a:rPr lang="en-US" sz="2000" dirty="0" err="1" smtClean="0"/>
              <a:t>со</a:t>
            </a:r>
            <a:r>
              <a:rPr lang="en-US" sz="2000" dirty="0" smtClean="0"/>
              <a:t> </a:t>
            </a:r>
            <a:r>
              <a:rPr lang="en-US" sz="2000" dirty="0" err="1" smtClean="0"/>
              <a:t>користење</a:t>
            </a:r>
            <a:r>
              <a:rPr lang="en-US" sz="2000" dirty="0" smtClean="0"/>
              <a:t> </a:t>
            </a:r>
            <a:r>
              <a:rPr lang="en-US" sz="2000" dirty="0" err="1" smtClean="0"/>
              <a:t>на</a:t>
            </a:r>
            <a:r>
              <a:rPr lang="en-US" sz="2000" dirty="0" smtClean="0"/>
              <a:t> </a:t>
            </a:r>
            <a:r>
              <a:rPr lang="en-US" sz="2000" dirty="0" err="1" smtClean="0"/>
              <a:t>тројанска</a:t>
            </a:r>
            <a:r>
              <a:rPr lang="en-US" sz="2000" dirty="0" smtClean="0"/>
              <a:t> </a:t>
            </a:r>
            <a:r>
              <a:rPr lang="en-US" sz="2000" dirty="0" err="1" smtClean="0"/>
              <a:t>програма</a:t>
            </a:r>
            <a:r>
              <a:rPr lang="en-US" sz="2000" dirty="0" smtClean="0"/>
              <a:t>.</a:t>
            </a:r>
            <a:endParaRPr lang="en-US" altLang="en-US" sz="2000" i="1" dirty="0" smtClean="0"/>
          </a:p>
          <a:p>
            <a:pPr marL="3175" indent="-3175">
              <a:buFont typeface="Arial" charset="0"/>
              <a:buNone/>
            </a:pPr>
            <a:r>
              <a:rPr lang="en-US" sz="2000" i="1" dirty="0" err="1" smtClean="0"/>
              <a:t>Дали</a:t>
            </a:r>
            <a:r>
              <a:rPr lang="en-US" sz="2000" i="1" dirty="0" smtClean="0"/>
              <a:t> </a:t>
            </a:r>
            <a:r>
              <a:rPr lang="en-US" sz="2000" i="1" dirty="0" err="1" smtClean="0"/>
              <a:t>Ник</a:t>
            </a:r>
            <a:r>
              <a:rPr lang="en-US" sz="2000" i="1" dirty="0" smtClean="0"/>
              <a:t> </a:t>
            </a:r>
            <a:r>
              <a:rPr lang="en-US" sz="2000" i="1" dirty="0" err="1" smtClean="0"/>
              <a:t>извршил</a:t>
            </a:r>
            <a:r>
              <a:rPr lang="en-US" sz="2000" i="1" dirty="0" smtClean="0"/>
              <a:t> </a:t>
            </a:r>
            <a:r>
              <a:rPr lang="en-US" sz="2000" i="1" dirty="0" err="1" smtClean="0"/>
              <a:t>кривично</a:t>
            </a:r>
            <a:r>
              <a:rPr lang="en-US" sz="2000" i="1" dirty="0" smtClean="0"/>
              <a:t> </a:t>
            </a:r>
            <a:r>
              <a:rPr lang="en-US" sz="2000" i="1" dirty="0" err="1" smtClean="0"/>
              <a:t>дело</a:t>
            </a:r>
            <a:r>
              <a:rPr lang="en-US" sz="2000" i="1" dirty="0" smtClean="0"/>
              <a:t>?</a:t>
            </a:r>
            <a:r>
              <a:rPr lang="en-US" sz="2000" dirty="0" smtClean="0"/>
              <a:t> </a:t>
            </a:r>
          </a:p>
          <a:p>
            <a:pPr marL="3175" indent="-3175">
              <a:buFont typeface="Arial" charset="0"/>
              <a:buNone/>
            </a:pPr>
            <a:r>
              <a:rPr lang="en-US" sz="2000" i="1" dirty="0" err="1" smtClean="0"/>
              <a:t>Дали</a:t>
            </a:r>
            <a:r>
              <a:rPr lang="en-US" sz="2000" i="1" dirty="0" smtClean="0"/>
              <a:t> </a:t>
            </a:r>
            <a:r>
              <a:rPr lang="en-US" sz="2000" i="1" dirty="0" err="1" smtClean="0"/>
              <a:t>компанијата</a:t>
            </a:r>
            <a:r>
              <a:rPr lang="en-US" sz="2000" i="1" dirty="0" smtClean="0"/>
              <a:t> </a:t>
            </a:r>
            <a:r>
              <a:rPr lang="en-US" sz="2000" i="1" dirty="0" err="1" smtClean="0"/>
              <a:t>извршила</a:t>
            </a:r>
            <a:r>
              <a:rPr lang="en-US" sz="2000" i="1" dirty="0" smtClean="0"/>
              <a:t> </a:t>
            </a:r>
            <a:r>
              <a:rPr lang="en-US" sz="2000" i="1" dirty="0" err="1" smtClean="0"/>
              <a:t>кривично</a:t>
            </a:r>
            <a:r>
              <a:rPr lang="en-US" sz="2000" i="1" dirty="0" smtClean="0"/>
              <a:t> </a:t>
            </a:r>
            <a:r>
              <a:rPr lang="en-US" sz="2000" i="1" dirty="0" err="1" smtClean="0"/>
              <a:t>дело</a:t>
            </a:r>
            <a:r>
              <a:rPr lang="en-US" sz="2000" i="1" dirty="0" smtClean="0"/>
              <a:t>?</a:t>
            </a:r>
            <a:r>
              <a:rPr lang="en-US" sz="2000" dirty="0" smtClean="0"/>
              <a:t> </a:t>
            </a:r>
          </a:p>
          <a:p>
            <a:pPr marL="3175" indent="-3175">
              <a:buFont typeface="Arial" charset="0"/>
              <a:buNone/>
            </a:pPr>
            <a:r>
              <a:rPr lang="en-US" sz="2000" i="1" dirty="0" err="1" smtClean="0"/>
              <a:t>Дали</a:t>
            </a:r>
            <a:r>
              <a:rPr lang="en-US" sz="2000" i="1" dirty="0" smtClean="0"/>
              <a:t> „</a:t>
            </a:r>
            <a:r>
              <a:rPr lang="en-US" sz="2000" i="1" dirty="0" err="1" smtClean="0"/>
              <a:t>Јупитер</a:t>
            </a:r>
            <a:r>
              <a:rPr lang="en-US" sz="2000" i="1" dirty="0" smtClean="0"/>
              <a:t>“ </a:t>
            </a:r>
            <a:r>
              <a:rPr lang="en-US" sz="2000" i="1" dirty="0" err="1" smtClean="0"/>
              <a:t>извршил</a:t>
            </a:r>
            <a:r>
              <a:rPr lang="en-US" sz="2000" i="1" dirty="0" smtClean="0"/>
              <a:t> </a:t>
            </a:r>
            <a:r>
              <a:rPr lang="en-US" sz="2000" i="1" dirty="0" err="1" smtClean="0"/>
              <a:t>кривично</a:t>
            </a:r>
            <a:r>
              <a:rPr lang="en-US" sz="2000" i="1" dirty="0" smtClean="0"/>
              <a:t> </a:t>
            </a:r>
            <a:r>
              <a:rPr lang="en-US" sz="2000" i="1" dirty="0" err="1" smtClean="0"/>
              <a:t>дело</a:t>
            </a:r>
            <a:r>
              <a:rPr lang="en-US" sz="2000" i="1" dirty="0" smtClean="0"/>
              <a:t>?</a:t>
            </a:r>
            <a:r>
              <a:rPr lang="en-US" sz="2000" dirty="0" smtClean="0"/>
              <a:t> </a:t>
            </a:r>
          </a:p>
        </p:txBody>
      </p:sp>
      <p:sp>
        <p:nvSpPr>
          <p:cNvPr id="1361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F9AE2A2-FE1A-4960-BDCF-5495573DA9AE}" type="slidenum">
              <a:rPr lang="en-US" smtClean="0">
                <a:solidFill>
                  <a:srgbClr val="898989"/>
                </a:solidFill>
                <a:latin typeface="Calibri" pitchFamily="34" charset="0"/>
              </a:rPr>
              <a:pPr eaLnBrk="1" hangingPunct="1"/>
              <a:t>132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p:cNvSpPr>
          <p:nvPr>
            <p:ph type="title" idx="4294967295"/>
          </p:nvPr>
        </p:nvSpPr>
        <p:spPr/>
        <p:txBody>
          <a:bodyPr/>
          <a:lstStyle/>
          <a:p>
            <a:pPr eaLnBrk="1" hangingPunct="1"/>
            <a:r>
              <a:rPr lang="en-US" b="1" smtClean="0"/>
              <a:t>Студија на случај 17</a:t>
            </a:r>
          </a:p>
        </p:txBody>
      </p:sp>
      <p:sp>
        <p:nvSpPr>
          <p:cNvPr id="137219" name="Rectangle 3"/>
          <p:cNvSpPr>
            <a:spLocks noGrp="1"/>
          </p:cNvSpPr>
          <p:nvPr>
            <p:ph type="body" idx="4294967295"/>
          </p:nvPr>
        </p:nvSpPr>
        <p:spPr/>
        <p:txBody>
          <a:bodyPr/>
          <a:lstStyle/>
          <a:p>
            <a:pPr marL="3175" indent="-3175">
              <a:buFont typeface="Arial" charset="0"/>
              <a:buNone/>
            </a:pPr>
            <a:r>
              <a:rPr lang="en-US" b="1" dirty="0" err="1" smtClean="0"/>
              <a:t>Факти</a:t>
            </a:r>
            <a:r>
              <a:rPr lang="en-US" b="1" dirty="0" smtClean="0"/>
              <a:t> / </a:t>
            </a:r>
            <a:r>
              <a:rPr lang="en-US" b="1" dirty="0" err="1" smtClean="0"/>
              <a:t>сценарио</a:t>
            </a:r>
            <a:r>
              <a:rPr lang="en-US" dirty="0" smtClean="0"/>
              <a:t> </a:t>
            </a:r>
            <a:endParaRPr lang="en-US" altLang="en-US" dirty="0" smtClean="0"/>
          </a:p>
          <a:p>
            <a:pPr marL="3175" indent="-3175">
              <a:buFont typeface="Arial" charset="0"/>
              <a:buNone/>
            </a:pPr>
            <a:r>
              <a:rPr lang="en-US" dirty="0" err="1" smtClean="0"/>
              <a:t>Стефан</a:t>
            </a:r>
            <a:r>
              <a:rPr lang="en-US" dirty="0" smtClean="0"/>
              <a:t> </a:t>
            </a:r>
            <a:r>
              <a:rPr lang="en-US" dirty="0" err="1" smtClean="0"/>
              <a:t>користи</a:t>
            </a:r>
            <a:r>
              <a:rPr lang="en-US" dirty="0" smtClean="0"/>
              <a:t> </a:t>
            </a:r>
            <a:r>
              <a:rPr lang="en-US" dirty="0" err="1" smtClean="0"/>
              <a:t>комерцијално</a:t>
            </a:r>
            <a:r>
              <a:rPr lang="en-US" dirty="0" smtClean="0"/>
              <a:t> </a:t>
            </a:r>
            <a:r>
              <a:rPr lang="en-US" dirty="0" err="1" smtClean="0"/>
              <a:t>достапен</a:t>
            </a:r>
            <a:r>
              <a:rPr lang="en-US" dirty="0" smtClean="0"/>
              <a:t> </a:t>
            </a:r>
            <a:r>
              <a:rPr lang="en-US" dirty="0" err="1" smtClean="0"/>
              <a:t>фотографски</a:t>
            </a:r>
            <a:r>
              <a:rPr lang="en-US" dirty="0" smtClean="0"/>
              <a:t> </a:t>
            </a:r>
            <a:r>
              <a:rPr lang="en-US" dirty="0" err="1" smtClean="0"/>
              <a:t>софтвер</a:t>
            </a:r>
            <a:r>
              <a:rPr lang="en-US" dirty="0" smtClean="0"/>
              <a:t> </a:t>
            </a:r>
            <a:r>
              <a:rPr lang="en-US" dirty="0" err="1" smtClean="0"/>
              <a:t>за</a:t>
            </a:r>
            <a:r>
              <a:rPr lang="en-US" dirty="0" smtClean="0"/>
              <a:t> </a:t>
            </a:r>
            <a:r>
              <a:rPr lang="en-US" dirty="0" err="1" smtClean="0"/>
              <a:t>производство</a:t>
            </a:r>
            <a:r>
              <a:rPr lang="en-US" dirty="0" smtClean="0"/>
              <a:t> </a:t>
            </a:r>
            <a:r>
              <a:rPr lang="en-US" dirty="0" err="1" smtClean="0"/>
              <a:t>на</a:t>
            </a:r>
            <a:r>
              <a:rPr lang="en-US" dirty="0" smtClean="0"/>
              <a:t> </a:t>
            </a:r>
            <a:r>
              <a:rPr lang="en-US" dirty="0" err="1" smtClean="0"/>
              <a:t>реалистични</a:t>
            </a:r>
            <a:r>
              <a:rPr lang="en-US" dirty="0" smtClean="0"/>
              <a:t> </a:t>
            </a:r>
            <a:r>
              <a:rPr lang="en-US" dirty="0" err="1" smtClean="0"/>
              <a:t>банкарски</a:t>
            </a:r>
            <a:r>
              <a:rPr lang="en-US" dirty="0" smtClean="0"/>
              <a:t> </a:t>
            </a:r>
            <a:r>
              <a:rPr lang="en-US" dirty="0" err="1" smtClean="0"/>
              <a:t>чекови</a:t>
            </a:r>
            <a:r>
              <a:rPr lang="en-US" dirty="0" smtClean="0"/>
              <a:t> </a:t>
            </a:r>
            <a:r>
              <a:rPr lang="en-US" dirty="0" err="1" smtClean="0"/>
              <a:t>на</a:t>
            </a:r>
            <a:r>
              <a:rPr lang="en-US" dirty="0" smtClean="0"/>
              <a:t> </a:t>
            </a:r>
            <a:r>
              <a:rPr lang="en-US" dirty="0" err="1" smtClean="0"/>
              <a:t>својот</a:t>
            </a:r>
            <a:r>
              <a:rPr lang="en-US" dirty="0" smtClean="0"/>
              <a:t> </a:t>
            </a:r>
            <a:r>
              <a:rPr lang="en-US" dirty="0" err="1" smtClean="0"/>
              <a:t>компјутер</a:t>
            </a:r>
            <a:r>
              <a:rPr lang="en-US" dirty="0" smtClean="0"/>
              <a:t>. </a:t>
            </a:r>
            <a:r>
              <a:rPr lang="en-US" dirty="0" err="1" smtClean="0"/>
              <a:t>Тој</a:t>
            </a:r>
            <a:r>
              <a:rPr lang="en-US" dirty="0" smtClean="0"/>
              <a:t> </a:t>
            </a:r>
            <a:r>
              <a:rPr lang="en-US" dirty="0" err="1" smtClean="0"/>
              <a:t>го</a:t>
            </a:r>
            <a:r>
              <a:rPr lang="en-US" dirty="0" smtClean="0"/>
              <a:t> </a:t>
            </a:r>
            <a:r>
              <a:rPr lang="en-US" dirty="0" err="1" smtClean="0"/>
              <a:t>носи</a:t>
            </a:r>
            <a:r>
              <a:rPr lang="en-US" dirty="0" smtClean="0"/>
              <a:t> </a:t>
            </a:r>
            <a:r>
              <a:rPr lang="en-US" dirty="0" err="1" smtClean="0"/>
              <a:t>чекот</a:t>
            </a:r>
            <a:r>
              <a:rPr lang="en-US" dirty="0" smtClean="0"/>
              <a:t> </a:t>
            </a:r>
            <a:r>
              <a:rPr lang="en-US" dirty="0" err="1" smtClean="0"/>
              <a:t>во</a:t>
            </a:r>
            <a:r>
              <a:rPr lang="en-US" dirty="0" smtClean="0"/>
              <a:t> </a:t>
            </a:r>
            <a:r>
              <a:rPr lang="en-US" dirty="0" err="1" smtClean="0"/>
              <a:t>неговата</a:t>
            </a:r>
            <a:r>
              <a:rPr lang="en-US" dirty="0" smtClean="0"/>
              <a:t> </a:t>
            </a:r>
            <a:r>
              <a:rPr lang="en-US" dirty="0" err="1" smtClean="0"/>
              <a:t>банка</a:t>
            </a:r>
            <a:r>
              <a:rPr lang="en-US" dirty="0" smtClean="0"/>
              <a:t>, </a:t>
            </a:r>
            <a:r>
              <a:rPr lang="en-US" dirty="0" err="1" smtClean="0"/>
              <a:t>која</a:t>
            </a:r>
            <a:r>
              <a:rPr lang="en-US" dirty="0" smtClean="0"/>
              <a:t> </a:t>
            </a:r>
            <a:r>
              <a:rPr lang="en-US" dirty="0" err="1" smtClean="0"/>
              <a:t>го</a:t>
            </a:r>
            <a:r>
              <a:rPr lang="en-US" dirty="0" smtClean="0"/>
              <a:t> </a:t>
            </a:r>
            <a:r>
              <a:rPr lang="en-US" dirty="0" err="1" smtClean="0"/>
              <a:t>прифаќа</a:t>
            </a:r>
            <a:r>
              <a:rPr lang="en-US" dirty="0" smtClean="0"/>
              <a:t> </a:t>
            </a:r>
            <a:r>
              <a:rPr lang="en-US" dirty="0" err="1" smtClean="0"/>
              <a:t>како</a:t>
            </a:r>
            <a:r>
              <a:rPr lang="en-US" dirty="0" smtClean="0"/>
              <a:t> </a:t>
            </a:r>
            <a:r>
              <a:rPr lang="en-US" dirty="0" err="1" smtClean="0"/>
              <a:t>оригинален</a:t>
            </a:r>
            <a:r>
              <a:rPr lang="en-US" dirty="0" smtClean="0"/>
              <a:t> и </a:t>
            </a:r>
            <a:r>
              <a:rPr lang="en-US" dirty="0" err="1" smtClean="0"/>
              <a:t>префрла</a:t>
            </a:r>
            <a:r>
              <a:rPr lang="en-US" dirty="0" smtClean="0"/>
              <a:t> </a:t>
            </a:r>
            <a:r>
              <a:rPr lang="en-US" dirty="0" err="1" smtClean="0"/>
              <a:t>средства</a:t>
            </a:r>
            <a:r>
              <a:rPr lang="en-US" dirty="0" smtClean="0"/>
              <a:t> </a:t>
            </a:r>
            <a:r>
              <a:rPr lang="en-US" dirty="0" err="1" smtClean="0"/>
              <a:t>на</a:t>
            </a:r>
            <a:r>
              <a:rPr lang="en-US" dirty="0" smtClean="0"/>
              <a:t> </a:t>
            </a:r>
            <a:r>
              <a:rPr lang="en-US" dirty="0" err="1" smtClean="0"/>
              <a:t>сметката</a:t>
            </a:r>
            <a:r>
              <a:rPr lang="en-US" dirty="0" smtClean="0"/>
              <a:t> </a:t>
            </a:r>
            <a:r>
              <a:rPr lang="en-US" dirty="0" err="1" smtClean="0"/>
              <a:t>на</a:t>
            </a:r>
            <a:r>
              <a:rPr lang="en-US" dirty="0" smtClean="0"/>
              <a:t> </a:t>
            </a:r>
            <a:r>
              <a:rPr lang="en-US" dirty="0" err="1" smtClean="0"/>
              <a:t>Стефан</a:t>
            </a:r>
            <a:r>
              <a:rPr lang="en-US" dirty="0" smtClean="0"/>
              <a:t>.</a:t>
            </a:r>
            <a:endParaRPr lang="en-US" altLang="en-US" i="1" dirty="0" smtClean="0"/>
          </a:p>
          <a:p>
            <a:pPr marL="3175" indent="-3175">
              <a:buFont typeface="Arial" charset="0"/>
              <a:buNone/>
            </a:pPr>
            <a:r>
              <a:rPr lang="en-US" i="1" dirty="0" err="1" smtClean="0"/>
              <a:t>Кое</a:t>
            </a:r>
            <a:r>
              <a:rPr lang="en-US" i="1" dirty="0" smtClean="0"/>
              <a:t> </a:t>
            </a:r>
            <a:r>
              <a:rPr lang="en-US" i="1" dirty="0" err="1" smtClean="0"/>
              <a:t>кривично</a:t>
            </a:r>
            <a:r>
              <a:rPr lang="en-US" i="1" dirty="0" smtClean="0"/>
              <a:t> </a:t>
            </a:r>
            <a:r>
              <a:rPr lang="en-US" i="1" dirty="0" err="1" smtClean="0"/>
              <a:t>дело</a:t>
            </a:r>
            <a:r>
              <a:rPr lang="en-US" i="1" dirty="0" smtClean="0"/>
              <a:t> </a:t>
            </a:r>
            <a:r>
              <a:rPr lang="en-US" i="1" dirty="0" err="1" smtClean="0"/>
              <a:t>го</a:t>
            </a:r>
            <a:r>
              <a:rPr lang="en-US" i="1" dirty="0" smtClean="0"/>
              <a:t> </a:t>
            </a:r>
            <a:r>
              <a:rPr lang="en-US" i="1" dirty="0" err="1" smtClean="0"/>
              <a:t>извршил</a:t>
            </a:r>
            <a:r>
              <a:rPr lang="en-US" i="1" dirty="0" smtClean="0"/>
              <a:t> </a:t>
            </a:r>
            <a:r>
              <a:rPr lang="en-US" i="1" dirty="0" err="1" smtClean="0"/>
              <a:t>Стефан</a:t>
            </a:r>
            <a:r>
              <a:rPr lang="en-US" i="1" dirty="0" smtClean="0"/>
              <a:t>?</a:t>
            </a:r>
            <a:r>
              <a:rPr lang="en-US" dirty="0" smtClean="0"/>
              <a:t> </a:t>
            </a:r>
          </a:p>
        </p:txBody>
      </p:sp>
      <p:sp>
        <p:nvSpPr>
          <p:cNvPr id="137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A624FF49-AD1C-45C8-A321-E98FAF716D09}" type="slidenum">
              <a:rPr lang="en-US" smtClean="0">
                <a:solidFill>
                  <a:srgbClr val="898989"/>
                </a:solidFill>
                <a:latin typeface="Calibri" pitchFamily="34" charset="0"/>
              </a:rPr>
              <a:pPr eaLnBrk="1" hangingPunct="1"/>
              <a:t>133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p:cNvSpPr>
          <p:nvPr>
            <p:ph type="title" idx="4294967295"/>
          </p:nvPr>
        </p:nvSpPr>
        <p:spPr/>
        <p:txBody>
          <a:bodyPr/>
          <a:lstStyle/>
          <a:p>
            <a:pPr eaLnBrk="1" hangingPunct="1"/>
            <a:r>
              <a:rPr lang="en-US" b="1" smtClean="0"/>
              <a:t>Студија на случај 18</a:t>
            </a:r>
          </a:p>
        </p:txBody>
      </p:sp>
      <p:sp>
        <p:nvSpPr>
          <p:cNvPr id="138243" name="Rectangle 3"/>
          <p:cNvSpPr>
            <a:spLocks noGrp="1"/>
          </p:cNvSpPr>
          <p:nvPr>
            <p:ph type="body" idx="4294967295"/>
          </p:nvPr>
        </p:nvSpPr>
        <p:spPr/>
        <p:txBody>
          <a:bodyPr/>
          <a:lstStyle/>
          <a:p>
            <a:pPr marL="3175" indent="-3175">
              <a:buFont typeface="Arial" charset="0"/>
              <a:buNone/>
            </a:pPr>
            <a:r>
              <a:rPr lang="en-US" sz="2800" b="1" dirty="0" err="1" smtClean="0"/>
              <a:t>Факти</a:t>
            </a:r>
            <a:r>
              <a:rPr lang="en-US" sz="2800" b="1" dirty="0" smtClean="0"/>
              <a:t> / </a:t>
            </a:r>
            <a:r>
              <a:rPr lang="en-US" sz="2800" b="1" dirty="0" err="1" smtClean="0"/>
              <a:t>сценарио</a:t>
            </a:r>
            <a:r>
              <a:rPr lang="en-US" sz="2800" dirty="0" smtClean="0"/>
              <a:t> </a:t>
            </a:r>
            <a:endParaRPr lang="en-US" altLang="en-US" sz="2800" dirty="0" smtClean="0"/>
          </a:p>
          <a:p>
            <a:pPr marL="3175" indent="-3175">
              <a:buFont typeface="Arial" charset="0"/>
              <a:buNone/>
            </a:pPr>
            <a:r>
              <a:rPr lang="en-US" sz="2800" dirty="0" err="1" smtClean="0"/>
              <a:t>Стефан</a:t>
            </a:r>
            <a:r>
              <a:rPr lang="en-US" sz="2800" dirty="0" smtClean="0"/>
              <a:t> </a:t>
            </a:r>
            <a:r>
              <a:rPr lang="en-US" sz="2800" dirty="0" err="1" smtClean="0"/>
              <a:t>отсекогаш</a:t>
            </a:r>
            <a:r>
              <a:rPr lang="en-US" sz="2800" dirty="0" smtClean="0"/>
              <a:t> </a:t>
            </a:r>
            <a:r>
              <a:rPr lang="en-US" sz="2800" dirty="0" err="1" smtClean="0"/>
              <a:t>им</a:t>
            </a:r>
            <a:r>
              <a:rPr lang="en-US" sz="2800" dirty="0" smtClean="0"/>
              <a:t> </a:t>
            </a:r>
            <a:r>
              <a:rPr lang="en-US" sz="2800" dirty="0" err="1" smtClean="0"/>
              <a:t>се</a:t>
            </a:r>
            <a:r>
              <a:rPr lang="en-US" sz="2800" dirty="0" smtClean="0"/>
              <a:t> </a:t>
            </a:r>
            <a:r>
              <a:rPr lang="en-US" sz="2800" dirty="0" err="1" smtClean="0"/>
              <a:t>фалел</a:t>
            </a:r>
            <a:r>
              <a:rPr lang="en-US" sz="2800" dirty="0" smtClean="0"/>
              <a:t> </a:t>
            </a:r>
            <a:r>
              <a:rPr lang="en-US" sz="2800" dirty="0" err="1" smtClean="0"/>
              <a:t>на</a:t>
            </a:r>
            <a:r>
              <a:rPr lang="en-US" sz="2800" dirty="0" smtClean="0"/>
              <a:t> </a:t>
            </a:r>
            <a:r>
              <a:rPr lang="en-US" sz="2800" dirty="0" err="1" smtClean="0"/>
              <a:t>своите</a:t>
            </a:r>
            <a:r>
              <a:rPr lang="en-US" sz="2800" dirty="0" smtClean="0"/>
              <a:t> </a:t>
            </a:r>
            <a:r>
              <a:rPr lang="en-US" sz="2800" dirty="0" err="1" smtClean="0"/>
              <a:t>пријатели</a:t>
            </a:r>
            <a:r>
              <a:rPr lang="en-US" sz="2800" dirty="0" smtClean="0"/>
              <a:t> </a:t>
            </a:r>
            <a:r>
              <a:rPr lang="en-US" sz="2800" dirty="0" err="1" smtClean="0"/>
              <a:t>за</a:t>
            </a:r>
            <a:r>
              <a:rPr lang="en-US" sz="2800" dirty="0" smtClean="0"/>
              <a:t> </a:t>
            </a:r>
            <a:r>
              <a:rPr lang="en-US" sz="2800" dirty="0" err="1" smtClean="0"/>
              <a:t>неговото</a:t>
            </a:r>
            <a:r>
              <a:rPr lang="en-US" sz="2800" dirty="0" smtClean="0"/>
              <a:t> </a:t>
            </a:r>
            <a:r>
              <a:rPr lang="en-US" sz="2800" dirty="0" err="1" smtClean="0"/>
              <a:t>мајсторство</a:t>
            </a:r>
            <a:r>
              <a:rPr lang="en-US" sz="2800" dirty="0" smtClean="0"/>
              <a:t> </a:t>
            </a:r>
            <a:r>
              <a:rPr lang="en-US" sz="2800" dirty="0" err="1" smtClean="0"/>
              <a:t>како</a:t>
            </a:r>
            <a:r>
              <a:rPr lang="en-US" sz="2800" dirty="0" smtClean="0"/>
              <a:t> </a:t>
            </a:r>
            <a:r>
              <a:rPr lang="en-US" sz="2800" dirty="0" err="1" smtClean="0"/>
              <a:t>спортист</a:t>
            </a:r>
            <a:r>
              <a:rPr lang="en-US" sz="2800" dirty="0" smtClean="0"/>
              <a:t> </a:t>
            </a:r>
            <a:r>
              <a:rPr lang="en-US" sz="2800" dirty="0" err="1" smtClean="0"/>
              <a:t>кога</a:t>
            </a:r>
            <a:r>
              <a:rPr lang="en-US" sz="2800" dirty="0" smtClean="0"/>
              <a:t> </a:t>
            </a:r>
            <a:r>
              <a:rPr lang="en-US" sz="2800" dirty="0" err="1" smtClean="0"/>
              <a:t>бил</a:t>
            </a:r>
            <a:r>
              <a:rPr lang="en-US" sz="2800" dirty="0" smtClean="0"/>
              <a:t> </a:t>
            </a:r>
            <a:r>
              <a:rPr lang="en-US" sz="2800" dirty="0" err="1" smtClean="0"/>
              <a:t>во</a:t>
            </a:r>
            <a:r>
              <a:rPr lang="en-US" sz="2800" dirty="0" smtClean="0"/>
              <a:t> </a:t>
            </a:r>
            <a:r>
              <a:rPr lang="en-US" sz="2800" dirty="0" err="1" smtClean="0"/>
              <a:t>тинејџерските</a:t>
            </a:r>
            <a:r>
              <a:rPr lang="en-US" sz="2800" dirty="0" smtClean="0"/>
              <a:t> </a:t>
            </a:r>
            <a:r>
              <a:rPr lang="en-US" sz="2800" dirty="0" err="1" smtClean="0"/>
              <a:t>години</a:t>
            </a:r>
            <a:r>
              <a:rPr lang="en-US" sz="2800" dirty="0" smtClean="0"/>
              <a:t>. </a:t>
            </a:r>
            <a:r>
              <a:rPr lang="en-US" sz="2800" dirty="0" err="1" smtClean="0"/>
              <a:t>Неговите</a:t>
            </a:r>
            <a:r>
              <a:rPr lang="en-US" sz="2800" dirty="0" smtClean="0"/>
              <a:t> </a:t>
            </a:r>
            <a:r>
              <a:rPr lang="en-US" sz="2800" dirty="0" err="1" smtClean="0"/>
              <a:t>пријатели</a:t>
            </a:r>
            <a:r>
              <a:rPr lang="en-US" sz="2800" dirty="0" smtClean="0"/>
              <a:t> </a:t>
            </a:r>
            <a:r>
              <a:rPr lang="en-US" sz="2800" dirty="0" err="1" smtClean="0"/>
              <a:t>се</a:t>
            </a:r>
            <a:r>
              <a:rPr lang="en-US" sz="2800" dirty="0" smtClean="0"/>
              <a:t> </a:t>
            </a:r>
            <a:r>
              <a:rPr lang="en-US" sz="2800" dirty="0" err="1" smtClean="0"/>
              <a:t>скептични</a:t>
            </a:r>
            <a:r>
              <a:rPr lang="en-US" sz="2800" dirty="0" smtClean="0"/>
              <a:t>. </a:t>
            </a:r>
            <a:r>
              <a:rPr lang="en-US" sz="2800" dirty="0" err="1" smtClean="0"/>
              <a:t>Тој</a:t>
            </a:r>
            <a:r>
              <a:rPr lang="en-US" sz="2800" dirty="0" smtClean="0"/>
              <a:t> </a:t>
            </a:r>
            <a:r>
              <a:rPr lang="en-US" sz="2800" dirty="0" err="1" smtClean="0"/>
              <a:t>успеа</a:t>
            </a:r>
            <a:r>
              <a:rPr lang="en-US" sz="2800" dirty="0" smtClean="0"/>
              <a:t> </a:t>
            </a:r>
            <a:r>
              <a:rPr lang="en-US" sz="2800" dirty="0" err="1" smtClean="0"/>
              <a:t>да</a:t>
            </a:r>
            <a:r>
              <a:rPr lang="en-US" sz="2800" dirty="0" smtClean="0"/>
              <a:t> </a:t>
            </a:r>
            <a:r>
              <a:rPr lang="en-US" sz="2800" dirty="0" err="1" smtClean="0"/>
              <a:t>пристапи</a:t>
            </a:r>
            <a:r>
              <a:rPr lang="en-US" sz="2800" dirty="0" smtClean="0"/>
              <a:t> </a:t>
            </a:r>
            <a:r>
              <a:rPr lang="en-US" sz="2800" dirty="0" err="1" smtClean="0"/>
              <a:t>до</a:t>
            </a:r>
            <a:r>
              <a:rPr lang="en-US" sz="2800" dirty="0" smtClean="0"/>
              <a:t> </a:t>
            </a:r>
            <a:r>
              <a:rPr lang="en-US" sz="2800" dirty="0" err="1" smtClean="0"/>
              <a:t>базата</a:t>
            </a:r>
            <a:r>
              <a:rPr lang="en-US" sz="2800" dirty="0" smtClean="0"/>
              <a:t> </a:t>
            </a:r>
            <a:r>
              <a:rPr lang="en-US" sz="2800" dirty="0" err="1" smtClean="0"/>
              <a:t>на</a:t>
            </a:r>
            <a:r>
              <a:rPr lang="en-US" sz="2800" dirty="0" smtClean="0"/>
              <a:t> </a:t>
            </a:r>
            <a:r>
              <a:rPr lang="en-US" sz="2800" dirty="0" err="1" smtClean="0"/>
              <a:t>податоци</a:t>
            </a:r>
            <a:r>
              <a:rPr lang="en-US" sz="2800" dirty="0" smtClean="0"/>
              <a:t> </a:t>
            </a:r>
            <a:r>
              <a:rPr lang="en-US" sz="2800" dirty="0" err="1" smtClean="0"/>
              <a:t>на</a:t>
            </a:r>
            <a:r>
              <a:rPr lang="en-US" sz="2800" dirty="0" smtClean="0"/>
              <a:t> </a:t>
            </a:r>
            <a:r>
              <a:rPr lang="en-US" sz="2800" dirty="0" err="1" smtClean="0"/>
              <a:t>неговото</a:t>
            </a:r>
            <a:r>
              <a:rPr lang="en-US" sz="2800" dirty="0" smtClean="0"/>
              <a:t> </a:t>
            </a:r>
            <a:r>
              <a:rPr lang="en-US" sz="2800" dirty="0" err="1" smtClean="0"/>
              <a:t>старо</a:t>
            </a:r>
            <a:r>
              <a:rPr lang="en-US" sz="2800" dirty="0" smtClean="0"/>
              <a:t> </a:t>
            </a:r>
            <a:r>
              <a:rPr lang="en-US" sz="2800" dirty="0" err="1" smtClean="0"/>
              <a:t>училиште</a:t>
            </a:r>
            <a:r>
              <a:rPr lang="en-US" sz="2800" dirty="0" smtClean="0"/>
              <a:t> и </a:t>
            </a:r>
            <a:r>
              <a:rPr lang="en-US" sz="2800" dirty="0" err="1" smtClean="0"/>
              <a:t>да</a:t>
            </a:r>
            <a:r>
              <a:rPr lang="en-US" sz="2800" dirty="0" smtClean="0"/>
              <a:t> </a:t>
            </a:r>
            <a:r>
              <a:rPr lang="en-US" sz="2800" dirty="0" err="1" smtClean="0"/>
              <a:t>ја</a:t>
            </a:r>
            <a:r>
              <a:rPr lang="en-US" sz="2800" dirty="0" smtClean="0"/>
              <a:t> </a:t>
            </a:r>
            <a:r>
              <a:rPr lang="en-US" sz="2800" dirty="0" err="1" smtClean="0"/>
              <a:t>измени</a:t>
            </a:r>
            <a:r>
              <a:rPr lang="en-US" sz="2800" dirty="0" smtClean="0"/>
              <a:t> </a:t>
            </a:r>
            <a:r>
              <a:rPr lang="en-US" sz="2800" dirty="0" err="1" smtClean="0"/>
              <a:t>евиденцијата</a:t>
            </a:r>
            <a:r>
              <a:rPr lang="en-US" sz="2800" dirty="0" smtClean="0"/>
              <a:t>, </a:t>
            </a:r>
            <a:r>
              <a:rPr lang="en-US" sz="2800" dirty="0" err="1" smtClean="0"/>
              <a:t>така</a:t>
            </a:r>
            <a:r>
              <a:rPr lang="en-US" sz="2800" dirty="0" smtClean="0"/>
              <a:t> </a:t>
            </a:r>
            <a:r>
              <a:rPr lang="en-US" sz="2800" dirty="0" err="1" smtClean="0"/>
              <a:t>што</a:t>
            </a:r>
            <a:r>
              <a:rPr lang="en-US" sz="2800" dirty="0" smtClean="0"/>
              <a:t> </a:t>
            </a:r>
            <a:r>
              <a:rPr lang="en-US" sz="2800" dirty="0" err="1" smtClean="0"/>
              <a:t>таа</a:t>
            </a:r>
            <a:r>
              <a:rPr lang="en-US" sz="2800" dirty="0" smtClean="0"/>
              <a:t> </a:t>
            </a:r>
            <a:r>
              <a:rPr lang="en-US" sz="2800" dirty="0" err="1" smtClean="0"/>
              <a:t>сега</a:t>
            </a:r>
            <a:r>
              <a:rPr lang="en-US" sz="2800" dirty="0" smtClean="0"/>
              <a:t> </a:t>
            </a:r>
            <a:r>
              <a:rPr lang="en-US" sz="2800" dirty="0" err="1" smtClean="0"/>
              <a:t>го</a:t>
            </a:r>
            <a:r>
              <a:rPr lang="en-US" sz="2800" dirty="0" smtClean="0"/>
              <a:t> </a:t>
            </a:r>
            <a:r>
              <a:rPr lang="en-US" sz="2800" dirty="0" err="1" smtClean="0"/>
              <a:t>прикажува</a:t>
            </a:r>
            <a:r>
              <a:rPr lang="en-US" sz="2800" dirty="0" smtClean="0"/>
              <a:t> </a:t>
            </a:r>
            <a:r>
              <a:rPr lang="en-US" sz="2800" dirty="0" err="1" smtClean="0"/>
              <a:t>како</a:t>
            </a:r>
            <a:r>
              <a:rPr lang="en-US" sz="2800" dirty="0" smtClean="0"/>
              <a:t> </a:t>
            </a:r>
            <a:r>
              <a:rPr lang="en-US" sz="2800" dirty="0" err="1" smtClean="0"/>
              <a:t>капитен</a:t>
            </a:r>
            <a:r>
              <a:rPr lang="en-US" sz="2800" dirty="0" smtClean="0"/>
              <a:t> </a:t>
            </a:r>
            <a:r>
              <a:rPr lang="en-US" sz="2800" dirty="0" err="1" smtClean="0"/>
              <a:t>на</a:t>
            </a:r>
            <a:r>
              <a:rPr lang="en-US" sz="2800" dirty="0" smtClean="0"/>
              <a:t> </a:t>
            </a:r>
            <a:r>
              <a:rPr lang="en-US" sz="2800" dirty="0" err="1" smtClean="0"/>
              <a:t>атлетскиот</a:t>
            </a:r>
            <a:r>
              <a:rPr lang="en-US" sz="2800" dirty="0" smtClean="0"/>
              <a:t> </a:t>
            </a:r>
            <a:r>
              <a:rPr lang="en-US" sz="2800" dirty="0" err="1" smtClean="0"/>
              <a:t>тим</a:t>
            </a:r>
            <a:r>
              <a:rPr lang="en-US" sz="2800" dirty="0" smtClean="0"/>
              <a:t> </a:t>
            </a:r>
            <a:r>
              <a:rPr lang="en-US" sz="2800" dirty="0" err="1" smtClean="0"/>
              <a:t>на</a:t>
            </a:r>
            <a:r>
              <a:rPr lang="en-US" sz="2800" dirty="0" smtClean="0"/>
              <a:t> </a:t>
            </a:r>
            <a:r>
              <a:rPr lang="en-US" sz="2800" dirty="0" err="1" smtClean="0"/>
              <a:t>училиштето</a:t>
            </a:r>
            <a:r>
              <a:rPr lang="en-US" sz="2800" dirty="0" smtClean="0"/>
              <a:t> и </a:t>
            </a:r>
            <a:r>
              <a:rPr lang="en-US" sz="2800" dirty="0" err="1" smtClean="0"/>
              <a:t>како</a:t>
            </a:r>
            <a:r>
              <a:rPr lang="en-US" sz="2800" dirty="0" smtClean="0"/>
              <a:t> </a:t>
            </a:r>
            <a:r>
              <a:rPr lang="en-US" sz="2800" dirty="0" err="1" smtClean="0"/>
              <a:t>добитник</a:t>
            </a:r>
            <a:r>
              <a:rPr lang="en-US" sz="2800" dirty="0" smtClean="0"/>
              <a:t> </a:t>
            </a:r>
            <a:r>
              <a:rPr lang="en-US" sz="2800" dirty="0" err="1" smtClean="0"/>
              <a:t>на</a:t>
            </a:r>
            <a:r>
              <a:rPr lang="en-US" sz="2800" dirty="0" smtClean="0"/>
              <a:t> </a:t>
            </a:r>
            <a:r>
              <a:rPr lang="en-US" sz="2800" dirty="0" err="1" smtClean="0"/>
              <a:t>голем</a:t>
            </a:r>
            <a:r>
              <a:rPr lang="en-US" sz="2800" dirty="0" smtClean="0"/>
              <a:t> </a:t>
            </a:r>
            <a:r>
              <a:rPr lang="en-US" sz="2800" dirty="0" err="1" smtClean="0"/>
              <a:t>број</a:t>
            </a:r>
            <a:r>
              <a:rPr lang="en-US" sz="2800" dirty="0" smtClean="0"/>
              <a:t> </a:t>
            </a:r>
            <a:r>
              <a:rPr lang="en-US" sz="2800" dirty="0" err="1" smtClean="0"/>
              <a:t>медали</a:t>
            </a:r>
            <a:r>
              <a:rPr lang="en-US" sz="2800" dirty="0" smtClean="0"/>
              <a:t>.</a:t>
            </a:r>
            <a:endParaRPr lang="en-US" altLang="en-US" sz="2800" i="1" dirty="0" smtClean="0"/>
          </a:p>
          <a:p>
            <a:pPr marL="3175" indent="-3175">
              <a:buFont typeface="Arial" charset="0"/>
              <a:buNone/>
            </a:pPr>
            <a:r>
              <a:rPr lang="en-US" sz="2800" i="1" dirty="0" err="1" smtClean="0"/>
              <a:t>Дали</a:t>
            </a:r>
            <a:r>
              <a:rPr lang="en-US" sz="2800" i="1" dirty="0" smtClean="0"/>
              <a:t> </a:t>
            </a:r>
            <a:r>
              <a:rPr lang="en-US" sz="2800" i="1" dirty="0" err="1" smtClean="0"/>
              <a:t>ова</a:t>
            </a:r>
            <a:r>
              <a:rPr lang="en-US" sz="2800" i="1" dirty="0" smtClean="0"/>
              <a:t> е </a:t>
            </a:r>
            <a:r>
              <a:rPr lang="en-US" sz="2800" i="1" dirty="0" err="1" smtClean="0"/>
              <a:t>кривично</a:t>
            </a:r>
            <a:r>
              <a:rPr lang="en-US" sz="2800" i="1" dirty="0" smtClean="0"/>
              <a:t> </a:t>
            </a:r>
            <a:r>
              <a:rPr lang="en-US" sz="2800" i="1" dirty="0" err="1" smtClean="0"/>
              <a:t>дело</a:t>
            </a:r>
            <a:r>
              <a:rPr lang="en-US" sz="2800" i="1" dirty="0" smtClean="0"/>
              <a:t> </a:t>
            </a:r>
            <a:r>
              <a:rPr lang="en-US" sz="2800" i="1" dirty="0" err="1" smtClean="0"/>
              <a:t>на</a:t>
            </a:r>
            <a:r>
              <a:rPr lang="en-US" sz="2800" i="1" dirty="0" smtClean="0"/>
              <a:t> </a:t>
            </a:r>
            <a:r>
              <a:rPr lang="en-US" sz="2800" i="1" dirty="0" err="1" smtClean="0"/>
              <a:t>компјутерски</a:t>
            </a:r>
            <a:r>
              <a:rPr lang="en-US" sz="2800" i="1" dirty="0" smtClean="0"/>
              <a:t> </a:t>
            </a:r>
            <a:r>
              <a:rPr lang="en-US" sz="2800" i="1" dirty="0" err="1" smtClean="0"/>
              <a:t>фалсификат</a:t>
            </a:r>
            <a:r>
              <a:rPr lang="en-US" sz="2800" i="1" dirty="0" smtClean="0"/>
              <a:t>?</a:t>
            </a:r>
            <a:r>
              <a:rPr lang="en-US" sz="2800" dirty="0" smtClean="0"/>
              <a:t> </a:t>
            </a:r>
          </a:p>
        </p:txBody>
      </p:sp>
      <p:sp>
        <p:nvSpPr>
          <p:cNvPr id="1382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C5A04EF-2348-45E0-B687-DEAA2F585D9C}" type="slidenum">
              <a:rPr lang="en-US" smtClean="0">
                <a:solidFill>
                  <a:srgbClr val="898989"/>
                </a:solidFill>
                <a:latin typeface="Calibri" pitchFamily="34" charset="0"/>
              </a:rPr>
              <a:pPr eaLnBrk="1" hangingPunct="1"/>
              <a:t>134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p:cNvSpPr>
          <p:nvPr>
            <p:ph type="title" idx="4294967295"/>
          </p:nvPr>
        </p:nvSpPr>
        <p:spPr/>
        <p:txBody>
          <a:bodyPr/>
          <a:lstStyle/>
          <a:p>
            <a:pPr eaLnBrk="1" hangingPunct="1"/>
            <a:r>
              <a:rPr lang="en-US" b="1" smtClean="0"/>
              <a:t>Студија на случај 19</a:t>
            </a:r>
          </a:p>
        </p:txBody>
      </p:sp>
      <p:sp>
        <p:nvSpPr>
          <p:cNvPr id="139267" name="Rectangle 3"/>
          <p:cNvSpPr>
            <a:spLocks noGrp="1"/>
          </p:cNvSpPr>
          <p:nvPr>
            <p:ph type="body" idx="4294967295"/>
          </p:nvPr>
        </p:nvSpPr>
        <p:spPr>
          <a:xfrm>
            <a:off x="457200" y="1417638"/>
            <a:ext cx="8229600" cy="4708525"/>
          </a:xfrm>
        </p:spPr>
        <p:txBody>
          <a:bodyPr/>
          <a:lstStyle/>
          <a:p>
            <a:pPr marL="3175" indent="-3175">
              <a:buFont typeface="Arial" charset="0"/>
              <a:buNone/>
            </a:pPr>
            <a:r>
              <a:rPr lang="en-US" sz="2200" b="1" dirty="0" err="1" smtClean="0"/>
              <a:t>Факти</a:t>
            </a:r>
            <a:r>
              <a:rPr lang="en-US" sz="2200" b="1" dirty="0" smtClean="0"/>
              <a:t> / </a:t>
            </a:r>
            <a:r>
              <a:rPr lang="en-US" sz="2200" b="1" dirty="0" err="1" smtClean="0"/>
              <a:t>сценарио</a:t>
            </a:r>
            <a:r>
              <a:rPr lang="en-US" sz="2200" dirty="0" smtClean="0"/>
              <a:t> </a:t>
            </a:r>
            <a:endParaRPr lang="en-US" altLang="en-US" sz="2200" dirty="0" smtClean="0"/>
          </a:p>
          <a:p>
            <a:pPr marL="3175" indent="-3175">
              <a:buFont typeface="Arial" charset="0"/>
              <a:buNone/>
            </a:pPr>
            <a:r>
              <a:rPr lang="en-US" sz="2200" dirty="0" err="1" smtClean="0"/>
              <a:t>Сега</a:t>
            </a:r>
            <a:r>
              <a:rPr lang="en-US" sz="2200" dirty="0" smtClean="0"/>
              <a:t> </a:t>
            </a:r>
            <a:r>
              <a:rPr lang="en-US" sz="2200" dirty="0" err="1" smtClean="0"/>
              <a:t>откако</a:t>
            </a:r>
            <a:r>
              <a:rPr lang="en-US" sz="2200" dirty="0" smtClean="0"/>
              <a:t> </a:t>
            </a:r>
            <a:r>
              <a:rPr lang="en-US" sz="2200" dirty="0" err="1" smtClean="0"/>
              <a:t>ја</a:t>
            </a:r>
            <a:r>
              <a:rPr lang="en-US" sz="2200" dirty="0" smtClean="0"/>
              <a:t> </a:t>
            </a:r>
            <a:r>
              <a:rPr lang="en-US" sz="2200" dirty="0" err="1" smtClean="0"/>
              <a:t>загубил</a:t>
            </a:r>
            <a:r>
              <a:rPr lang="en-US" sz="2200" dirty="0" smtClean="0"/>
              <a:t> </a:t>
            </a:r>
            <a:r>
              <a:rPr lang="en-US" sz="2200" dirty="0" err="1" smtClean="0"/>
              <a:t>својата</a:t>
            </a:r>
            <a:r>
              <a:rPr lang="en-US" sz="2200" dirty="0" smtClean="0"/>
              <a:t> </a:t>
            </a:r>
            <a:r>
              <a:rPr lang="en-US" sz="2200" dirty="0" err="1" smtClean="0"/>
              <a:t>работа</a:t>
            </a:r>
            <a:r>
              <a:rPr lang="en-US" sz="2200" dirty="0" smtClean="0"/>
              <a:t> </a:t>
            </a:r>
            <a:r>
              <a:rPr lang="en-US" sz="2200" dirty="0" err="1" smtClean="0"/>
              <a:t>во</a:t>
            </a:r>
            <a:r>
              <a:rPr lang="en-US" sz="2200" dirty="0" smtClean="0"/>
              <a:t> </a:t>
            </a:r>
            <a:r>
              <a:rPr lang="en-US" sz="2200" dirty="0" err="1" smtClean="0"/>
              <a:t>полициските</a:t>
            </a:r>
            <a:r>
              <a:rPr lang="en-US" sz="2200" dirty="0" smtClean="0"/>
              <a:t> </a:t>
            </a:r>
            <a:r>
              <a:rPr lang="en-US" sz="2200" dirty="0" err="1" smtClean="0"/>
              <a:t>сили</a:t>
            </a:r>
            <a:r>
              <a:rPr lang="en-US" sz="2200" dirty="0" smtClean="0"/>
              <a:t> и </a:t>
            </a:r>
            <a:r>
              <a:rPr lang="en-US" sz="2200" dirty="0" err="1" smtClean="0"/>
              <a:t>откако</a:t>
            </a:r>
            <a:r>
              <a:rPr lang="en-US" sz="2200" dirty="0" smtClean="0"/>
              <a:t> </a:t>
            </a:r>
            <a:r>
              <a:rPr lang="en-US" sz="2200" dirty="0" err="1" smtClean="0"/>
              <a:t>мора</a:t>
            </a:r>
            <a:r>
              <a:rPr lang="en-US" sz="2200" dirty="0" smtClean="0"/>
              <a:t> </a:t>
            </a:r>
            <a:r>
              <a:rPr lang="en-US" sz="2200" dirty="0" err="1" smtClean="0"/>
              <a:t>да</a:t>
            </a:r>
            <a:r>
              <a:rPr lang="en-US" sz="2200" dirty="0" smtClean="0"/>
              <a:t> ѝ </a:t>
            </a:r>
            <a:r>
              <a:rPr lang="en-US" sz="2200" dirty="0" err="1" smtClean="0"/>
              <a:t>плаќа</a:t>
            </a:r>
            <a:r>
              <a:rPr lang="en-US" sz="2200" dirty="0" smtClean="0"/>
              <a:t> </a:t>
            </a:r>
            <a:r>
              <a:rPr lang="en-US" sz="2200" dirty="0" err="1" smtClean="0"/>
              <a:t>алиментација</a:t>
            </a:r>
            <a:r>
              <a:rPr lang="en-US" sz="2200" dirty="0" smtClean="0"/>
              <a:t> </a:t>
            </a:r>
            <a:r>
              <a:rPr lang="en-US" sz="2200" dirty="0" err="1" smtClean="0"/>
              <a:t>на</a:t>
            </a:r>
            <a:r>
              <a:rPr lang="en-US" sz="2200" dirty="0" smtClean="0"/>
              <a:t> </a:t>
            </a:r>
            <a:r>
              <a:rPr lang="en-US" sz="2200" dirty="0" err="1" smtClean="0"/>
              <a:t>неговата</a:t>
            </a:r>
            <a:r>
              <a:rPr lang="en-US" sz="2200" dirty="0" smtClean="0"/>
              <a:t> </a:t>
            </a:r>
            <a:r>
              <a:rPr lang="en-US" sz="2200" dirty="0" err="1" smtClean="0"/>
              <a:t>сопруга</a:t>
            </a:r>
            <a:r>
              <a:rPr lang="en-US" sz="2200" dirty="0" smtClean="0"/>
              <a:t>, </a:t>
            </a:r>
            <a:r>
              <a:rPr lang="en-US" sz="2200" dirty="0" err="1" smtClean="0"/>
              <a:t>по</a:t>
            </a:r>
            <a:r>
              <a:rPr lang="en-US" sz="2200" dirty="0" smtClean="0"/>
              <a:t> </a:t>
            </a:r>
            <a:r>
              <a:rPr lang="en-US" sz="2200" dirty="0" err="1" smtClean="0"/>
              <a:t>нивниот</a:t>
            </a:r>
            <a:r>
              <a:rPr lang="en-US" sz="2200" dirty="0" smtClean="0"/>
              <a:t> </a:t>
            </a:r>
            <a:r>
              <a:rPr lang="en-US" sz="2200" dirty="0" err="1" smtClean="0"/>
              <a:t>развод</a:t>
            </a:r>
            <a:r>
              <a:rPr lang="en-US" sz="2200" dirty="0" smtClean="0"/>
              <a:t>, </a:t>
            </a:r>
            <a:r>
              <a:rPr lang="en-US" sz="2200" dirty="0" err="1" smtClean="0"/>
              <a:t>Боби</a:t>
            </a:r>
            <a:r>
              <a:rPr lang="en-US" sz="2200" dirty="0" smtClean="0"/>
              <a:t> </a:t>
            </a:r>
            <a:r>
              <a:rPr lang="en-US" sz="2200" dirty="0" err="1" smtClean="0"/>
              <a:t>бара</a:t>
            </a:r>
            <a:r>
              <a:rPr lang="en-US" sz="2200" dirty="0" smtClean="0"/>
              <a:t> </a:t>
            </a:r>
            <a:r>
              <a:rPr lang="en-US" sz="2200" dirty="0" err="1" smtClean="0"/>
              <a:t>друг</a:t>
            </a:r>
            <a:r>
              <a:rPr lang="en-US" sz="2200" dirty="0" smtClean="0"/>
              <a:t> </a:t>
            </a:r>
            <a:r>
              <a:rPr lang="en-US" sz="2200" dirty="0" err="1" smtClean="0"/>
              <a:t>начин</a:t>
            </a:r>
            <a:r>
              <a:rPr lang="en-US" sz="2200" dirty="0" smtClean="0"/>
              <a:t> </a:t>
            </a:r>
            <a:r>
              <a:rPr lang="en-US" sz="2200" dirty="0" err="1" smtClean="0"/>
              <a:t>да</a:t>
            </a:r>
            <a:r>
              <a:rPr lang="en-US" sz="2200" dirty="0" smtClean="0"/>
              <a:t> </a:t>
            </a:r>
            <a:r>
              <a:rPr lang="en-US" sz="2200" dirty="0" err="1" smtClean="0"/>
              <a:t>заработи</a:t>
            </a:r>
            <a:r>
              <a:rPr lang="en-US" sz="2200" dirty="0" smtClean="0"/>
              <a:t> </a:t>
            </a:r>
            <a:r>
              <a:rPr lang="en-US" sz="2200" dirty="0" err="1" smtClean="0"/>
              <a:t>пари</a:t>
            </a:r>
            <a:r>
              <a:rPr lang="en-US" sz="2200" dirty="0" smtClean="0"/>
              <a:t>. </a:t>
            </a:r>
            <a:r>
              <a:rPr lang="en-US" sz="2200" dirty="0" err="1" smtClean="0"/>
              <a:t>Тој</a:t>
            </a:r>
            <a:r>
              <a:rPr lang="en-US" sz="2200" dirty="0" smtClean="0"/>
              <a:t> </a:t>
            </a:r>
            <a:r>
              <a:rPr lang="en-US" sz="2200" dirty="0" err="1" smtClean="0"/>
              <a:t>отсекогаш</a:t>
            </a:r>
            <a:r>
              <a:rPr lang="en-US" sz="2200" dirty="0" smtClean="0"/>
              <a:t> </a:t>
            </a:r>
            <a:r>
              <a:rPr lang="en-US" sz="2200" dirty="0" err="1" smtClean="0"/>
              <a:t>имал</a:t>
            </a:r>
            <a:r>
              <a:rPr lang="en-US" sz="2200" dirty="0" smtClean="0"/>
              <a:t> </a:t>
            </a:r>
            <a:r>
              <a:rPr lang="en-US" sz="2200" dirty="0" err="1" smtClean="0"/>
              <a:t>интерес</a:t>
            </a:r>
            <a:r>
              <a:rPr lang="en-US" sz="2200" dirty="0" smtClean="0"/>
              <a:t> </a:t>
            </a:r>
            <a:r>
              <a:rPr lang="en-US" sz="2200" dirty="0" err="1" smtClean="0"/>
              <a:t>за</a:t>
            </a:r>
            <a:r>
              <a:rPr lang="en-US" sz="2200" dirty="0" smtClean="0"/>
              <a:t> </a:t>
            </a:r>
            <a:r>
              <a:rPr lang="en-US" sz="2200" dirty="0" err="1" smtClean="0"/>
              <a:t>работа</a:t>
            </a:r>
            <a:r>
              <a:rPr lang="en-US" sz="2200" dirty="0" smtClean="0"/>
              <a:t> </a:t>
            </a:r>
            <a:r>
              <a:rPr lang="en-US" sz="2200" dirty="0" err="1" smtClean="0"/>
              <a:t>со</a:t>
            </a:r>
            <a:r>
              <a:rPr lang="en-US" sz="2200" dirty="0" smtClean="0"/>
              <a:t> </a:t>
            </a:r>
            <a:r>
              <a:rPr lang="en-US" sz="2200" dirty="0" err="1" smtClean="0"/>
              <a:t>акции</a:t>
            </a:r>
            <a:r>
              <a:rPr lang="en-US" sz="2200" dirty="0" smtClean="0"/>
              <a:t> и </a:t>
            </a:r>
            <a:r>
              <a:rPr lang="en-US" sz="2200" dirty="0" err="1" smtClean="0"/>
              <a:t>затоа</a:t>
            </a:r>
            <a:r>
              <a:rPr lang="en-US" sz="2200" dirty="0" smtClean="0"/>
              <a:t> </a:t>
            </a:r>
            <a:r>
              <a:rPr lang="en-US" sz="2200" dirty="0" err="1" smtClean="0"/>
              <a:t>купи</a:t>
            </a:r>
            <a:r>
              <a:rPr lang="en-US" sz="2200" dirty="0" smtClean="0"/>
              <a:t> 1.000 </a:t>
            </a:r>
            <a:r>
              <a:rPr lang="en-US" sz="2200" dirty="0" err="1" smtClean="0"/>
              <a:t>акции</a:t>
            </a:r>
            <a:r>
              <a:rPr lang="en-US" sz="2200" dirty="0" smtClean="0"/>
              <a:t> </a:t>
            </a:r>
            <a:r>
              <a:rPr lang="en-US" sz="2200" dirty="0" err="1" smtClean="0"/>
              <a:t>од</a:t>
            </a:r>
            <a:r>
              <a:rPr lang="en-US" sz="2200" dirty="0" smtClean="0"/>
              <a:t> </a:t>
            </a:r>
            <a:r>
              <a:rPr lang="en-US" sz="2200" dirty="0" err="1" smtClean="0"/>
              <a:t>Фландер</a:t>
            </a:r>
            <a:r>
              <a:rPr lang="en-US" sz="2200" dirty="0" smtClean="0"/>
              <a:t> </a:t>
            </a:r>
            <a:r>
              <a:rPr lang="en-US" sz="2200" dirty="0" err="1" smtClean="0"/>
              <a:t>Мајнингс</a:t>
            </a:r>
            <a:r>
              <a:rPr lang="en-US" sz="2200" dirty="0" smtClean="0"/>
              <a:t> </a:t>
            </a:r>
            <a:r>
              <a:rPr lang="en-US" sz="2200" dirty="0" err="1" smtClean="0"/>
              <a:t>Инк</a:t>
            </a:r>
            <a:r>
              <a:rPr lang="en-US" sz="2200" dirty="0" smtClean="0"/>
              <a:t>., </a:t>
            </a:r>
            <a:r>
              <a:rPr lang="en-US" sz="2200" dirty="0" err="1" smtClean="0"/>
              <a:t>компанија</a:t>
            </a:r>
            <a:r>
              <a:rPr lang="en-US" sz="2200" dirty="0" smtClean="0"/>
              <a:t> </a:t>
            </a:r>
            <a:r>
              <a:rPr lang="en-US" sz="2200" dirty="0" err="1" smtClean="0"/>
              <a:t>со</a:t>
            </a:r>
            <a:r>
              <a:rPr lang="en-US" sz="2200" dirty="0" smtClean="0"/>
              <a:t> </a:t>
            </a:r>
            <a:r>
              <a:rPr lang="en-US" sz="2200" dirty="0" err="1" smtClean="0"/>
              <a:t>ексклузивно</a:t>
            </a:r>
            <a:r>
              <a:rPr lang="en-US" sz="2200" dirty="0" smtClean="0"/>
              <a:t> </a:t>
            </a:r>
            <a:r>
              <a:rPr lang="en-US" sz="2200" dirty="0" err="1" smtClean="0"/>
              <a:t>право</a:t>
            </a:r>
            <a:r>
              <a:rPr lang="en-US" sz="2200" dirty="0" smtClean="0"/>
              <a:t> </a:t>
            </a:r>
            <a:r>
              <a:rPr lang="en-US" sz="2200" dirty="0" err="1" smtClean="0"/>
              <a:t>за</a:t>
            </a:r>
            <a:r>
              <a:rPr lang="en-US" sz="2200" dirty="0" smtClean="0"/>
              <a:t> </a:t>
            </a:r>
            <a:r>
              <a:rPr lang="en-US" sz="2200" dirty="0" err="1" smtClean="0"/>
              <a:t>копање</a:t>
            </a:r>
            <a:r>
              <a:rPr lang="en-US" sz="2200" dirty="0" smtClean="0"/>
              <a:t> </a:t>
            </a:r>
            <a:r>
              <a:rPr lang="en-US" sz="2200" dirty="0" err="1" smtClean="0"/>
              <a:t>ураниум</a:t>
            </a:r>
            <a:r>
              <a:rPr lang="en-US" sz="2200" dirty="0" smtClean="0"/>
              <a:t> </a:t>
            </a:r>
            <a:r>
              <a:rPr lang="en-US" sz="2200" dirty="0" err="1" smtClean="0"/>
              <a:t>во</a:t>
            </a:r>
            <a:r>
              <a:rPr lang="en-US" sz="2200" dirty="0" smtClean="0"/>
              <a:t> </a:t>
            </a:r>
            <a:r>
              <a:rPr lang="en-US" sz="2200" dirty="0" err="1" smtClean="0"/>
              <a:t>Белгија</a:t>
            </a:r>
            <a:r>
              <a:rPr lang="en-US" sz="2200" dirty="0" smtClean="0"/>
              <a:t> </a:t>
            </a:r>
            <a:r>
              <a:rPr lang="en-US" sz="2200" dirty="0" err="1" smtClean="0"/>
              <a:t>за</a:t>
            </a:r>
            <a:r>
              <a:rPr lang="en-US" sz="2200" dirty="0" smtClean="0"/>
              <a:t> 1 </a:t>
            </a:r>
            <a:r>
              <a:rPr lang="en-US" sz="2200" dirty="0" err="1" smtClean="0"/>
              <a:t>евро</a:t>
            </a:r>
            <a:r>
              <a:rPr lang="en-US" sz="2200" dirty="0" smtClean="0"/>
              <a:t> </a:t>
            </a:r>
            <a:r>
              <a:rPr lang="en-US" sz="2200" dirty="0" err="1" smtClean="0"/>
              <a:t>по</a:t>
            </a:r>
            <a:r>
              <a:rPr lang="en-US" sz="2200" dirty="0" smtClean="0"/>
              <a:t> </a:t>
            </a:r>
            <a:r>
              <a:rPr lang="en-US" sz="2200" dirty="0" err="1" smtClean="0"/>
              <a:t>акција</a:t>
            </a:r>
            <a:r>
              <a:rPr lang="en-US" sz="2200" dirty="0" smtClean="0"/>
              <a:t>. </a:t>
            </a:r>
            <a:r>
              <a:rPr lang="en-US" sz="2200" dirty="0" err="1" smtClean="0"/>
              <a:t>Боби</a:t>
            </a:r>
            <a:r>
              <a:rPr lang="en-US" sz="2200" dirty="0" smtClean="0"/>
              <a:t> е </a:t>
            </a:r>
            <a:r>
              <a:rPr lang="en-US" sz="2200" dirty="0" err="1" smtClean="0"/>
              <a:t>член</a:t>
            </a:r>
            <a:r>
              <a:rPr lang="en-US" sz="2200" dirty="0" smtClean="0"/>
              <a:t> </a:t>
            </a:r>
            <a:r>
              <a:rPr lang="en-US" sz="2200" dirty="0" err="1" smtClean="0"/>
              <a:t>на</a:t>
            </a:r>
            <a:r>
              <a:rPr lang="en-US" sz="2200" dirty="0" smtClean="0"/>
              <a:t> </a:t>
            </a:r>
            <a:r>
              <a:rPr lang="en-US" sz="2200" dirty="0" err="1" smtClean="0"/>
              <a:t>интернет-форум</a:t>
            </a:r>
            <a:r>
              <a:rPr lang="en-US" sz="2200" dirty="0" smtClean="0"/>
              <a:t> </a:t>
            </a:r>
            <a:r>
              <a:rPr lang="en-US" sz="2200" dirty="0" err="1" smtClean="0"/>
              <a:t>чии</a:t>
            </a:r>
            <a:r>
              <a:rPr lang="en-US" sz="2200" dirty="0" smtClean="0"/>
              <a:t> </a:t>
            </a:r>
            <a:r>
              <a:rPr lang="en-US" sz="2200" dirty="0" err="1" smtClean="0"/>
              <a:t>членови</a:t>
            </a:r>
            <a:r>
              <a:rPr lang="en-US" sz="2200" dirty="0" smtClean="0"/>
              <a:t>, </a:t>
            </a:r>
            <a:r>
              <a:rPr lang="en-US" sz="2200" dirty="0" err="1" smtClean="0"/>
              <a:t>како</a:t>
            </a:r>
            <a:r>
              <a:rPr lang="en-US" sz="2200" dirty="0" smtClean="0"/>
              <a:t> и </a:t>
            </a:r>
            <a:r>
              <a:rPr lang="en-US" sz="2200" dirty="0" err="1" smtClean="0"/>
              <a:t>Боби</a:t>
            </a:r>
            <a:r>
              <a:rPr lang="en-US" sz="2200" dirty="0" smtClean="0"/>
              <a:t>, </a:t>
            </a:r>
            <a:r>
              <a:rPr lang="en-US" sz="2200" dirty="0" err="1" smtClean="0"/>
              <a:t>се</a:t>
            </a:r>
            <a:r>
              <a:rPr lang="en-US" sz="2200" dirty="0" smtClean="0"/>
              <a:t> </a:t>
            </a:r>
            <a:r>
              <a:rPr lang="en-US" sz="2200" dirty="0" err="1" smtClean="0"/>
              <a:t>заинтересирани</a:t>
            </a:r>
            <a:r>
              <a:rPr lang="en-US" sz="2200" dirty="0" smtClean="0"/>
              <a:t> </a:t>
            </a:r>
            <a:r>
              <a:rPr lang="en-US" sz="2200" dirty="0" err="1" smtClean="0"/>
              <a:t>за</a:t>
            </a:r>
            <a:r>
              <a:rPr lang="en-US" sz="2200" dirty="0" smtClean="0"/>
              <a:t> </a:t>
            </a:r>
            <a:r>
              <a:rPr lang="en-US" sz="2200" dirty="0" err="1" smtClean="0"/>
              <a:t>берзата</a:t>
            </a:r>
            <a:r>
              <a:rPr lang="en-US" sz="2200" dirty="0" smtClean="0"/>
              <a:t>. </a:t>
            </a:r>
            <a:r>
              <a:rPr lang="en-US" sz="2200" dirty="0" err="1" smtClean="0"/>
              <a:t>Боби</a:t>
            </a:r>
            <a:r>
              <a:rPr lang="en-US" sz="2200" dirty="0" smtClean="0"/>
              <a:t> </a:t>
            </a:r>
            <a:r>
              <a:rPr lang="en-US" sz="2200" dirty="0" err="1" smtClean="0"/>
              <a:t>постирал</a:t>
            </a:r>
            <a:r>
              <a:rPr lang="en-US" sz="2200" dirty="0" smtClean="0"/>
              <a:t> </a:t>
            </a:r>
            <a:r>
              <a:rPr lang="en-US" sz="2200" dirty="0" err="1" smtClean="0"/>
              <a:t>порака</a:t>
            </a:r>
            <a:r>
              <a:rPr lang="en-US" sz="2200" dirty="0" smtClean="0"/>
              <a:t> </a:t>
            </a:r>
            <a:r>
              <a:rPr lang="en-US" sz="2200" dirty="0" err="1" smtClean="0"/>
              <a:t>дека</a:t>
            </a:r>
            <a:r>
              <a:rPr lang="en-US" sz="2200" dirty="0" smtClean="0"/>
              <a:t> </a:t>
            </a:r>
            <a:r>
              <a:rPr lang="en-US" sz="2200" dirty="0" err="1" smtClean="0"/>
              <a:t>еден</a:t>
            </a:r>
            <a:r>
              <a:rPr lang="en-US" sz="2200" dirty="0" smtClean="0"/>
              <a:t> </a:t>
            </a:r>
            <a:r>
              <a:rPr lang="en-US" sz="2200" dirty="0" err="1" smtClean="0"/>
              <a:t>пријател</a:t>
            </a:r>
            <a:r>
              <a:rPr lang="en-US" sz="2200" dirty="0" smtClean="0"/>
              <a:t> </a:t>
            </a:r>
            <a:r>
              <a:rPr lang="en-US" sz="2200" dirty="0" err="1" smtClean="0"/>
              <a:t>од</a:t>
            </a:r>
            <a:r>
              <a:rPr lang="en-US" sz="2200" dirty="0" smtClean="0"/>
              <a:t> </a:t>
            </a:r>
            <a:r>
              <a:rPr lang="en-US" sz="2200" dirty="0" err="1" smtClean="0"/>
              <a:t>белгиска</a:t>
            </a:r>
            <a:r>
              <a:rPr lang="en-US" sz="2200" dirty="0" smtClean="0"/>
              <a:t> </a:t>
            </a:r>
            <a:r>
              <a:rPr lang="en-US" sz="2200" dirty="0" err="1" smtClean="0"/>
              <a:t>влада</a:t>
            </a:r>
            <a:r>
              <a:rPr lang="en-US" sz="2200" dirty="0" smtClean="0"/>
              <a:t> </a:t>
            </a:r>
            <a:r>
              <a:rPr lang="en-US" sz="2200" dirty="0" err="1" smtClean="0"/>
              <a:t>му</a:t>
            </a:r>
            <a:r>
              <a:rPr lang="en-US" sz="2200" dirty="0" smtClean="0"/>
              <a:t> </a:t>
            </a:r>
            <a:r>
              <a:rPr lang="en-US" sz="2200" dirty="0" err="1" smtClean="0"/>
              <a:t>кажал</a:t>
            </a:r>
            <a:r>
              <a:rPr lang="en-US" sz="2200" dirty="0" smtClean="0"/>
              <a:t> </a:t>
            </a:r>
            <a:r>
              <a:rPr lang="en-US" sz="2200" dirty="0" err="1" smtClean="0"/>
              <a:t>дека</a:t>
            </a:r>
            <a:r>
              <a:rPr lang="en-US" sz="2200" dirty="0" smtClean="0"/>
              <a:t> </a:t>
            </a:r>
            <a:r>
              <a:rPr lang="en-US" sz="2200" dirty="0" err="1" smtClean="0"/>
              <a:t>се</a:t>
            </a:r>
            <a:r>
              <a:rPr lang="en-US" sz="2200" dirty="0" smtClean="0"/>
              <a:t> </a:t>
            </a:r>
            <a:r>
              <a:rPr lang="en-US" sz="2200" dirty="0" err="1" smtClean="0"/>
              <a:t>откриени</a:t>
            </a:r>
            <a:r>
              <a:rPr lang="en-US" sz="2200" dirty="0" smtClean="0"/>
              <a:t> </a:t>
            </a:r>
            <a:r>
              <a:rPr lang="en-US" sz="2200" dirty="0" err="1" smtClean="0"/>
              <a:t>значајни</a:t>
            </a:r>
            <a:r>
              <a:rPr lang="en-US" sz="2200" dirty="0" smtClean="0"/>
              <a:t> </a:t>
            </a:r>
            <a:r>
              <a:rPr lang="en-US" sz="2200" dirty="0" err="1" smtClean="0"/>
              <a:t>количества</a:t>
            </a:r>
            <a:r>
              <a:rPr lang="en-US" sz="2200" dirty="0" smtClean="0"/>
              <a:t> </a:t>
            </a:r>
            <a:r>
              <a:rPr lang="en-US" sz="2200" dirty="0" err="1" smtClean="0"/>
              <a:t>ураниум</a:t>
            </a:r>
            <a:r>
              <a:rPr lang="en-US" sz="2200" dirty="0" smtClean="0"/>
              <a:t> </a:t>
            </a:r>
            <a:r>
              <a:rPr lang="en-US" sz="2200" dirty="0" err="1" smtClean="0"/>
              <a:t>во</a:t>
            </a:r>
            <a:r>
              <a:rPr lang="en-US" sz="2200" dirty="0" smtClean="0"/>
              <a:t> </a:t>
            </a:r>
            <a:r>
              <a:rPr lang="en-US" sz="2200" dirty="0" err="1" smtClean="0"/>
              <a:t>Белгија</a:t>
            </a:r>
            <a:r>
              <a:rPr lang="en-US" sz="2200" dirty="0" smtClean="0"/>
              <a:t>. </a:t>
            </a:r>
            <a:r>
              <a:rPr lang="en-US" sz="2200" dirty="0" err="1" smtClean="0"/>
              <a:t>Следејќи</a:t>
            </a:r>
            <a:r>
              <a:rPr lang="en-US" sz="2200" dirty="0" smtClean="0"/>
              <a:t> </a:t>
            </a:r>
            <a:r>
              <a:rPr lang="en-US" sz="2200" dirty="0" err="1" smtClean="0"/>
              <a:t>ја</a:t>
            </a:r>
            <a:r>
              <a:rPr lang="en-US" sz="2200" dirty="0" smtClean="0"/>
              <a:t> </a:t>
            </a:r>
            <a:r>
              <a:rPr lang="en-US" sz="2200" dirty="0" err="1" smtClean="0"/>
              <a:t>оваа</a:t>
            </a:r>
            <a:r>
              <a:rPr lang="en-US" sz="2200" dirty="0" smtClean="0"/>
              <a:t> </a:t>
            </a:r>
            <a:r>
              <a:rPr lang="en-US" sz="2200" dirty="0" err="1" smtClean="0"/>
              <a:t>најава</a:t>
            </a:r>
            <a:r>
              <a:rPr lang="en-US" sz="2200" dirty="0" smtClean="0"/>
              <a:t>, </a:t>
            </a:r>
            <a:r>
              <a:rPr lang="en-US" sz="2200" dirty="0" err="1" smtClean="0"/>
              <a:t>цената</a:t>
            </a:r>
            <a:r>
              <a:rPr lang="en-US" sz="2200" dirty="0" smtClean="0"/>
              <a:t> </a:t>
            </a:r>
            <a:r>
              <a:rPr lang="en-US" sz="2200" dirty="0" err="1" smtClean="0"/>
              <a:t>на</a:t>
            </a:r>
            <a:r>
              <a:rPr lang="en-US" sz="2200" dirty="0" smtClean="0"/>
              <a:t> </a:t>
            </a:r>
            <a:r>
              <a:rPr lang="en-US" sz="2200" dirty="0" err="1" smtClean="0"/>
              <a:t>акциите</a:t>
            </a:r>
            <a:r>
              <a:rPr lang="en-US" sz="2200" dirty="0" smtClean="0"/>
              <a:t> </a:t>
            </a:r>
            <a:r>
              <a:rPr lang="en-US" sz="2200" dirty="0" err="1" smtClean="0"/>
              <a:t>на</a:t>
            </a:r>
            <a:r>
              <a:rPr lang="en-US" sz="2200" dirty="0" smtClean="0"/>
              <a:t> </a:t>
            </a:r>
            <a:r>
              <a:rPr lang="en-US" sz="2200" dirty="0" err="1" smtClean="0"/>
              <a:t>Фландерс</a:t>
            </a:r>
            <a:r>
              <a:rPr lang="en-US" sz="2200" dirty="0" smtClean="0"/>
              <a:t> </a:t>
            </a:r>
            <a:r>
              <a:rPr lang="en-US" sz="2200" dirty="0" err="1" smtClean="0"/>
              <a:t>Mајнинг</a:t>
            </a:r>
            <a:r>
              <a:rPr lang="en-US" sz="2200" dirty="0" smtClean="0"/>
              <a:t> </a:t>
            </a:r>
            <a:r>
              <a:rPr lang="en-US" sz="2200" dirty="0" err="1" smtClean="0"/>
              <a:t>почнала</a:t>
            </a:r>
            <a:r>
              <a:rPr lang="en-US" sz="2200" dirty="0" smtClean="0"/>
              <a:t> </a:t>
            </a:r>
            <a:r>
              <a:rPr lang="en-US" sz="2200" dirty="0" err="1" smtClean="0"/>
              <a:t>нагло</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зголемува</a:t>
            </a:r>
            <a:r>
              <a:rPr lang="en-US" sz="2200" dirty="0" smtClean="0"/>
              <a:t> и </a:t>
            </a:r>
            <a:r>
              <a:rPr lang="en-US" sz="2200" dirty="0" err="1" smtClean="0"/>
              <a:t>до</a:t>
            </a:r>
            <a:r>
              <a:rPr lang="en-US" sz="2200" dirty="0" smtClean="0"/>
              <a:t> </a:t>
            </a:r>
            <a:r>
              <a:rPr lang="en-US" sz="2200" dirty="0" err="1" smtClean="0"/>
              <a:t>крајот</a:t>
            </a:r>
            <a:r>
              <a:rPr lang="en-US" sz="2200" dirty="0" smtClean="0"/>
              <a:t> </a:t>
            </a:r>
            <a:r>
              <a:rPr lang="en-US" sz="2200" dirty="0" err="1" smtClean="0"/>
              <a:t>на</a:t>
            </a:r>
            <a:r>
              <a:rPr lang="en-US" sz="2200" dirty="0" smtClean="0"/>
              <a:t> </a:t>
            </a:r>
            <a:r>
              <a:rPr lang="en-US" sz="2200" dirty="0" err="1" smtClean="0"/>
              <a:t>неделата</a:t>
            </a:r>
            <a:r>
              <a:rPr lang="en-US" sz="2200" dirty="0" smtClean="0"/>
              <a:t> </a:t>
            </a:r>
            <a:r>
              <a:rPr lang="en-US" sz="2200" dirty="0" err="1" smtClean="0"/>
              <a:t>секоја</a:t>
            </a:r>
            <a:r>
              <a:rPr lang="en-US" sz="2200" dirty="0" smtClean="0"/>
              <a:t> </a:t>
            </a:r>
            <a:r>
              <a:rPr lang="en-US" sz="2200" dirty="0" err="1" smtClean="0"/>
              <a:t>акција</a:t>
            </a:r>
            <a:r>
              <a:rPr lang="en-US" sz="2200" dirty="0" smtClean="0"/>
              <a:t> </a:t>
            </a:r>
            <a:r>
              <a:rPr lang="en-US" sz="2200" dirty="0" err="1" smtClean="0"/>
              <a:t>вредела</a:t>
            </a:r>
            <a:r>
              <a:rPr lang="en-US" sz="2200" dirty="0" smtClean="0"/>
              <a:t> </a:t>
            </a:r>
            <a:r>
              <a:rPr lang="en-US" sz="2200" dirty="0" err="1" smtClean="0"/>
              <a:t>по</a:t>
            </a:r>
            <a:r>
              <a:rPr lang="en-US" sz="2200" dirty="0" smtClean="0"/>
              <a:t> 1.000 </a:t>
            </a:r>
            <a:r>
              <a:rPr lang="en-US" sz="2200" dirty="0" err="1" smtClean="0"/>
              <a:t>евра</a:t>
            </a:r>
            <a:r>
              <a:rPr lang="en-US" sz="2200" dirty="0" smtClean="0"/>
              <a:t>. </a:t>
            </a:r>
            <a:r>
              <a:rPr lang="en-US" sz="2200" dirty="0" err="1" smtClean="0"/>
              <a:t>Тогаш</a:t>
            </a:r>
            <a:r>
              <a:rPr lang="en-US" sz="2200" dirty="0" smtClean="0"/>
              <a:t> </a:t>
            </a:r>
            <a:r>
              <a:rPr lang="en-US" sz="2200" dirty="0" err="1" smtClean="0"/>
              <a:t>Боби</a:t>
            </a:r>
            <a:r>
              <a:rPr lang="en-US" sz="2200" dirty="0" smtClean="0"/>
              <a:t> </a:t>
            </a:r>
            <a:r>
              <a:rPr lang="en-US" sz="2200" dirty="0" err="1" smtClean="0"/>
              <a:t>ги</a:t>
            </a:r>
            <a:r>
              <a:rPr lang="en-US" sz="2200" dirty="0" smtClean="0"/>
              <a:t> </a:t>
            </a:r>
            <a:r>
              <a:rPr lang="en-US" sz="2200" dirty="0" err="1" smtClean="0"/>
              <a:t>продал</a:t>
            </a:r>
            <a:r>
              <a:rPr lang="en-US" sz="2200" dirty="0" smtClean="0"/>
              <a:t> </a:t>
            </a:r>
            <a:r>
              <a:rPr lang="en-US" sz="2200" dirty="0" err="1" smtClean="0"/>
              <a:t>своите</a:t>
            </a:r>
            <a:r>
              <a:rPr lang="en-US" sz="2200" dirty="0" smtClean="0"/>
              <a:t> </a:t>
            </a:r>
            <a:r>
              <a:rPr lang="en-US" sz="2200" dirty="0" err="1" smtClean="0"/>
              <a:t>акции</a:t>
            </a:r>
            <a:r>
              <a:rPr lang="en-US" sz="2200" dirty="0" smtClean="0"/>
              <a:t>. </a:t>
            </a:r>
            <a:endParaRPr lang="en-US" altLang="en-US" sz="2200" i="1" dirty="0" smtClean="0"/>
          </a:p>
          <a:p>
            <a:pPr marL="3175" indent="-3175">
              <a:buFont typeface="Arial" charset="0"/>
              <a:buNone/>
            </a:pPr>
            <a:r>
              <a:rPr lang="en-US" sz="2200" i="1" dirty="0" err="1" smtClean="0"/>
              <a:t>Дали</a:t>
            </a:r>
            <a:r>
              <a:rPr lang="en-US" sz="2200" i="1" dirty="0" smtClean="0"/>
              <a:t> </a:t>
            </a:r>
            <a:r>
              <a:rPr lang="en-US" sz="2200" i="1" dirty="0" err="1" smtClean="0"/>
              <a:t>Боби</a:t>
            </a:r>
            <a:r>
              <a:rPr lang="en-US" sz="2200" i="1" dirty="0" smtClean="0"/>
              <a:t> </a:t>
            </a:r>
            <a:r>
              <a:rPr lang="en-US" sz="2200" i="1" dirty="0" err="1" smtClean="0"/>
              <a:t>извршил</a:t>
            </a:r>
            <a:r>
              <a:rPr lang="en-US" sz="2200" i="1" dirty="0" smtClean="0"/>
              <a:t> </a:t>
            </a:r>
            <a:r>
              <a:rPr lang="en-US" sz="2200" i="1" dirty="0" err="1" smtClean="0"/>
              <a:t>кривично</a:t>
            </a:r>
            <a:r>
              <a:rPr lang="en-US" sz="2200" i="1" dirty="0" smtClean="0"/>
              <a:t> </a:t>
            </a:r>
            <a:r>
              <a:rPr lang="en-US" sz="2200" i="1" dirty="0" err="1" smtClean="0"/>
              <a:t>дело</a:t>
            </a:r>
            <a:r>
              <a:rPr lang="en-US" sz="2200" i="1" dirty="0" smtClean="0"/>
              <a:t>?</a:t>
            </a:r>
            <a:r>
              <a:rPr lang="en-US" sz="2200" dirty="0" smtClean="0"/>
              <a:t> </a:t>
            </a:r>
          </a:p>
        </p:txBody>
      </p:sp>
      <p:sp>
        <p:nvSpPr>
          <p:cNvPr id="1392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AB4A23F-23C7-48E2-A175-E4BB7ACADDE1}" type="slidenum">
              <a:rPr lang="en-US" smtClean="0">
                <a:solidFill>
                  <a:srgbClr val="898989"/>
                </a:solidFill>
                <a:latin typeface="Calibri" pitchFamily="34" charset="0"/>
              </a:rPr>
              <a:pPr eaLnBrk="1" hangingPunct="1"/>
              <a:t>135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p:cNvSpPr>
          <p:nvPr>
            <p:ph type="title" idx="4294967295"/>
          </p:nvPr>
        </p:nvSpPr>
        <p:spPr/>
        <p:txBody>
          <a:bodyPr/>
          <a:lstStyle/>
          <a:p>
            <a:pPr eaLnBrk="1" hangingPunct="1"/>
            <a:r>
              <a:rPr lang="en-US" b="1" smtClean="0"/>
              <a:t>Студија на случај 25</a:t>
            </a:r>
          </a:p>
        </p:txBody>
      </p:sp>
      <p:sp>
        <p:nvSpPr>
          <p:cNvPr id="140291" name="Rectangle 3"/>
          <p:cNvSpPr>
            <a:spLocks noGrp="1"/>
          </p:cNvSpPr>
          <p:nvPr>
            <p:ph type="body" idx="4294967295"/>
          </p:nvPr>
        </p:nvSpPr>
        <p:spPr/>
        <p:txBody>
          <a:bodyPr/>
          <a:lstStyle/>
          <a:p>
            <a:pPr marL="3175" indent="-3175">
              <a:buFont typeface="Arial" charset="0"/>
              <a:buNone/>
            </a:pPr>
            <a:r>
              <a:rPr lang="en-US" b="1" dirty="0" err="1" smtClean="0"/>
              <a:t>Факти</a:t>
            </a:r>
            <a:r>
              <a:rPr lang="en-US" b="1" dirty="0" smtClean="0"/>
              <a:t> / </a:t>
            </a:r>
            <a:r>
              <a:rPr lang="en-US" b="1" dirty="0" err="1" smtClean="0"/>
              <a:t>сценарио</a:t>
            </a:r>
            <a:endParaRPr lang="en-US" altLang="en-US" dirty="0" smtClean="0"/>
          </a:p>
          <a:p>
            <a:pPr marL="3175" indent="-3175">
              <a:buFont typeface="Arial" charset="0"/>
              <a:buNone/>
            </a:pPr>
            <a:r>
              <a:rPr lang="en-US" dirty="0" err="1" smtClean="0"/>
              <a:t>Стефан</a:t>
            </a:r>
            <a:r>
              <a:rPr lang="en-US" dirty="0" smtClean="0"/>
              <a:t> </a:t>
            </a:r>
            <a:r>
              <a:rPr lang="en-US" dirty="0" err="1" smtClean="0"/>
              <a:t>отишол</a:t>
            </a:r>
            <a:r>
              <a:rPr lang="en-US" dirty="0" smtClean="0"/>
              <a:t> </a:t>
            </a:r>
            <a:r>
              <a:rPr lang="en-US" dirty="0" err="1" smtClean="0"/>
              <a:t>со</a:t>
            </a:r>
            <a:r>
              <a:rPr lang="en-US" dirty="0" smtClean="0"/>
              <a:t> </a:t>
            </a:r>
            <a:r>
              <a:rPr lang="en-US" dirty="0" err="1" smtClean="0"/>
              <a:t>возило</a:t>
            </a:r>
            <a:r>
              <a:rPr lang="en-US" dirty="0" smtClean="0"/>
              <a:t> </a:t>
            </a:r>
            <a:r>
              <a:rPr lang="en-US" dirty="0" err="1" smtClean="0"/>
              <a:t>до</a:t>
            </a:r>
            <a:r>
              <a:rPr lang="en-US" dirty="0" smtClean="0"/>
              <a:t> </a:t>
            </a:r>
            <a:r>
              <a:rPr lang="en-US" dirty="0" err="1" smtClean="0"/>
              <a:t>банката</a:t>
            </a:r>
            <a:r>
              <a:rPr lang="en-US" dirty="0" smtClean="0"/>
              <a:t>. </a:t>
            </a:r>
            <a:r>
              <a:rPr lang="en-US" dirty="0" err="1" smtClean="0"/>
              <a:t>На</a:t>
            </a:r>
            <a:r>
              <a:rPr lang="en-US" dirty="0" smtClean="0"/>
              <a:t> </a:t>
            </a:r>
            <a:r>
              <a:rPr lang="en-US" dirty="0" err="1" smtClean="0"/>
              <a:t>паркингот</a:t>
            </a:r>
            <a:r>
              <a:rPr lang="en-US" dirty="0" smtClean="0"/>
              <a:t> </a:t>
            </a:r>
            <a:r>
              <a:rPr lang="en-US" dirty="0" err="1" smtClean="0"/>
              <a:t>забележал</a:t>
            </a:r>
            <a:r>
              <a:rPr lang="en-US" dirty="0" smtClean="0"/>
              <a:t> </a:t>
            </a:r>
            <a:r>
              <a:rPr lang="en-US" dirty="0" err="1" smtClean="0"/>
              <a:t>дека</a:t>
            </a:r>
            <a:r>
              <a:rPr lang="en-US" dirty="0" smtClean="0"/>
              <a:t> </a:t>
            </a:r>
            <a:r>
              <a:rPr lang="en-US" dirty="0" err="1" smtClean="0"/>
              <a:t>нема</a:t>
            </a:r>
            <a:r>
              <a:rPr lang="en-US" dirty="0" smtClean="0"/>
              <a:t> </a:t>
            </a:r>
            <a:r>
              <a:rPr lang="en-US" dirty="0" err="1" smtClean="0"/>
              <a:t>ситни</a:t>
            </a:r>
            <a:r>
              <a:rPr lang="en-US" dirty="0" smtClean="0"/>
              <a:t> </a:t>
            </a:r>
            <a:r>
              <a:rPr lang="en-US" dirty="0" err="1" smtClean="0"/>
              <a:t>пари</a:t>
            </a:r>
            <a:r>
              <a:rPr lang="en-US" dirty="0" smtClean="0"/>
              <a:t>. </a:t>
            </a:r>
            <a:r>
              <a:rPr lang="en-US" dirty="0" err="1" smtClean="0"/>
              <a:t>Ставил</a:t>
            </a:r>
            <a:r>
              <a:rPr lang="en-US" dirty="0" smtClean="0"/>
              <a:t> </a:t>
            </a:r>
            <a:r>
              <a:rPr lang="en-US" dirty="0" err="1" smtClean="0"/>
              <a:t>подлошка</a:t>
            </a:r>
            <a:r>
              <a:rPr lang="en-US" dirty="0" smtClean="0"/>
              <a:t> </a:t>
            </a:r>
            <a:r>
              <a:rPr lang="en-US" dirty="0" err="1" smtClean="0"/>
              <a:t>во</a:t>
            </a:r>
            <a:r>
              <a:rPr lang="en-US" dirty="0" smtClean="0"/>
              <a:t> </a:t>
            </a:r>
            <a:r>
              <a:rPr lang="en-US" dirty="0" err="1" smtClean="0"/>
              <a:t>автоматот</a:t>
            </a:r>
            <a:r>
              <a:rPr lang="en-US" dirty="0" smtClean="0"/>
              <a:t> </a:t>
            </a:r>
            <a:r>
              <a:rPr lang="en-US" dirty="0" err="1" smtClean="0"/>
              <a:t>за</a:t>
            </a:r>
            <a:r>
              <a:rPr lang="en-US" dirty="0" smtClean="0"/>
              <a:t> </a:t>
            </a:r>
            <a:r>
              <a:rPr lang="en-US" dirty="0" err="1" smtClean="0"/>
              <a:t>паркирање</a:t>
            </a:r>
            <a:r>
              <a:rPr lang="en-US" dirty="0" smtClean="0"/>
              <a:t> и </a:t>
            </a:r>
            <a:r>
              <a:rPr lang="en-US" dirty="0" err="1" smtClean="0"/>
              <a:t>добил</a:t>
            </a:r>
            <a:r>
              <a:rPr lang="en-US" dirty="0" smtClean="0"/>
              <a:t> </a:t>
            </a:r>
            <a:r>
              <a:rPr lang="en-US" dirty="0" err="1" smtClean="0"/>
              <a:t>билет</a:t>
            </a:r>
            <a:r>
              <a:rPr lang="en-US" dirty="0" smtClean="0"/>
              <a:t> </a:t>
            </a:r>
            <a:r>
              <a:rPr lang="en-US" dirty="0" err="1" smtClean="0"/>
              <a:t>за</a:t>
            </a:r>
            <a:r>
              <a:rPr lang="en-US" dirty="0" smtClean="0"/>
              <a:t> </a:t>
            </a:r>
            <a:r>
              <a:rPr lang="en-US" dirty="0" err="1" smtClean="0"/>
              <a:t>паркирање</a:t>
            </a:r>
            <a:r>
              <a:rPr lang="en-US" dirty="0" smtClean="0"/>
              <a:t>. </a:t>
            </a:r>
            <a:endParaRPr lang="en-US" altLang="en-US" i="1" dirty="0" smtClean="0"/>
          </a:p>
          <a:p>
            <a:pPr marL="3175" indent="-3175">
              <a:buFont typeface="Arial" charset="0"/>
              <a:buNone/>
            </a:pPr>
            <a:r>
              <a:rPr lang="en-US" i="1" dirty="0" err="1" smtClean="0"/>
              <a:t>Дали</a:t>
            </a:r>
            <a:r>
              <a:rPr lang="en-US" i="1" dirty="0" smtClean="0"/>
              <a:t> </a:t>
            </a:r>
            <a:r>
              <a:rPr lang="en-US" i="1" dirty="0" err="1" smtClean="0"/>
              <a:t>Стефан</a:t>
            </a:r>
            <a:r>
              <a:rPr lang="en-US" i="1" dirty="0" smtClean="0"/>
              <a:t> </a:t>
            </a:r>
            <a:r>
              <a:rPr lang="en-US" i="1" dirty="0" err="1" smtClean="0"/>
              <a:t>извршил</a:t>
            </a:r>
            <a:r>
              <a:rPr lang="en-US" i="1" dirty="0" smtClean="0"/>
              <a:t> </a:t>
            </a:r>
            <a:r>
              <a:rPr lang="en-US" i="1" dirty="0" err="1" smtClean="0"/>
              <a:t>кривично</a:t>
            </a:r>
            <a:r>
              <a:rPr lang="en-US" i="1" dirty="0" smtClean="0"/>
              <a:t> </a:t>
            </a:r>
            <a:r>
              <a:rPr lang="en-US" i="1" dirty="0" err="1" smtClean="0"/>
              <a:t>дело</a:t>
            </a:r>
            <a:r>
              <a:rPr lang="en-US" i="1" dirty="0" smtClean="0"/>
              <a:t>?</a:t>
            </a:r>
            <a:r>
              <a:rPr lang="en-US" dirty="0" smtClean="0"/>
              <a:t> </a:t>
            </a:r>
          </a:p>
        </p:txBody>
      </p:sp>
      <p:sp>
        <p:nvSpPr>
          <p:cNvPr id="14029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3144CE5-7136-4138-B8CE-AAC8BC67D536}" type="slidenum">
              <a:rPr lang="en-US" smtClean="0">
                <a:solidFill>
                  <a:srgbClr val="898989"/>
                </a:solidFill>
                <a:latin typeface="Calibri" pitchFamily="34" charset="0"/>
              </a:rPr>
              <a:pPr eaLnBrk="1" hangingPunct="1"/>
              <a:t>136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p:cNvSpPr>
          <p:nvPr>
            <p:ph type="title" idx="4294967295"/>
          </p:nvPr>
        </p:nvSpPr>
        <p:spPr/>
        <p:txBody>
          <a:bodyPr/>
          <a:lstStyle/>
          <a:p>
            <a:pPr eaLnBrk="1" hangingPunct="1"/>
            <a:r>
              <a:rPr lang="en-US" b="1" smtClean="0"/>
              <a:t>Студија на случај 21</a:t>
            </a:r>
          </a:p>
        </p:txBody>
      </p:sp>
      <p:sp>
        <p:nvSpPr>
          <p:cNvPr id="141315" name="Rectangle 3"/>
          <p:cNvSpPr>
            <a:spLocks noGrp="1"/>
          </p:cNvSpPr>
          <p:nvPr>
            <p:ph type="body" idx="4294967295"/>
          </p:nvPr>
        </p:nvSpPr>
        <p:spPr/>
        <p:txBody>
          <a:bodyPr/>
          <a:lstStyle/>
          <a:p>
            <a:pPr marL="3175" indent="-3175">
              <a:buFont typeface="Arial" charset="0"/>
              <a:buNone/>
            </a:pPr>
            <a:r>
              <a:rPr lang="en-US" b="1" smtClean="0"/>
              <a:t>Факти / сценарио</a:t>
            </a:r>
            <a:r>
              <a:rPr lang="en-US" smtClean="0"/>
              <a:t> </a:t>
            </a:r>
            <a:endParaRPr lang="en-US" altLang="en-US" smtClean="0"/>
          </a:p>
          <a:p>
            <a:pPr marL="3175" indent="-3175">
              <a:buFont typeface="Arial" charset="0"/>
              <a:buNone/>
            </a:pPr>
            <a:r>
              <a:rPr lang="en-US" smtClean="0"/>
              <a:t>Откако бил уапсен, полицијата открила дека Стефан поседува детали за кредитни картички што им припаѓаат на голем број трети страни. </a:t>
            </a:r>
            <a:endParaRPr lang="en-US" altLang="en-US" i="1" smtClean="0"/>
          </a:p>
          <a:p>
            <a:pPr marL="3175" indent="-3175">
              <a:buFont typeface="Arial" charset="0"/>
              <a:buNone/>
            </a:pPr>
            <a:r>
              <a:rPr lang="en-US" i="1" smtClean="0"/>
              <a:t>Дали поседување на овие податоци претставува кривично дело?</a:t>
            </a:r>
            <a:r>
              <a:rPr lang="en-US" smtClean="0"/>
              <a:t> </a:t>
            </a:r>
          </a:p>
        </p:txBody>
      </p:sp>
      <p:sp>
        <p:nvSpPr>
          <p:cNvPr id="14131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4AF5C0B-6813-48E1-B2CA-8B9917AAF27A}" type="slidenum">
              <a:rPr lang="en-US" smtClean="0">
                <a:solidFill>
                  <a:srgbClr val="898989"/>
                </a:solidFill>
                <a:latin typeface="Calibri" pitchFamily="34" charset="0"/>
              </a:rPr>
              <a:pPr eaLnBrk="1" hangingPunct="1"/>
              <a:t>137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p:cNvSpPr>
          <p:nvPr>
            <p:ph type="title" idx="4294967295"/>
          </p:nvPr>
        </p:nvSpPr>
        <p:spPr/>
        <p:txBody>
          <a:bodyPr/>
          <a:lstStyle/>
          <a:p>
            <a:pPr eaLnBrk="1" hangingPunct="1"/>
            <a:r>
              <a:rPr lang="en-US" b="1" smtClean="0"/>
              <a:t>Студија на случај 22</a:t>
            </a:r>
          </a:p>
        </p:txBody>
      </p:sp>
      <p:sp>
        <p:nvSpPr>
          <p:cNvPr id="142339" name="Rectangle 3"/>
          <p:cNvSpPr>
            <a:spLocks noGrp="1"/>
          </p:cNvSpPr>
          <p:nvPr>
            <p:ph type="body" idx="4294967295"/>
          </p:nvPr>
        </p:nvSpPr>
        <p:spPr/>
        <p:txBody>
          <a:bodyPr/>
          <a:lstStyle/>
          <a:p>
            <a:pPr marL="3175" indent="-3175">
              <a:buFont typeface="Arial" charset="0"/>
              <a:buNone/>
            </a:pPr>
            <a:r>
              <a:rPr lang="en-US" sz="2600" b="1" dirty="0" err="1" smtClean="0"/>
              <a:t>Факти</a:t>
            </a:r>
            <a:r>
              <a:rPr lang="en-US" sz="2600" b="1" dirty="0" smtClean="0"/>
              <a:t> / </a:t>
            </a:r>
            <a:r>
              <a:rPr lang="en-US" sz="2600" b="1" dirty="0" err="1" smtClean="0"/>
              <a:t>сценарио</a:t>
            </a:r>
            <a:r>
              <a:rPr lang="en-US" sz="2600" dirty="0" smtClean="0"/>
              <a:t> </a:t>
            </a:r>
            <a:endParaRPr lang="en-US" altLang="en-US" sz="2600" dirty="0" smtClean="0"/>
          </a:p>
          <a:p>
            <a:pPr marL="3175" indent="-3175">
              <a:buFont typeface="Arial" charset="0"/>
              <a:buNone/>
            </a:pPr>
            <a:r>
              <a:rPr lang="en-US" sz="2600" dirty="0" err="1" smtClean="0"/>
              <a:t>Адам</a:t>
            </a:r>
            <a:r>
              <a:rPr lang="en-US" sz="2600" dirty="0" smtClean="0"/>
              <a:t> е </a:t>
            </a:r>
            <a:r>
              <a:rPr lang="en-US" sz="2600" dirty="0" err="1" smtClean="0"/>
              <a:t>член</a:t>
            </a:r>
            <a:r>
              <a:rPr lang="en-US" sz="2600" dirty="0" smtClean="0"/>
              <a:t> </a:t>
            </a:r>
            <a:r>
              <a:rPr lang="en-US" sz="2600" dirty="0" err="1" smtClean="0"/>
              <a:t>на</a:t>
            </a:r>
            <a:r>
              <a:rPr lang="en-US" sz="2600" dirty="0" smtClean="0"/>
              <a:t> </a:t>
            </a:r>
            <a:r>
              <a:rPr lang="en-US" sz="2600" dirty="0" err="1" smtClean="0"/>
              <a:t>ексклузивна</a:t>
            </a:r>
            <a:r>
              <a:rPr lang="en-US" sz="2600" dirty="0" smtClean="0"/>
              <a:t> </a:t>
            </a:r>
            <a:r>
              <a:rPr lang="en-US" sz="2600" dirty="0" err="1" smtClean="0"/>
              <a:t>онлајн-група</a:t>
            </a:r>
            <a:r>
              <a:rPr lang="en-US" sz="2600" dirty="0" smtClean="0"/>
              <a:t> </a:t>
            </a:r>
            <a:r>
              <a:rPr lang="en-US" sz="2600" dirty="0" err="1" smtClean="0"/>
              <a:t>што</a:t>
            </a:r>
            <a:r>
              <a:rPr lang="en-US" sz="2600" dirty="0" smtClean="0"/>
              <a:t> </a:t>
            </a:r>
            <a:r>
              <a:rPr lang="en-US" sz="2600" dirty="0" err="1" smtClean="0"/>
              <a:t>разменува</a:t>
            </a:r>
            <a:r>
              <a:rPr lang="en-US" sz="2600" dirty="0" smtClean="0"/>
              <a:t> </a:t>
            </a:r>
            <a:r>
              <a:rPr lang="en-US" sz="2600" dirty="0" err="1" smtClean="0"/>
              <a:t>фотографии</a:t>
            </a:r>
            <a:r>
              <a:rPr lang="en-US" sz="2600" dirty="0" smtClean="0"/>
              <a:t> </a:t>
            </a:r>
            <a:r>
              <a:rPr lang="en-US" sz="2600" dirty="0" err="1" smtClean="0"/>
              <a:t>на</a:t>
            </a:r>
            <a:r>
              <a:rPr lang="en-US" sz="2600" dirty="0" smtClean="0"/>
              <a:t> </a:t>
            </a:r>
            <a:r>
              <a:rPr lang="en-US" sz="2600" dirty="0" err="1" smtClean="0"/>
              <a:t>деца</a:t>
            </a:r>
            <a:r>
              <a:rPr lang="en-US" sz="2600" dirty="0" smtClean="0"/>
              <a:t> </a:t>
            </a:r>
            <a:r>
              <a:rPr lang="en-US" sz="2600" dirty="0" err="1" smtClean="0"/>
              <a:t>што</a:t>
            </a:r>
            <a:r>
              <a:rPr lang="en-US" sz="2600" dirty="0" smtClean="0"/>
              <a:t> </a:t>
            </a:r>
            <a:r>
              <a:rPr lang="en-US" sz="2600" dirty="0" err="1" smtClean="0"/>
              <a:t>се</a:t>
            </a:r>
            <a:r>
              <a:rPr lang="en-US" sz="2600" dirty="0" smtClean="0"/>
              <a:t> </a:t>
            </a:r>
            <a:r>
              <a:rPr lang="en-US" sz="2600" dirty="0" err="1" smtClean="0"/>
              <a:t>сексуално</a:t>
            </a:r>
            <a:r>
              <a:rPr lang="en-US" sz="2600" dirty="0" smtClean="0"/>
              <a:t> </a:t>
            </a:r>
            <a:r>
              <a:rPr lang="en-US" sz="2600" dirty="0" err="1" smtClean="0"/>
              <a:t>злоупотребувани</a:t>
            </a:r>
            <a:r>
              <a:rPr lang="en-US" sz="2600" dirty="0" smtClean="0"/>
              <a:t>. </a:t>
            </a:r>
            <a:r>
              <a:rPr lang="en-US" sz="2600" dirty="0" err="1" smtClean="0"/>
              <a:t>Адам</a:t>
            </a:r>
            <a:r>
              <a:rPr lang="en-US" sz="2600" dirty="0" smtClean="0"/>
              <a:t> е </a:t>
            </a:r>
            <a:r>
              <a:rPr lang="en-US" sz="2600" dirty="0" err="1" smtClean="0"/>
              <a:t>член</a:t>
            </a:r>
            <a:r>
              <a:rPr lang="en-US" sz="2600" dirty="0" smtClean="0"/>
              <a:t> и </a:t>
            </a:r>
            <a:r>
              <a:rPr lang="en-US" sz="2600" dirty="0" err="1" smtClean="0"/>
              <a:t>на</a:t>
            </a:r>
            <a:r>
              <a:rPr lang="en-US" sz="2600" dirty="0" smtClean="0"/>
              <a:t> </a:t>
            </a:r>
            <a:r>
              <a:rPr lang="en-US" sz="2600" dirty="0" err="1" smtClean="0"/>
              <a:t>група</a:t>
            </a:r>
            <a:r>
              <a:rPr lang="en-US" sz="2600" dirty="0" smtClean="0"/>
              <a:t> </a:t>
            </a:r>
            <a:r>
              <a:rPr lang="en-US" sz="2600" dirty="0" err="1" smtClean="0"/>
              <a:t>лица</a:t>
            </a:r>
            <a:r>
              <a:rPr lang="en-US" sz="2600" dirty="0" smtClean="0"/>
              <a:t> </a:t>
            </a:r>
            <a:r>
              <a:rPr lang="en-US" sz="2600" dirty="0" err="1" smtClean="0"/>
              <a:t>со</a:t>
            </a:r>
            <a:r>
              <a:rPr lang="en-US" sz="2600" dirty="0" smtClean="0"/>
              <a:t> </a:t>
            </a:r>
            <a:r>
              <a:rPr lang="en-US" sz="2600" dirty="0" err="1" smtClean="0"/>
              <a:t>еднакви</a:t>
            </a:r>
            <a:r>
              <a:rPr lang="en-US" sz="2600" dirty="0" smtClean="0"/>
              <a:t> </a:t>
            </a:r>
            <a:r>
              <a:rPr lang="en-US" sz="2600" dirty="0" err="1" smtClean="0"/>
              <a:t>интереси</a:t>
            </a:r>
            <a:r>
              <a:rPr lang="en-US" sz="2600" dirty="0" smtClean="0"/>
              <a:t> </a:t>
            </a:r>
            <a:r>
              <a:rPr lang="en-US" sz="2600" dirty="0" err="1" smtClean="0"/>
              <a:t>што</a:t>
            </a:r>
            <a:r>
              <a:rPr lang="en-US" sz="2600" dirty="0" smtClean="0"/>
              <a:t> </a:t>
            </a:r>
            <a:r>
              <a:rPr lang="en-US" sz="2600" dirty="0" err="1" smtClean="0"/>
              <a:t>користи</a:t>
            </a:r>
            <a:r>
              <a:rPr lang="en-US" sz="2600" dirty="0" smtClean="0"/>
              <a:t> </a:t>
            </a:r>
            <a:r>
              <a:rPr lang="en-US" sz="2600" dirty="0" err="1" smtClean="0"/>
              <a:t>мрежа</a:t>
            </a:r>
            <a:r>
              <a:rPr lang="en-US" sz="2600" dirty="0" smtClean="0"/>
              <a:t> </a:t>
            </a:r>
            <a:r>
              <a:rPr lang="en-US" sz="2600" dirty="0" err="1" smtClean="0"/>
              <a:t>на</a:t>
            </a:r>
            <a:r>
              <a:rPr lang="en-US" sz="2600" dirty="0" smtClean="0"/>
              <a:t> </a:t>
            </a:r>
            <a:r>
              <a:rPr lang="en-US" sz="2600" dirty="0" err="1" smtClean="0"/>
              <a:t>рамноправни</a:t>
            </a:r>
            <a:r>
              <a:rPr lang="en-US" sz="2600" dirty="0" smtClean="0"/>
              <a:t> </a:t>
            </a:r>
            <a:r>
              <a:rPr lang="en-US" sz="2600" dirty="0" err="1" smtClean="0"/>
              <a:t>терминали</a:t>
            </a:r>
            <a:r>
              <a:rPr lang="en-US" sz="2600" dirty="0" smtClean="0"/>
              <a:t> </a:t>
            </a:r>
            <a:r>
              <a:rPr lang="en-US" sz="2600" dirty="0" err="1" smtClean="0"/>
              <a:t>што</a:t>
            </a:r>
            <a:r>
              <a:rPr lang="en-US" sz="2600" dirty="0" smtClean="0"/>
              <a:t> </a:t>
            </a:r>
            <a:r>
              <a:rPr lang="en-US" sz="2600" dirty="0" err="1" smtClean="0"/>
              <a:t>споделуваат</a:t>
            </a:r>
            <a:r>
              <a:rPr lang="en-US" sz="2600" dirty="0" smtClean="0"/>
              <a:t> </a:t>
            </a:r>
            <a:r>
              <a:rPr lang="en-US" sz="2600" dirty="0" err="1" smtClean="0"/>
              <a:t>датотеки</a:t>
            </a:r>
            <a:r>
              <a:rPr lang="en-US" sz="2600" dirty="0" smtClean="0"/>
              <a:t>. </a:t>
            </a:r>
            <a:r>
              <a:rPr lang="en-US" sz="2600" dirty="0" err="1" smtClean="0"/>
              <a:t>Тој</a:t>
            </a:r>
            <a:r>
              <a:rPr lang="en-US" sz="2600" dirty="0" smtClean="0"/>
              <a:t> </a:t>
            </a:r>
            <a:r>
              <a:rPr lang="en-US" sz="2600" dirty="0" err="1" smtClean="0"/>
              <a:t>поставува</a:t>
            </a:r>
            <a:r>
              <a:rPr lang="en-US" sz="2600" dirty="0" smtClean="0"/>
              <a:t> </a:t>
            </a:r>
            <a:r>
              <a:rPr lang="en-US" sz="2600" dirty="0" err="1" smtClean="0"/>
              <a:t>фотографии</a:t>
            </a:r>
            <a:r>
              <a:rPr lang="en-US" sz="2600" dirty="0" smtClean="0"/>
              <a:t> </a:t>
            </a:r>
            <a:r>
              <a:rPr lang="en-US" sz="2600" dirty="0" err="1" smtClean="0"/>
              <a:t>на</a:t>
            </a:r>
            <a:r>
              <a:rPr lang="en-US" sz="2600" dirty="0" smtClean="0"/>
              <a:t> </a:t>
            </a:r>
            <a:r>
              <a:rPr lang="en-US" sz="2600" dirty="0" err="1" smtClean="0"/>
              <a:t>деца</a:t>
            </a:r>
            <a:r>
              <a:rPr lang="en-US" sz="2600" dirty="0" smtClean="0"/>
              <a:t> </a:t>
            </a:r>
            <a:r>
              <a:rPr lang="en-US" sz="2600" dirty="0" err="1" smtClean="0"/>
              <a:t>што</a:t>
            </a:r>
            <a:r>
              <a:rPr lang="en-US" sz="2600" dirty="0" smtClean="0"/>
              <a:t> </a:t>
            </a:r>
            <a:r>
              <a:rPr lang="en-US" sz="2600" dirty="0" err="1" smtClean="0"/>
              <a:t>биле</a:t>
            </a:r>
            <a:r>
              <a:rPr lang="en-US" sz="2600" dirty="0" smtClean="0"/>
              <a:t> </a:t>
            </a:r>
            <a:r>
              <a:rPr lang="en-US" sz="2600" dirty="0" err="1" smtClean="0"/>
              <a:t>злоупотребувани</a:t>
            </a:r>
            <a:r>
              <a:rPr lang="en-US" sz="2600" dirty="0" smtClean="0"/>
              <a:t>, а </a:t>
            </a:r>
            <a:r>
              <a:rPr lang="en-US" sz="2600" dirty="0" err="1" smtClean="0"/>
              <a:t>кои</a:t>
            </a:r>
            <a:r>
              <a:rPr lang="en-US" sz="2600" dirty="0" smtClean="0"/>
              <a:t> </a:t>
            </a:r>
            <a:r>
              <a:rPr lang="en-US" sz="2600" dirty="0" err="1" smtClean="0"/>
              <a:t>ги</a:t>
            </a:r>
            <a:r>
              <a:rPr lang="en-US" sz="2600" dirty="0" smtClean="0"/>
              <a:t> </a:t>
            </a:r>
            <a:r>
              <a:rPr lang="en-US" sz="2600" dirty="0" err="1" smtClean="0"/>
              <a:t>добил</a:t>
            </a:r>
            <a:r>
              <a:rPr lang="en-US" sz="2600" dirty="0" smtClean="0"/>
              <a:t> </a:t>
            </a:r>
            <a:r>
              <a:rPr lang="en-US" sz="2600" dirty="0" err="1" smtClean="0"/>
              <a:t>од</a:t>
            </a:r>
            <a:r>
              <a:rPr lang="en-US" sz="2600" dirty="0" smtClean="0"/>
              <a:t> </a:t>
            </a:r>
            <a:r>
              <a:rPr lang="en-US" sz="2600" dirty="0" err="1" smtClean="0"/>
              <a:t>онлајн-групата</a:t>
            </a:r>
            <a:r>
              <a:rPr lang="en-US" sz="2600" dirty="0" smtClean="0"/>
              <a:t>, </a:t>
            </a:r>
            <a:r>
              <a:rPr lang="en-US" sz="2600" dirty="0" err="1" smtClean="0"/>
              <a:t>во</a:t>
            </a:r>
            <a:r>
              <a:rPr lang="en-US" sz="2600" dirty="0" smtClean="0"/>
              <a:t> </a:t>
            </a:r>
            <a:r>
              <a:rPr lang="en-US" sz="2600" dirty="0" err="1" smtClean="0"/>
              <a:t>датотеките</a:t>
            </a:r>
            <a:r>
              <a:rPr lang="en-US" sz="2600" dirty="0" smtClean="0"/>
              <a:t> </a:t>
            </a:r>
            <a:r>
              <a:rPr lang="en-US" sz="2600" dirty="0" err="1" smtClean="0"/>
              <a:t>што</a:t>
            </a:r>
            <a:r>
              <a:rPr lang="en-US" sz="2600" dirty="0" smtClean="0"/>
              <a:t> </a:t>
            </a:r>
            <a:r>
              <a:rPr lang="en-US" sz="2600" dirty="0" err="1" smtClean="0"/>
              <a:t>се</a:t>
            </a:r>
            <a:r>
              <a:rPr lang="en-US" sz="2600" dirty="0" smtClean="0"/>
              <a:t> </a:t>
            </a:r>
            <a:r>
              <a:rPr lang="en-US" sz="2600" dirty="0" err="1" smtClean="0"/>
              <a:t>споделуваат</a:t>
            </a:r>
            <a:r>
              <a:rPr lang="en-US" sz="2600" dirty="0" smtClean="0"/>
              <a:t> </a:t>
            </a:r>
            <a:r>
              <a:rPr lang="en-US" sz="2600" dirty="0" err="1" smtClean="0"/>
              <a:t>на</a:t>
            </a:r>
            <a:r>
              <a:rPr lang="en-US" sz="2600" dirty="0" smtClean="0"/>
              <a:t> </a:t>
            </a:r>
            <a:r>
              <a:rPr lang="en-US" sz="2600" dirty="0" err="1" smtClean="0"/>
              <a:t>рамноправна</a:t>
            </a:r>
            <a:r>
              <a:rPr lang="en-US" sz="2600" dirty="0" smtClean="0"/>
              <a:t> </a:t>
            </a:r>
            <a:r>
              <a:rPr lang="en-US" sz="2600" dirty="0" err="1" smtClean="0"/>
              <a:t>основа</a:t>
            </a:r>
            <a:r>
              <a:rPr lang="en-US" sz="2600" dirty="0" smtClean="0"/>
              <a:t>, </a:t>
            </a:r>
            <a:r>
              <a:rPr lang="en-US" sz="2600" dirty="0" err="1" smtClean="0"/>
              <a:t>при</a:t>
            </a:r>
            <a:r>
              <a:rPr lang="en-US" sz="2600" dirty="0" smtClean="0"/>
              <a:t> </a:t>
            </a:r>
            <a:r>
              <a:rPr lang="en-US" sz="2600" dirty="0" err="1" smtClean="0"/>
              <a:t>што</a:t>
            </a:r>
            <a:r>
              <a:rPr lang="en-US" sz="2600" dirty="0" smtClean="0"/>
              <a:t> </a:t>
            </a:r>
            <a:r>
              <a:rPr lang="en-US" sz="2600" dirty="0" err="1" smtClean="0"/>
              <a:t>ги</a:t>
            </a:r>
            <a:r>
              <a:rPr lang="en-US" sz="2600" dirty="0" smtClean="0"/>
              <a:t> </a:t>
            </a:r>
            <a:r>
              <a:rPr lang="en-US" sz="2600" dirty="0" err="1" smtClean="0"/>
              <a:t>прави</a:t>
            </a:r>
            <a:r>
              <a:rPr lang="en-US" sz="2600" dirty="0" smtClean="0"/>
              <a:t> </a:t>
            </a:r>
            <a:r>
              <a:rPr lang="en-US" sz="2600" dirty="0" err="1" smtClean="0"/>
              <a:t>пристапни</a:t>
            </a:r>
            <a:r>
              <a:rPr lang="en-US" sz="2600" dirty="0" smtClean="0"/>
              <a:t> </a:t>
            </a:r>
            <a:r>
              <a:rPr lang="en-US" sz="2600" dirty="0" err="1" smtClean="0"/>
              <a:t>за</a:t>
            </a:r>
            <a:r>
              <a:rPr lang="en-US" sz="2600" dirty="0" smtClean="0"/>
              <a:t> </a:t>
            </a:r>
            <a:r>
              <a:rPr lang="en-US" sz="2600" dirty="0" err="1" smtClean="0"/>
              <a:t>другите</a:t>
            </a:r>
            <a:r>
              <a:rPr lang="en-US" sz="2600" dirty="0" smtClean="0"/>
              <a:t> </a:t>
            </a:r>
            <a:r>
              <a:rPr lang="en-US" sz="2600" dirty="0" err="1" smtClean="0"/>
              <a:t>во</a:t>
            </a:r>
            <a:r>
              <a:rPr lang="en-US" sz="2600" dirty="0" smtClean="0"/>
              <a:t> </a:t>
            </a:r>
            <a:r>
              <a:rPr lang="en-US" sz="2600" dirty="0" err="1" smtClean="0"/>
              <a:t>мрежата</a:t>
            </a:r>
            <a:r>
              <a:rPr lang="en-US" sz="2600" dirty="0" smtClean="0"/>
              <a:t> </a:t>
            </a:r>
            <a:r>
              <a:rPr lang="en-US" sz="2600" dirty="0" err="1" smtClean="0"/>
              <a:t>на</a:t>
            </a:r>
            <a:r>
              <a:rPr lang="en-US" sz="2600" dirty="0" smtClean="0"/>
              <a:t> </a:t>
            </a:r>
            <a:r>
              <a:rPr lang="en-US" sz="2600" dirty="0" err="1" smtClean="0"/>
              <a:t>рамноправни</a:t>
            </a:r>
            <a:r>
              <a:rPr lang="en-US" sz="2600" dirty="0" smtClean="0"/>
              <a:t> </a:t>
            </a:r>
            <a:r>
              <a:rPr lang="en-US" sz="2600" dirty="0" err="1" smtClean="0"/>
              <a:t>членови</a:t>
            </a:r>
            <a:r>
              <a:rPr lang="en-US" sz="2600" dirty="0" smtClean="0"/>
              <a:t>. </a:t>
            </a:r>
            <a:endParaRPr lang="en-US" altLang="en-US" sz="2600" i="1" dirty="0" smtClean="0"/>
          </a:p>
          <a:p>
            <a:pPr marL="3175" indent="-3175">
              <a:buFont typeface="Arial" charset="0"/>
              <a:buNone/>
            </a:pPr>
            <a:r>
              <a:rPr lang="en-US" sz="2600" i="1" dirty="0" err="1" smtClean="0"/>
              <a:t>Кое</a:t>
            </a:r>
            <a:r>
              <a:rPr lang="en-US" sz="2600" i="1" dirty="0" smtClean="0"/>
              <a:t> </a:t>
            </a:r>
            <a:r>
              <a:rPr lang="en-US" sz="2600" i="1" dirty="0" err="1" smtClean="0"/>
              <a:t>кривично</a:t>
            </a:r>
            <a:r>
              <a:rPr lang="en-US" sz="2600" i="1" dirty="0" smtClean="0"/>
              <a:t> </a:t>
            </a:r>
            <a:r>
              <a:rPr lang="en-US" sz="2600" i="1" dirty="0" err="1" smtClean="0"/>
              <a:t>дело</a:t>
            </a:r>
            <a:r>
              <a:rPr lang="en-US" sz="2600" i="1" dirty="0" smtClean="0"/>
              <a:t> </a:t>
            </a:r>
            <a:r>
              <a:rPr lang="en-US" sz="2600" i="1" dirty="0" err="1" smtClean="0"/>
              <a:t>го</a:t>
            </a:r>
            <a:r>
              <a:rPr lang="en-US" sz="2600" i="1" dirty="0" smtClean="0"/>
              <a:t> </a:t>
            </a:r>
            <a:r>
              <a:rPr lang="en-US" sz="2600" i="1" dirty="0" err="1" smtClean="0"/>
              <a:t>извршил</a:t>
            </a:r>
            <a:r>
              <a:rPr lang="en-US" sz="2600" i="1" dirty="0" smtClean="0"/>
              <a:t> </a:t>
            </a:r>
            <a:r>
              <a:rPr lang="en-US" sz="2600" i="1" dirty="0" err="1" smtClean="0"/>
              <a:t>Адам</a:t>
            </a:r>
            <a:r>
              <a:rPr lang="en-US" sz="2600" i="1" dirty="0" smtClean="0"/>
              <a:t>?</a:t>
            </a:r>
            <a:r>
              <a:rPr lang="en-US" sz="2600" dirty="0" smtClean="0"/>
              <a:t> </a:t>
            </a:r>
          </a:p>
        </p:txBody>
      </p:sp>
      <p:sp>
        <p:nvSpPr>
          <p:cNvPr id="14234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33CE4BB-ED68-43F3-A487-044009A85CE5}" type="slidenum">
              <a:rPr lang="en-US" smtClean="0">
                <a:solidFill>
                  <a:srgbClr val="898989"/>
                </a:solidFill>
                <a:latin typeface="Calibri" pitchFamily="34" charset="0"/>
              </a:rPr>
              <a:pPr eaLnBrk="1" hangingPunct="1"/>
              <a:t>138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p:cNvSpPr>
          <p:nvPr>
            <p:ph type="title" idx="4294967295"/>
          </p:nvPr>
        </p:nvSpPr>
        <p:spPr/>
        <p:txBody>
          <a:bodyPr/>
          <a:lstStyle/>
          <a:p>
            <a:pPr eaLnBrk="1" hangingPunct="1"/>
            <a:r>
              <a:rPr lang="en-US" b="1" smtClean="0"/>
              <a:t>Студија на случај 23</a:t>
            </a:r>
          </a:p>
        </p:txBody>
      </p:sp>
      <p:sp>
        <p:nvSpPr>
          <p:cNvPr id="143363" name="Rectangle 3"/>
          <p:cNvSpPr>
            <a:spLocks noGrp="1"/>
          </p:cNvSpPr>
          <p:nvPr>
            <p:ph type="body" idx="4294967295"/>
          </p:nvPr>
        </p:nvSpPr>
        <p:spPr/>
        <p:txBody>
          <a:bodyPr/>
          <a:lstStyle/>
          <a:p>
            <a:pPr marL="3175" indent="-3175">
              <a:buFont typeface="Arial" charset="0"/>
              <a:buNone/>
            </a:pPr>
            <a:r>
              <a:rPr lang="en-US" b="1" smtClean="0"/>
              <a:t>Факти / сценарио</a:t>
            </a:r>
            <a:r>
              <a:rPr lang="en-US" smtClean="0"/>
              <a:t> </a:t>
            </a:r>
            <a:endParaRPr lang="en-US" altLang="en-US" smtClean="0"/>
          </a:p>
          <a:p>
            <a:pPr marL="3175" indent="-3175">
              <a:buFont typeface="Arial" charset="0"/>
              <a:buNone/>
            </a:pPr>
            <a:r>
              <a:rPr lang="en-US" smtClean="0"/>
              <a:t>Бил бил уапсен на аеродромот кога се враќал од Камбоџа. Во неговиот лаптоп биле откриени голем број слики на кои било прикажано како тој учествува во сексуални активности со деца за кои се покажало дека потекнуваат од Југоисточна Азија. </a:t>
            </a:r>
            <a:endParaRPr lang="en-US" altLang="en-US" i="1" smtClean="0"/>
          </a:p>
          <a:p>
            <a:pPr marL="3175" indent="-3175">
              <a:buFont typeface="Arial" charset="0"/>
              <a:buNone/>
            </a:pPr>
            <a:r>
              <a:rPr lang="en-US" i="1" smtClean="0"/>
              <a:t>Дали Бил може да се гони судски заради сликите?</a:t>
            </a:r>
            <a:r>
              <a:rPr lang="en-US" smtClean="0"/>
              <a:t> </a:t>
            </a:r>
          </a:p>
        </p:txBody>
      </p:sp>
      <p:sp>
        <p:nvSpPr>
          <p:cNvPr id="14336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AD352D0D-6519-4A41-8AB1-AB4F7AB273D5}" type="slidenum">
              <a:rPr lang="en-US" smtClean="0">
                <a:solidFill>
                  <a:srgbClr val="898989"/>
                </a:solidFill>
                <a:latin typeface="Calibri" pitchFamily="34" charset="0"/>
              </a:rPr>
              <a:pPr eaLnBrk="1" hangingPunct="1"/>
              <a:t>139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p:txBody>
          <a:bodyPr/>
          <a:lstStyle/>
          <a:p>
            <a:pPr eaLnBrk="1" hangingPunct="1"/>
            <a:r>
              <a:rPr lang="en-US" b="1" smtClean="0"/>
              <a:t>Член 2 - Недозволен пристап</a:t>
            </a:r>
          </a:p>
        </p:txBody>
      </p:sp>
      <p:sp>
        <p:nvSpPr>
          <p:cNvPr id="78851" name="Rectangle 3"/>
          <p:cNvSpPr>
            <a:spLocks noGrp="1"/>
          </p:cNvSpPr>
          <p:nvPr>
            <p:ph type="body" idx="1"/>
          </p:nvPr>
        </p:nvSpPr>
        <p:spPr/>
        <p:txBody>
          <a:bodyPr/>
          <a:lstStyle/>
          <a:p>
            <a:pPr marL="3175" indent="-3175" algn="just" eaLnBrk="1" hangingPunct="1">
              <a:lnSpc>
                <a:spcPct val="90000"/>
              </a:lnSpc>
              <a:buFont typeface="Arial" charset="0"/>
              <a:buNone/>
              <a:defRPr/>
            </a:pPr>
            <a:r>
              <a:rPr lang="mk" sz="2800">
                <a:latin typeface="+mj-lt"/>
                <a:ea typeface="+mn-ea"/>
                <a:cs typeface="Times New Roman" pitchFamily="18" charset="0"/>
              </a:rPr>
              <a:t>Секоја страна треба да усвои такви легислативни и други неопходни мерки со цел </a:t>
            </a:r>
            <a:r>
              <a:rPr lang="mk" sz="4000" b="1">
                <a:solidFill>
                  <a:srgbClr val="FF0000"/>
                </a:solidFill>
                <a:latin typeface="+mj-lt"/>
                <a:ea typeface="+mn-ea"/>
                <a:cs typeface="Times New Roman" pitchFamily="18" charset="0"/>
              </a:rPr>
              <a:t>бесправното</a:t>
            </a:r>
            <a:r>
              <a:rPr lang="mk" sz="2800">
                <a:latin typeface="+mj-lt"/>
                <a:ea typeface="+mn-ea"/>
                <a:cs typeface="Times New Roman" pitchFamily="18" charset="0"/>
              </a:rPr>
              <a:t> пристапување на компјутерскиот систем како целина или на некој негов дел, кога ќе се направи тоа намерно, да се квалификува како кривично дело во нејзиното национално право. Страната може да услови делото да мора да биде извршено со кршење на безбедносните мерки, со намера да се дојде до компјутерски податоци или со некоја друга нечесна намера или извршено во врска со компјутерски систем што е поврзан со друг компјутерски систем.</a:t>
            </a:r>
          </a:p>
        </p:txBody>
      </p:sp>
      <p:sp>
        <p:nvSpPr>
          <p:cNvPr id="1536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E820B825-4F45-4443-B0AB-4576C551DECF}" type="slidenum">
              <a:rPr lang="en-US" smtClean="0">
                <a:solidFill>
                  <a:srgbClr val="898989"/>
                </a:solidFill>
                <a:latin typeface="Calibri" pitchFamily="34" charset="0"/>
              </a:rPr>
              <a:pPr eaLnBrk="1" hangingPunct="1"/>
              <a:t>14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p:cNvSpPr>
          <p:nvPr>
            <p:ph type="title" idx="4294967295"/>
          </p:nvPr>
        </p:nvSpPr>
        <p:spPr/>
        <p:txBody>
          <a:bodyPr/>
          <a:lstStyle/>
          <a:p>
            <a:pPr eaLnBrk="1" hangingPunct="1"/>
            <a:r>
              <a:rPr lang="en-US" b="1" smtClean="0"/>
              <a:t>Студија на случај 24</a:t>
            </a:r>
          </a:p>
        </p:txBody>
      </p:sp>
      <p:sp>
        <p:nvSpPr>
          <p:cNvPr id="144387" name="Rectangle 3"/>
          <p:cNvSpPr>
            <a:spLocks noGrp="1"/>
          </p:cNvSpPr>
          <p:nvPr>
            <p:ph type="body" idx="4294967295"/>
          </p:nvPr>
        </p:nvSpPr>
        <p:spPr>
          <a:xfrm>
            <a:off x="457200" y="1328738"/>
            <a:ext cx="8229600" cy="4525962"/>
          </a:xfrm>
        </p:spPr>
        <p:txBody>
          <a:bodyPr/>
          <a:lstStyle/>
          <a:p>
            <a:pPr marL="3175" indent="-3175">
              <a:buFont typeface="Arial" charset="0"/>
              <a:buNone/>
            </a:pPr>
            <a:r>
              <a:rPr lang="en-US" sz="2200" b="1" dirty="0" err="1" smtClean="0"/>
              <a:t>Факти</a:t>
            </a:r>
            <a:r>
              <a:rPr lang="en-US" sz="2200" b="1" dirty="0" smtClean="0"/>
              <a:t> / </a:t>
            </a:r>
            <a:r>
              <a:rPr lang="en-US" sz="2200" b="1" dirty="0" err="1" smtClean="0"/>
              <a:t>сценарио</a:t>
            </a:r>
            <a:endParaRPr lang="en-US" altLang="en-US" sz="2200" u="sng" dirty="0" smtClean="0"/>
          </a:p>
          <a:p>
            <a:pPr marL="3175" indent="-3175">
              <a:buFont typeface="Arial" charset="0"/>
              <a:buNone/>
            </a:pPr>
            <a:r>
              <a:rPr lang="en-US" sz="2200" u="sng" dirty="0" smtClean="0"/>
              <a:t>WWW.Iuvfishin.com</a:t>
            </a:r>
            <a:r>
              <a:rPr lang="en-US" sz="2200" dirty="0" smtClean="0"/>
              <a:t> е </a:t>
            </a:r>
            <a:r>
              <a:rPr lang="en-US" sz="2200" dirty="0" err="1" smtClean="0"/>
              <a:t>веб-страница</a:t>
            </a:r>
            <a:r>
              <a:rPr lang="en-US" sz="2200" dirty="0" smtClean="0"/>
              <a:t> </a:t>
            </a:r>
            <a:r>
              <a:rPr lang="en-US" sz="2200" dirty="0" err="1" smtClean="0"/>
              <a:t>што</a:t>
            </a:r>
            <a:r>
              <a:rPr lang="en-US" sz="2200" dirty="0" smtClean="0"/>
              <a:t> </a:t>
            </a:r>
            <a:r>
              <a:rPr lang="en-US" sz="2200" dirty="0" err="1" smtClean="0"/>
              <a:t>му</a:t>
            </a:r>
            <a:r>
              <a:rPr lang="en-US" sz="2200" dirty="0" smtClean="0"/>
              <a:t> е </a:t>
            </a:r>
            <a:r>
              <a:rPr lang="en-US" sz="2200" dirty="0" err="1" smtClean="0"/>
              <a:t>посветена</a:t>
            </a:r>
            <a:r>
              <a:rPr lang="en-US" sz="2200" dirty="0" smtClean="0"/>
              <a:t> </a:t>
            </a:r>
            <a:r>
              <a:rPr lang="en-US" sz="2200" dirty="0" err="1" smtClean="0"/>
              <a:t>на</a:t>
            </a:r>
            <a:r>
              <a:rPr lang="en-US" sz="2200" dirty="0" smtClean="0"/>
              <a:t> </a:t>
            </a:r>
            <a:r>
              <a:rPr lang="en-US" sz="2200" dirty="0" err="1" smtClean="0"/>
              <a:t>риболовот</a:t>
            </a:r>
            <a:r>
              <a:rPr lang="en-US" sz="2200" dirty="0" smtClean="0"/>
              <a:t>. </a:t>
            </a:r>
            <a:r>
              <a:rPr lang="en-US" sz="2200" dirty="0" err="1" smtClean="0"/>
              <a:t>Страницата</a:t>
            </a:r>
            <a:r>
              <a:rPr lang="en-US" sz="2200" dirty="0" smtClean="0"/>
              <a:t> </a:t>
            </a:r>
            <a:r>
              <a:rPr lang="en-US" sz="2200" dirty="0" err="1" smtClean="0"/>
              <a:t>се</a:t>
            </a:r>
            <a:r>
              <a:rPr lang="en-US" sz="2200" dirty="0" smtClean="0"/>
              <a:t> </a:t>
            </a:r>
            <a:r>
              <a:rPr lang="en-US" sz="2200" dirty="0" err="1" smtClean="0"/>
              <a:t>хостира</a:t>
            </a:r>
            <a:r>
              <a:rPr lang="en-US" sz="2200" dirty="0" smtClean="0"/>
              <a:t> </a:t>
            </a:r>
            <a:r>
              <a:rPr lang="en-US" sz="2200" dirty="0" err="1" smtClean="0"/>
              <a:t>на</a:t>
            </a:r>
            <a:r>
              <a:rPr lang="en-US" sz="2200" dirty="0" smtClean="0"/>
              <a:t> </a:t>
            </a:r>
            <a:r>
              <a:rPr lang="en-US" sz="2200" dirty="0" err="1" smtClean="0"/>
              <a:t>сервери</a:t>
            </a:r>
            <a:r>
              <a:rPr lang="en-US" sz="2200" dirty="0" smtClean="0"/>
              <a:t> </a:t>
            </a:r>
            <a:r>
              <a:rPr lang="en-US" sz="2200" dirty="0" err="1" smtClean="0"/>
              <a:t>лоцирани</a:t>
            </a:r>
            <a:r>
              <a:rPr lang="en-US" sz="2200" dirty="0" smtClean="0"/>
              <a:t> </a:t>
            </a:r>
            <a:r>
              <a:rPr lang="en-US" sz="2200" dirty="0" err="1" smtClean="0"/>
              <a:t>во</a:t>
            </a:r>
            <a:r>
              <a:rPr lang="en-US" sz="2200" dirty="0" smtClean="0"/>
              <a:t> САД. </a:t>
            </a:r>
            <a:r>
              <a:rPr lang="en-US" sz="2200" dirty="0" err="1" smtClean="0"/>
              <a:t>Сопствениците</a:t>
            </a:r>
            <a:r>
              <a:rPr lang="en-US" sz="2200" dirty="0" smtClean="0"/>
              <a:t> </a:t>
            </a:r>
            <a:r>
              <a:rPr lang="en-US" sz="2200" dirty="0" err="1" smtClean="0"/>
              <a:t>на</a:t>
            </a:r>
            <a:r>
              <a:rPr lang="en-US" sz="2200" dirty="0" smtClean="0"/>
              <a:t> </a:t>
            </a:r>
            <a:r>
              <a:rPr lang="en-US" sz="2200" dirty="0" err="1" smtClean="0"/>
              <a:t>страницата</a:t>
            </a:r>
            <a:r>
              <a:rPr lang="en-US" sz="2200" dirty="0" smtClean="0"/>
              <a:t> </a:t>
            </a:r>
            <a:r>
              <a:rPr lang="en-US" sz="2200" dirty="0" err="1" smtClean="0"/>
              <a:t>откриле</a:t>
            </a:r>
            <a:r>
              <a:rPr lang="en-US" sz="2200" dirty="0" smtClean="0"/>
              <a:t> </a:t>
            </a:r>
            <a:r>
              <a:rPr lang="en-US" sz="2200" dirty="0" err="1" smtClean="0"/>
              <a:t>дека</a:t>
            </a:r>
            <a:r>
              <a:rPr lang="en-US" sz="2200" dirty="0" smtClean="0"/>
              <a:t> </a:t>
            </a:r>
            <a:r>
              <a:rPr lang="en-US" sz="2200" dirty="0" err="1" smtClean="0"/>
              <a:t>страницата</a:t>
            </a:r>
            <a:r>
              <a:rPr lang="en-US" sz="2200" dirty="0" smtClean="0"/>
              <a:t> е </a:t>
            </a:r>
            <a:r>
              <a:rPr lang="en-US" sz="2200" dirty="0" err="1" smtClean="0"/>
              <a:t>хакирана</a:t>
            </a:r>
            <a:r>
              <a:rPr lang="en-US" sz="2200" dirty="0" smtClean="0"/>
              <a:t> и </a:t>
            </a:r>
            <a:r>
              <a:rPr lang="en-US" sz="2200" dirty="0" err="1" smtClean="0"/>
              <a:t>дека</a:t>
            </a:r>
            <a:r>
              <a:rPr lang="en-US" sz="2200" dirty="0" smtClean="0"/>
              <a:t> </a:t>
            </a:r>
            <a:r>
              <a:rPr lang="en-US" sz="2200" dirty="0" err="1" smtClean="0"/>
              <a:t>илјадници</a:t>
            </a:r>
            <a:r>
              <a:rPr lang="en-US" sz="2200" dirty="0" smtClean="0"/>
              <a:t> </a:t>
            </a:r>
            <a:r>
              <a:rPr lang="en-US" sz="2200" dirty="0" err="1" smtClean="0"/>
              <a:t>слики</a:t>
            </a:r>
            <a:r>
              <a:rPr lang="en-US" sz="2200" dirty="0" smtClean="0"/>
              <a:t> </a:t>
            </a:r>
            <a:r>
              <a:rPr lang="en-US" sz="2200" dirty="0" err="1" smtClean="0"/>
              <a:t>на</a:t>
            </a:r>
            <a:r>
              <a:rPr lang="en-US" sz="2200" dirty="0" smtClean="0"/>
              <a:t> </a:t>
            </a:r>
            <a:r>
              <a:rPr lang="en-US" sz="2200" dirty="0" err="1" smtClean="0"/>
              <a:t>злоупотребувани</a:t>
            </a:r>
            <a:r>
              <a:rPr lang="en-US" sz="2200" dirty="0" smtClean="0"/>
              <a:t> </a:t>
            </a:r>
            <a:r>
              <a:rPr lang="en-US" sz="2200" dirty="0" err="1" smtClean="0"/>
              <a:t>деца</a:t>
            </a:r>
            <a:r>
              <a:rPr lang="en-US" sz="2200" dirty="0" smtClean="0"/>
              <a:t> </a:t>
            </a:r>
            <a:r>
              <a:rPr lang="en-US" sz="2200" dirty="0" err="1" smtClean="0"/>
              <a:t>се</a:t>
            </a:r>
            <a:r>
              <a:rPr lang="en-US" sz="2200" dirty="0" smtClean="0"/>
              <a:t> </a:t>
            </a:r>
            <a:r>
              <a:rPr lang="en-US" sz="2200" dirty="0" err="1" smtClean="0"/>
              <a:t>поставени</a:t>
            </a:r>
            <a:r>
              <a:rPr lang="en-US" sz="2200" dirty="0" smtClean="0"/>
              <a:t> и </a:t>
            </a:r>
            <a:r>
              <a:rPr lang="en-US" sz="2200" dirty="0" err="1" smtClean="0"/>
              <a:t>вметнати</a:t>
            </a:r>
            <a:r>
              <a:rPr lang="en-US" sz="2200" dirty="0" smtClean="0"/>
              <a:t> </a:t>
            </a:r>
            <a:r>
              <a:rPr lang="en-US" sz="2200" dirty="0" err="1" smtClean="0"/>
              <a:t>во</a:t>
            </a:r>
            <a:r>
              <a:rPr lang="en-US" sz="2200" dirty="0" smtClean="0"/>
              <a:t> </a:t>
            </a:r>
            <a:r>
              <a:rPr lang="en-US" sz="2200" dirty="0" err="1" smtClean="0"/>
              <a:t>страницата</a:t>
            </a:r>
            <a:r>
              <a:rPr lang="en-US" sz="2200" dirty="0" smtClean="0"/>
              <a:t>. </a:t>
            </a:r>
            <a:r>
              <a:rPr lang="en-US" sz="2200" dirty="0" err="1" smtClean="0"/>
              <a:t>Начинот</a:t>
            </a:r>
            <a:r>
              <a:rPr lang="en-US" sz="2200" dirty="0" smtClean="0"/>
              <a:t> </a:t>
            </a:r>
            <a:r>
              <a:rPr lang="en-US" sz="2200" dirty="0" err="1" smtClean="0"/>
              <a:t>на</a:t>
            </a:r>
            <a:r>
              <a:rPr lang="en-US" sz="2200" dirty="0" smtClean="0"/>
              <a:t> </a:t>
            </a:r>
            <a:r>
              <a:rPr lang="en-US" sz="2200" dirty="0" err="1" smtClean="0"/>
              <a:t>кој</a:t>
            </a:r>
            <a:r>
              <a:rPr lang="en-US" sz="2200" dirty="0" smtClean="0"/>
              <a:t> </a:t>
            </a:r>
            <a:r>
              <a:rPr lang="en-US" sz="2200" dirty="0" err="1" smtClean="0"/>
              <a:t>тоа</a:t>
            </a:r>
            <a:r>
              <a:rPr lang="en-US" sz="2200" dirty="0" smtClean="0"/>
              <a:t> </a:t>
            </a:r>
            <a:r>
              <a:rPr lang="en-US" sz="2200" dirty="0" err="1" smtClean="0"/>
              <a:t>било</a:t>
            </a:r>
            <a:r>
              <a:rPr lang="en-US" sz="2200" dirty="0" smtClean="0"/>
              <a:t> </a:t>
            </a:r>
            <a:r>
              <a:rPr lang="en-US" sz="2200" dirty="0" err="1" smtClean="0"/>
              <a:t>направено</a:t>
            </a:r>
            <a:r>
              <a:rPr lang="en-US" sz="2200" dirty="0" smtClean="0"/>
              <a:t> </a:t>
            </a:r>
            <a:r>
              <a:rPr lang="en-US" sz="2200" dirty="0" err="1" smtClean="0"/>
              <a:t>значи</a:t>
            </a:r>
            <a:r>
              <a:rPr lang="en-US" sz="2200" dirty="0" smtClean="0"/>
              <a:t> </a:t>
            </a:r>
            <a:r>
              <a:rPr lang="en-US" sz="2200" dirty="0" err="1" smtClean="0"/>
              <a:t>дека</a:t>
            </a:r>
            <a:r>
              <a:rPr lang="en-US" sz="2200" dirty="0" smtClean="0"/>
              <a:t> </a:t>
            </a:r>
            <a:r>
              <a:rPr lang="en-US" sz="2200" dirty="0" err="1" smtClean="0"/>
              <a:t>овие</a:t>
            </a:r>
            <a:r>
              <a:rPr lang="en-US" sz="2200" dirty="0" smtClean="0"/>
              <a:t> </a:t>
            </a:r>
            <a:r>
              <a:rPr lang="en-US" sz="2200" dirty="0" err="1" smtClean="0"/>
              <a:t>слики</a:t>
            </a:r>
            <a:r>
              <a:rPr lang="en-US" sz="2200" dirty="0" smtClean="0"/>
              <a:t> </a:t>
            </a:r>
            <a:r>
              <a:rPr lang="en-US" sz="2200" dirty="0" err="1" smtClean="0"/>
              <a:t>не</a:t>
            </a:r>
            <a:r>
              <a:rPr lang="en-US" sz="2200" dirty="0" smtClean="0"/>
              <a:t> </a:t>
            </a:r>
            <a:r>
              <a:rPr lang="en-US" sz="2200" dirty="0" err="1" smtClean="0"/>
              <a:t>се</a:t>
            </a:r>
            <a:r>
              <a:rPr lang="en-US" sz="2200" dirty="0" smtClean="0"/>
              <a:t> </a:t>
            </a:r>
            <a:r>
              <a:rPr lang="en-US" sz="2200" dirty="0" err="1" smtClean="0"/>
              <a:t>видливи</a:t>
            </a:r>
            <a:r>
              <a:rPr lang="en-US" sz="2200" dirty="0" smtClean="0"/>
              <a:t> </a:t>
            </a:r>
            <a:r>
              <a:rPr lang="en-US" sz="2200" dirty="0" err="1" smtClean="0"/>
              <a:t>за</a:t>
            </a:r>
            <a:r>
              <a:rPr lang="en-US" sz="2200" dirty="0" smtClean="0"/>
              <a:t> </a:t>
            </a:r>
            <a:r>
              <a:rPr lang="en-US" sz="2200" dirty="0" err="1" smtClean="0"/>
              <a:t>вообичаените</a:t>
            </a:r>
            <a:r>
              <a:rPr lang="en-US" sz="2200" dirty="0" smtClean="0"/>
              <a:t> </a:t>
            </a:r>
            <a:r>
              <a:rPr lang="en-US" sz="2200" dirty="0" err="1" smtClean="0"/>
              <a:t>корисници</a:t>
            </a:r>
            <a:r>
              <a:rPr lang="en-US" sz="2200" dirty="0" smtClean="0"/>
              <a:t> </a:t>
            </a:r>
            <a:r>
              <a:rPr lang="en-US" sz="2200" dirty="0" err="1" smtClean="0"/>
              <a:t>на</a:t>
            </a:r>
            <a:r>
              <a:rPr lang="en-US" sz="2200" dirty="0" smtClean="0"/>
              <a:t> </a:t>
            </a:r>
            <a:r>
              <a:rPr lang="en-US" sz="2200" dirty="0" err="1" smtClean="0"/>
              <a:t>страницата</a:t>
            </a:r>
            <a:r>
              <a:rPr lang="en-US" sz="2200" dirty="0" smtClean="0"/>
              <a:t>. </a:t>
            </a:r>
            <a:r>
              <a:rPr lang="en-US" sz="2200" dirty="0" err="1" smtClean="0"/>
              <a:t>Страницата</a:t>
            </a:r>
            <a:r>
              <a:rPr lang="en-US" sz="2200" dirty="0" smtClean="0"/>
              <a:t> </a:t>
            </a:r>
            <a:r>
              <a:rPr lang="en-US" sz="2200" dirty="0" err="1" smtClean="0"/>
              <a:t>ги</a:t>
            </a:r>
            <a:r>
              <a:rPr lang="en-US" sz="2200" dirty="0" smtClean="0"/>
              <a:t> </a:t>
            </a:r>
            <a:r>
              <a:rPr lang="en-US" sz="2200" dirty="0" err="1" smtClean="0"/>
              <a:t>пријавува</a:t>
            </a:r>
            <a:r>
              <a:rPr lang="en-US" sz="2200" dirty="0" smtClean="0"/>
              <a:t> IP-</a:t>
            </a:r>
            <a:r>
              <a:rPr lang="en-US" sz="2200" dirty="0" err="1" smtClean="0"/>
              <a:t>адресите</a:t>
            </a:r>
            <a:r>
              <a:rPr lang="en-US" sz="2200" dirty="0" smtClean="0"/>
              <a:t> </a:t>
            </a:r>
            <a:r>
              <a:rPr lang="en-US" sz="2200" dirty="0" err="1" smtClean="0"/>
              <a:t>на</a:t>
            </a:r>
            <a:r>
              <a:rPr lang="en-US" sz="2200" dirty="0" smtClean="0"/>
              <a:t> </a:t>
            </a:r>
            <a:r>
              <a:rPr lang="en-US" sz="2200" dirty="0" err="1" smtClean="0"/>
              <a:t>лицата</a:t>
            </a:r>
            <a:r>
              <a:rPr lang="en-US" sz="2200" dirty="0" smtClean="0"/>
              <a:t> </a:t>
            </a:r>
            <a:r>
              <a:rPr lang="en-US" sz="2200" dirty="0" err="1" smtClean="0"/>
              <a:t>што</a:t>
            </a:r>
            <a:r>
              <a:rPr lang="en-US" sz="2200" dirty="0" smtClean="0"/>
              <a:t> </a:t>
            </a:r>
            <a:r>
              <a:rPr lang="en-US" sz="2200" dirty="0" err="1" smtClean="0"/>
              <a:t>имаат</a:t>
            </a:r>
            <a:r>
              <a:rPr lang="en-US" sz="2200" dirty="0" smtClean="0"/>
              <a:t> </a:t>
            </a:r>
            <a:r>
              <a:rPr lang="en-US" sz="2200" dirty="0" err="1" smtClean="0"/>
              <a:t>пристап</a:t>
            </a:r>
            <a:r>
              <a:rPr lang="en-US" sz="2200" dirty="0" smtClean="0"/>
              <a:t> </a:t>
            </a:r>
            <a:r>
              <a:rPr lang="en-US" sz="2200" dirty="0" err="1" smtClean="0"/>
              <a:t>до</a:t>
            </a:r>
            <a:r>
              <a:rPr lang="en-US" sz="2200" dirty="0" smtClean="0"/>
              <a:t> </a:t>
            </a:r>
            <a:r>
              <a:rPr lang="en-US" sz="2200" dirty="0" err="1" smtClean="0"/>
              <a:t>фотографиите</a:t>
            </a:r>
            <a:r>
              <a:rPr lang="en-US" sz="2200" dirty="0" smtClean="0"/>
              <a:t>. </a:t>
            </a:r>
          </a:p>
          <a:p>
            <a:pPr marL="3175" indent="-3175">
              <a:buFont typeface="Arial" charset="0"/>
              <a:buNone/>
            </a:pPr>
            <a:r>
              <a:rPr lang="en-US" sz="2200" dirty="0" smtClean="0"/>
              <a:t>IP-</a:t>
            </a:r>
            <a:r>
              <a:rPr lang="en-US" sz="2200" dirty="0" err="1" smtClean="0"/>
              <a:t>адресата</a:t>
            </a:r>
            <a:r>
              <a:rPr lang="en-US" sz="2200" dirty="0" smtClean="0"/>
              <a:t> </a:t>
            </a:r>
            <a:r>
              <a:rPr lang="en-US" sz="2200" dirty="0" err="1" smtClean="0"/>
              <a:t>што</a:t>
            </a:r>
            <a:r>
              <a:rPr lang="en-US" sz="2200" dirty="0" smtClean="0"/>
              <a:t> </a:t>
            </a:r>
            <a:r>
              <a:rPr lang="en-US" sz="2200" dirty="0" err="1" smtClean="0"/>
              <a:t>му</a:t>
            </a:r>
            <a:r>
              <a:rPr lang="en-US" sz="2200" dirty="0" smtClean="0"/>
              <a:t> </a:t>
            </a:r>
            <a:r>
              <a:rPr lang="en-US" sz="2200" dirty="0" err="1" smtClean="0"/>
              <a:t>се</a:t>
            </a:r>
            <a:r>
              <a:rPr lang="en-US" sz="2200" dirty="0" smtClean="0"/>
              <a:t> </a:t>
            </a:r>
            <a:r>
              <a:rPr lang="en-US" sz="2200" dirty="0" err="1" smtClean="0"/>
              <a:t>припишува</a:t>
            </a:r>
            <a:r>
              <a:rPr lang="en-US" sz="2200" dirty="0" smtClean="0"/>
              <a:t> </a:t>
            </a:r>
            <a:r>
              <a:rPr lang="en-US" sz="2200" dirty="0" err="1" smtClean="0"/>
              <a:t>на</a:t>
            </a:r>
            <a:r>
              <a:rPr lang="en-US" sz="2200" dirty="0" smtClean="0"/>
              <a:t> </a:t>
            </a:r>
            <a:r>
              <a:rPr lang="en-US" sz="2200" dirty="0" err="1" smtClean="0"/>
              <a:t>Џон</a:t>
            </a:r>
            <a:r>
              <a:rPr lang="en-US" sz="2200" dirty="0" smtClean="0"/>
              <a:t> ѝ е </a:t>
            </a:r>
            <a:r>
              <a:rPr lang="en-US" sz="2200" dirty="0" err="1" smtClean="0"/>
              <a:t>дадена</a:t>
            </a:r>
            <a:r>
              <a:rPr lang="en-US" sz="2200" dirty="0" smtClean="0"/>
              <a:t> </a:t>
            </a:r>
            <a:r>
              <a:rPr lang="en-US" sz="2200" dirty="0" err="1" smtClean="0"/>
              <a:t>на</a:t>
            </a:r>
            <a:r>
              <a:rPr lang="en-US" sz="2200" dirty="0" smtClean="0"/>
              <a:t> </a:t>
            </a:r>
            <a:r>
              <a:rPr lang="en-US" sz="2200" dirty="0" err="1" smtClean="0"/>
              <a:t>полицијата</a:t>
            </a:r>
            <a:r>
              <a:rPr lang="en-US" sz="2200" dirty="0" smtClean="0"/>
              <a:t> </a:t>
            </a:r>
            <a:r>
              <a:rPr lang="en-US" sz="2200" dirty="0" err="1" smtClean="0"/>
              <a:t>во</a:t>
            </a:r>
            <a:r>
              <a:rPr lang="en-US" sz="2200" dirty="0" smtClean="0"/>
              <a:t> </a:t>
            </a:r>
            <a:r>
              <a:rPr lang="en-US" sz="2200" dirty="0" err="1" smtClean="0"/>
              <a:t>вашата</a:t>
            </a:r>
            <a:r>
              <a:rPr lang="en-US" sz="2200" dirty="0" smtClean="0"/>
              <a:t> </a:t>
            </a:r>
            <a:r>
              <a:rPr lang="en-US" sz="2200" dirty="0" err="1" smtClean="0"/>
              <a:t>држава</a:t>
            </a:r>
            <a:r>
              <a:rPr lang="en-US" sz="2200" dirty="0" smtClean="0"/>
              <a:t>. </a:t>
            </a:r>
            <a:r>
              <a:rPr lang="en-US" sz="2200" dirty="0" err="1" smtClean="0"/>
              <a:t>Тие</a:t>
            </a:r>
            <a:r>
              <a:rPr lang="en-US" sz="2200" dirty="0" smtClean="0"/>
              <a:t> </a:t>
            </a:r>
            <a:r>
              <a:rPr lang="en-US" sz="2200" dirty="0" err="1" smtClean="0"/>
              <a:t>ја</a:t>
            </a:r>
            <a:r>
              <a:rPr lang="en-US" sz="2200" dirty="0" smtClean="0"/>
              <a:t> </a:t>
            </a:r>
            <a:r>
              <a:rPr lang="en-US" sz="2200" dirty="0" err="1" smtClean="0"/>
              <a:t>пребарале</a:t>
            </a:r>
            <a:r>
              <a:rPr lang="en-US" sz="2200" dirty="0" smtClean="0"/>
              <a:t> </a:t>
            </a:r>
            <a:r>
              <a:rPr lang="en-US" sz="2200" dirty="0" err="1" smtClean="0"/>
              <a:t>адресата</a:t>
            </a:r>
            <a:r>
              <a:rPr lang="en-US" sz="2200" dirty="0" smtClean="0"/>
              <a:t> </a:t>
            </a:r>
            <a:r>
              <a:rPr lang="en-US" sz="2200" dirty="0" err="1" smtClean="0"/>
              <a:t>на</a:t>
            </a:r>
            <a:r>
              <a:rPr lang="en-US" sz="2200" dirty="0" smtClean="0"/>
              <a:t> </a:t>
            </a:r>
            <a:r>
              <a:rPr lang="en-US" sz="2200" dirty="0" err="1" smtClean="0"/>
              <a:t>Џон</a:t>
            </a:r>
            <a:r>
              <a:rPr lang="en-US" sz="2200" dirty="0" smtClean="0"/>
              <a:t> и </a:t>
            </a:r>
            <a:r>
              <a:rPr lang="en-US" sz="2200" dirty="0" err="1" smtClean="0"/>
              <a:t>го</a:t>
            </a:r>
            <a:r>
              <a:rPr lang="en-US" sz="2200" dirty="0" smtClean="0"/>
              <a:t> </a:t>
            </a:r>
            <a:r>
              <a:rPr lang="en-US" sz="2200" dirty="0" err="1" smtClean="0"/>
              <a:t>заплениле</a:t>
            </a:r>
            <a:r>
              <a:rPr lang="en-US" sz="2200" dirty="0" smtClean="0"/>
              <a:t> </a:t>
            </a:r>
            <a:r>
              <a:rPr lang="en-US" sz="2200" dirty="0" err="1" smtClean="0"/>
              <a:t>неговиот</a:t>
            </a:r>
            <a:r>
              <a:rPr lang="en-US" sz="2200" dirty="0" smtClean="0"/>
              <a:t> </a:t>
            </a:r>
            <a:r>
              <a:rPr lang="en-US" sz="2200" dirty="0" err="1" smtClean="0"/>
              <a:t>компјутер</a:t>
            </a:r>
            <a:r>
              <a:rPr lang="en-US" sz="2200" dirty="0" smtClean="0"/>
              <a:t> </a:t>
            </a:r>
            <a:r>
              <a:rPr lang="en-US" sz="2200" dirty="0" err="1" smtClean="0"/>
              <a:t>што</a:t>
            </a:r>
            <a:r>
              <a:rPr lang="en-US" sz="2200" dirty="0" smtClean="0"/>
              <a:t> </a:t>
            </a:r>
            <a:r>
              <a:rPr lang="en-US" sz="2200" dirty="0" err="1" smtClean="0"/>
              <a:t>содржел</a:t>
            </a:r>
            <a:r>
              <a:rPr lang="en-US" sz="2200" dirty="0" smtClean="0"/>
              <a:t> </a:t>
            </a:r>
            <a:r>
              <a:rPr lang="en-US" sz="2200" dirty="0" err="1" smtClean="0"/>
              <a:t>илјадници</a:t>
            </a:r>
            <a:r>
              <a:rPr lang="en-US" sz="2200" dirty="0" smtClean="0"/>
              <a:t> </a:t>
            </a:r>
            <a:r>
              <a:rPr lang="en-US" sz="2200" dirty="0" err="1" smtClean="0"/>
              <a:t>слики</a:t>
            </a:r>
            <a:r>
              <a:rPr lang="en-US" sz="2200" dirty="0" smtClean="0"/>
              <a:t> </a:t>
            </a:r>
            <a:r>
              <a:rPr lang="en-US" sz="2200" dirty="0" err="1" smtClean="0"/>
              <a:t>со</a:t>
            </a:r>
            <a:r>
              <a:rPr lang="en-US" sz="2200" dirty="0" smtClean="0"/>
              <a:t> </a:t>
            </a:r>
            <a:r>
              <a:rPr lang="en-US" sz="2200" dirty="0" err="1" smtClean="0"/>
              <a:t>злоупотребувани</a:t>
            </a:r>
            <a:r>
              <a:rPr lang="en-US" sz="2200" dirty="0" smtClean="0"/>
              <a:t> </a:t>
            </a:r>
            <a:r>
              <a:rPr lang="en-US" sz="2200" dirty="0" err="1" smtClean="0"/>
              <a:t>деца</a:t>
            </a:r>
            <a:r>
              <a:rPr lang="en-US" sz="2200" dirty="0" smtClean="0"/>
              <a:t>. </a:t>
            </a:r>
            <a:r>
              <a:rPr lang="en-US" sz="2200" dirty="0" err="1" smtClean="0"/>
              <a:t>Од</a:t>
            </a:r>
            <a:r>
              <a:rPr lang="en-US" sz="2200" dirty="0" smtClean="0"/>
              <a:t> </a:t>
            </a:r>
            <a:r>
              <a:rPr lang="en-US" sz="2200" dirty="0" err="1" smtClean="0"/>
              <a:t>историјата</a:t>
            </a:r>
            <a:r>
              <a:rPr lang="en-US" sz="2200" dirty="0" smtClean="0"/>
              <a:t> </a:t>
            </a:r>
            <a:r>
              <a:rPr lang="en-US" sz="2200" dirty="0" err="1" smtClean="0"/>
              <a:t>на</a:t>
            </a:r>
            <a:r>
              <a:rPr lang="en-US" sz="2200" dirty="0" smtClean="0"/>
              <a:t> </a:t>
            </a:r>
            <a:r>
              <a:rPr lang="en-US" sz="2200" dirty="0" err="1" smtClean="0"/>
              <a:t>интернет</a:t>
            </a:r>
            <a:r>
              <a:rPr lang="en-US" sz="2200" dirty="0" smtClean="0"/>
              <a:t> и </a:t>
            </a:r>
            <a:r>
              <a:rPr lang="en-US" sz="2200" dirty="0" err="1" smtClean="0"/>
              <a:t>од</a:t>
            </a:r>
            <a:r>
              <a:rPr lang="en-US" sz="2200" dirty="0" smtClean="0"/>
              <a:t> </a:t>
            </a:r>
            <a:r>
              <a:rPr lang="en-US" sz="2200" dirty="0" err="1" smtClean="0"/>
              <a:t>податоците</a:t>
            </a:r>
            <a:r>
              <a:rPr lang="en-US" sz="2200" dirty="0" smtClean="0"/>
              <a:t> </a:t>
            </a:r>
            <a:r>
              <a:rPr lang="en-US" sz="2200" dirty="0" err="1" smtClean="0"/>
              <a:t>од</a:t>
            </a:r>
            <a:r>
              <a:rPr lang="en-US" sz="2200" dirty="0" smtClean="0"/>
              <a:t> </a:t>
            </a:r>
            <a:r>
              <a:rPr lang="en-US" sz="2200" dirty="0" err="1" smtClean="0"/>
              <a:t>овие</a:t>
            </a:r>
            <a:r>
              <a:rPr lang="en-US" sz="2200" dirty="0" smtClean="0"/>
              <a:t> </a:t>
            </a:r>
            <a:r>
              <a:rPr lang="en-US" sz="2200" dirty="0" err="1" smtClean="0"/>
              <a:t>датотеки</a:t>
            </a:r>
            <a:r>
              <a:rPr lang="en-US" sz="2200" dirty="0" smtClean="0"/>
              <a:t> е </a:t>
            </a:r>
            <a:r>
              <a:rPr lang="en-US" sz="2200" dirty="0" err="1" smtClean="0"/>
              <a:t>јасно</a:t>
            </a:r>
            <a:r>
              <a:rPr lang="en-US" sz="2200" dirty="0" smtClean="0"/>
              <a:t> </a:t>
            </a:r>
            <a:r>
              <a:rPr lang="en-US" sz="2200" dirty="0" err="1" smtClean="0"/>
              <a:t>дека</a:t>
            </a:r>
            <a:r>
              <a:rPr lang="en-US" sz="2200" dirty="0" smtClean="0"/>
              <a:t> </a:t>
            </a:r>
            <a:r>
              <a:rPr lang="en-US" sz="2200" dirty="0" err="1" smtClean="0"/>
              <a:t>повеќето</a:t>
            </a:r>
            <a:r>
              <a:rPr lang="en-US" sz="2200" dirty="0" smtClean="0"/>
              <a:t> </a:t>
            </a:r>
            <a:r>
              <a:rPr lang="en-US" sz="2200" dirty="0" err="1" smtClean="0"/>
              <a:t>слики</a:t>
            </a:r>
            <a:r>
              <a:rPr lang="en-US" sz="2200" dirty="0" smtClean="0"/>
              <a:t> </a:t>
            </a:r>
            <a:r>
              <a:rPr lang="en-US" sz="2200" dirty="0" err="1" smtClean="0"/>
              <a:t>биле</a:t>
            </a:r>
            <a:r>
              <a:rPr lang="en-US" sz="2200" dirty="0" smtClean="0"/>
              <a:t> </a:t>
            </a:r>
            <a:r>
              <a:rPr lang="en-US" sz="2200" dirty="0" err="1" smtClean="0"/>
              <a:t>преземени</a:t>
            </a:r>
            <a:r>
              <a:rPr lang="en-US" sz="2200" dirty="0" smtClean="0"/>
              <a:t> </a:t>
            </a:r>
            <a:r>
              <a:rPr lang="en-US" sz="2200" dirty="0" err="1" smtClean="0"/>
              <a:t>од</a:t>
            </a:r>
            <a:r>
              <a:rPr lang="en-US" sz="2200" dirty="0" smtClean="0"/>
              <a:t> </a:t>
            </a:r>
            <a:r>
              <a:rPr lang="en-US" sz="2200" dirty="0" err="1" smtClean="0"/>
              <a:t>интернет</a:t>
            </a:r>
            <a:r>
              <a:rPr lang="en-US" sz="2200" dirty="0" smtClean="0"/>
              <a:t>.</a:t>
            </a:r>
          </a:p>
          <a:p>
            <a:pPr marL="3175" indent="-3175">
              <a:buFont typeface="Arial" charset="0"/>
              <a:buNone/>
            </a:pPr>
            <a:r>
              <a:rPr lang="en-US" sz="2200" i="1" dirty="0" err="1" smtClean="0"/>
              <a:t>Кои</a:t>
            </a:r>
            <a:r>
              <a:rPr lang="en-US" sz="2200" i="1" dirty="0" smtClean="0"/>
              <a:t> </a:t>
            </a:r>
            <a:r>
              <a:rPr lang="en-US" sz="2200" i="1" dirty="0" err="1" smtClean="0"/>
              <a:t>кривични</a:t>
            </a:r>
            <a:r>
              <a:rPr lang="en-US" sz="2200" i="1" dirty="0" smtClean="0"/>
              <a:t> </a:t>
            </a:r>
            <a:r>
              <a:rPr lang="en-US" sz="2200" i="1" dirty="0" err="1" smtClean="0"/>
              <a:t>дела</a:t>
            </a:r>
            <a:r>
              <a:rPr lang="en-US" sz="2200" i="1" dirty="0" smtClean="0"/>
              <a:t> </a:t>
            </a:r>
            <a:r>
              <a:rPr lang="en-US" sz="2200" i="1" dirty="0" err="1" smtClean="0"/>
              <a:t>ги</a:t>
            </a:r>
            <a:r>
              <a:rPr lang="en-US" sz="2200" i="1" dirty="0" smtClean="0"/>
              <a:t> </a:t>
            </a:r>
            <a:r>
              <a:rPr lang="en-US" sz="2200" i="1" dirty="0" err="1" smtClean="0"/>
              <a:t>извршил</a:t>
            </a:r>
            <a:r>
              <a:rPr lang="en-US" sz="2200" i="1" dirty="0" smtClean="0"/>
              <a:t> </a:t>
            </a:r>
            <a:r>
              <a:rPr lang="en-US" sz="2200" i="1" dirty="0" err="1" smtClean="0"/>
              <a:t>Џон</a:t>
            </a:r>
            <a:r>
              <a:rPr lang="en-US" sz="2200" i="1" dirty="0" smtClean="0"/>
              <a:t>?</a:t>
            </a:r>
          </a:p>
        </p:txBody>
      </p:sp>
      <p:sp>
        <p:nvSpPr>
          <p:cNvPr id="14438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627D031-D82C-4673-9B3B-BAAB742BA66C}" type="slidenum">
              <a:rPr lang="en-US" smtClean="0">
                <a:solidFill>
                  <a:srgbClr val="898989"/>
                </a:solidFill>
                <a:latin typeface="Calibri" pitchFamily="34" charset="0"/>
              </a:rPr>
              <a:pPr eaLnBrk="1" hangingPunct="1"/>
              <a:t>140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p:cNvSpPr>
          <p:nvPr>
            <p:ph type="title" idx="4294967295"/>
          </p:nvPr>
        </p:nvSpPr>
        <p:spPr/>
        <p:txBody>
          <a:bodyPr/>
          <a:lstStyle/>
          <a:p>
            <a:pPr eaLnBrk="1" hangingPunct="1"/>
            <a:r>
              <a:rPr lang="en-US" b="1" smtClean="0"/>
              <a:t>Студија на случај 25</a:t>
            </a:r>
          </a:p>
        </p:txBody>
      </p:sp>
      <p:sp>
        <p:nvSpPr>
          <p:cNvPr id="145411" name="Rectangle 3"/>
          <p:cNvSpPr>
            <a:spLocks noGrp="1"/>
          </p:cNvSpPr>
          <p:nvPr>
            <p:ph type="body" idx="4294967295"/>
          </p:nvPr>
        </p:nvSpPr>
        <p:spPr/>
        <p:txBody>
          <a:bodyPr/>
          <a:lstStyle/>
          <a:p>
            <a:pPr marL="3175" indent="-3175">
              <a:buFont typeface="Arial" charset="0"/>
              <a:buNone/>
            </a:pPr>
            <a:r>
              <a:rPr lang="en-US" sz="2400" b="1" dirty="0" err="1" smtClean="0"/>
              <a:t>Студија</a:t>
            </a:r>
            <a:r>
              <a:rPr lang="en-US" sz="2400" b="1" dirty="0" smtClean="0"/>
              <a:t> </a:t>
            </a:r>
            <a:r>
              <a:rPr lang="en-US" sz="2400" b="1" dirty="0" err="1" smtClean="0"/>
              <a:t>на</a:t>
            </a:r>
            <a:r>
              <a:rPr lang="en-US" sz="2400" b="1" dirty="0" smtClean="0"/>
              <a:t> </a:t>
            </a:r>
            <a:r>
              <a:rPr lang="en-US" sz="2400" b="1" dirty="0" err="1" smtClean="0"/>
              <a:t>случај</a:t>
            </a:r>
            <a:r>
              <a:rPr lang="en-US" sz="2400" b="1" dirty="0" smtClean="0"/>
              <a:t> 25</a:t>
            </a:r>
          </a:p>
          <a:p>
            <a:pPr marL="3175" indent="-3175">
              <a:buFont typeface="Arial" charset="0"/>
              <a:buNone/>
            </a:pPr>
            <a:r>
              <a:rPr lang="en-US" sz="2400" b="1" dirty="0" err="1" smtClean="0"/>
              <a:t>Факти</a:t>
            </a:r>
            <a:r>
              <a:rPr lang="en-US" sz="2400" b="1" dirty="0" smtClean="0"/>
              <a:t> / </a:t>
            </a:r>
            <a:r>
              <a:rPr lang="en-US" sz="2400" b="1" dirty="0" err="1" smtClean="0"/>
              <a:t>сценарио</a:t>
            </a:r>
            <a:r>
              <a:rPr lang="en-US" sz="2400" dirty="0" smtClean="0"/>
              <a:t> </a:t>
            </a:r>
            <a:endParaRPr lang="en-US" altLang="en-US" sz="2400" dirty="0" smtClean="0"/>
          </a:p>
          <a:p>
            <a:pPr marL="3175" indent="-3175">
              <a:buFont typeface="Arial" charset="0"/>
              <a:buNone/>
            </a:pPr>
            <a:r>
              <a:rPr lang="en-US" sz="2400" dirty="0" err="1" smtClean="0"/>
              <a:t>Полицијата</a:t>
            </a:r>
            <a:r>
              <a:rPr lang="en-US" sz="2400" dirty="0" smtClean="0"/>
              <a:t> </a:t>
            </a:r>
            <a:r>
              <a:rPr lang="en-US" sz="2400" dirty="0" err="1" smtClean="0"/>
              <a:t>во</a:t>
            </a:r>
            <a:r>
              <a:rPr lang="en-US" sz="2400" dirty="0" smtClean="0"/>
              <a:t> САД </a:t>
            </a:r>
            <a:r>
              <a:rPr lang="en-US" sz="2400" dirty="0" err="1" smtClean="0"/>
              <a:t>симнала</a:t>
            </a:r>
            <a:r>
              <a:rPr lang="en-US" sz="2400" dirty="0" smtClean="0"/>
              <a:t> </a:t>
            </a:r>
            <a:r>
              <a:rPr lang="en-US" sz="2400" dirty="0" err="1" smtClean="0"/>
              <a:t>веб-страница</a:t>
            </a:r>
            <a:r>
              <a:rPr lang="en-US" sz="2400" dirty="0" smtClean="0"/>
              <a:t> </a:t>
            </a:r>
            <a:r>
              <a:rPr lang="en-US" sz="2400" dirty="0" err="1" smtClean="0"/>
              <a:t>што</a:t>
            </a:r>
            <a:r>
              <a:rPr lang="en-US" sz="2400" dirty="0" smtClean="0"/>
              <a:t> </a:t>
            </a:r>
            <a:r>
              <a:rPr lang="en-US" sz="2400" dirty="0" err="1" smtClean="0"/>
              <a:t>хостирала</a:t>
            </a:r>
            <a:r>
              <a:rPr lang="en-US" sz="2400" dirty="0" smtClean="0"/>
              <a:t> </a:t>
            </a:r>
            <a:r>
              <a:rPr lang="en-US" sz="2400" dirty="0" err="1" smtClean="0"/>
              <a:t>страници</a:t>
            </a:r>
            <a:r>
              <a:rPr lang="en-US" sz="2400" dirty="0" smtClean="0"/>
              <a:t> </a:t>
            </a:r>
            <a:r>
              <a:rPr lang="en-US" sz="2400" dirty="0" err="1" smtClean="0"/>
              <a:t>што</a:t>
            </a:r>
            <a:r>
              <a:rPr lang="en-US" sz="2400" dirty="0" smtClean="0"/>
              <a:t> </a:t>
            </a:r>
            <a:r>
              <a:rPr lang="en-US" sz="2400" dirty="0" err="1" smtClean="0"/>
              <a:t>нуделе</a:t>
            </a:r>
            <a:r>
              <a:rPr lang="en-US" sz="2400" dirty="0" smtClean="0"/>
              <a:t> </a:t>
            </a:r>
            <a:r>
              <a:rPr lang="en-US" sz="2400" dirty="0" err="1" smtClean="0"/>
              <a:t>слики</a:t>
            </a:r>
            <a:r>
              <a:rPr lang="en-US" sz="2400" dirty="0" smtClean="0"/>
              <a:t> </a:t>
            </a:r>
            <a:r>
              <a:rPr lang="en-US" sz="2400" dirty="0" err="1" smtClean="0"/>
              <a:t>на</a:t>
            </a:r>
            <a:r>
              <a:rPr lang="en-US" sz="2400" dirty="0" smtClean="0"/>
              <a:t> </a:t>
            </a:r>
            <a:r>
              <a:rPr lang="en-US" sz="2400" dirty="0" err="1" smtClean="0"/>
              <a:t>злоупотреба</a:t>
            </a:r>
            <a:r>
              <a:rPr lang="en-US" sz="2400" dirty="0" smtClean="0"/>
              <a:t> </a:t>
            </a:r>
            <a:r>
              <a:rPr lang="en-US" sz="2400" dirty="0" err="1" smtClean="0"/>
              <a:t>на</a:t>
            </a:r>
            <a:r>
              <a:rPr lang="en-US" sz="2400" dirty="0" smtClean="0"/>
              <a:t> </a:t>
            </a:r>
            <a:r>
              <a:rPr lang="en-US" sz="2400" dirty="0" err="1" smtClean="0"/>
              <a:t>деца</a:t>
            </a:r>
            <a:r>
              <a:rPr lang="en-US" sz="2400" dirty="0" smtClean="0"/>
              <a:t> </a:t>
            </a:r>
            <a:r>
              <a:rPr lang="en-US" sz="2400" dirty="0" err="1" smtClean="0"/>
              <a:t>за</a:t>
            </a:r>
            <a:r>
              <a:rPr lang="en-US" sz="2400" dirty="0" smtClean="0"/>
              <a:t> </a:t>
            </a:r>
            <a:r>
              <a:rPr lang="en-US" sz="2400" dirty="0" err="1" smtClean="0"/>
              <a:t>лица</a:t>
            </a:r>
            <a:r>
              <a:rPr lang="en-US" sz="2400" dirty="0" smtClean="0"/>
              <a:t> </a:t>
            </a:r>
            <a:r>
              <a:rPr lang="en-US" sz="2400" dirty="0" err="1" smtClean="0"/>
              <a:t>што</a:t>
            </a:r>
            <a:r>
              <a:rPr lang="en-US" sz="2400" dirty="0" smtClean="0"/>
              <a:t> </a:t>
            </a:r>
            <a:r>
              <a:rPr lang="en-US" sz="2400" dirty="0" err="1" smtClean="0"/>
              <a:t>плаќале</a:t>
            </a:r>
            <a:r>
              <a:rPr lang="en-US" sz="2400" dirty="0" smtClean="0"/>
              <a:t> </a:t>
            </a:r>
            <a:r>
              <a:rPr lang="en-US" sz="2400" dirty="0" err="1" smtClean="0"/>
              <a:t>месечна</a:t>
            </a:r>
            <a:r>
              <a:rPr lang="en-US" sz="2400" dirty="0" smtClean="0"/>
              <a:t> </a:t>
            </a:r>
            <a:r>
              <a:rPr lang="en-US" sz="2400" dirty="0" err="1" smtClean="0"/>
              <a:t>претплата</a:t>
            </a:r>
            <a:r>
              <a:rPr lang="en-US" sz="2400" dirty="0" smtClean="0"/>
              <a:t>. </a:t>
            </a:r>
            <a:r>
              <a:rPr lang="en-US" sz="2400" dirty="0" err="1" smtClean="0"/>
              <a:t>Властите</a:t>
            </a:r>
            <a:r>
              <a:rPr lang="en-US" sz="2400" dirty="0" smtClean="0"/>
              <a:t> </a:t>
            </a:r>
            <a:r>
              <a:rPr lang="en-US" sz="2400" dirty="0" err="1" smtClean="0"/>
              <a:t>на</a:t>
            </a:r>
            <a:r>
              <a:rPr lang="en-US" sz="2400" dirty="0" smtClean="0"/>
              <a:t> САД </a:t>
            </a:r>
            <a:r>
              <a:rPr lang="en-US" sz="2400" dirty="0" err="1" smtClean="0"/>
              <a:t>ги</a:t>
            </a:r>
            <a:r>
              <a:rPr lang="en-US" sz="2400" dirty="0" smtClean="0"/>
              <a:t> </a:t>
            </a:r>
            <a:r>
              <a:rPr lang="en-US" sz="2400" dirty="0" err="1" smtClean="0"/>
              <a:t>собрале</a:t>
            </a:r>
            <a:r>
              <a:rPr lang="en-US" sz="2400" dirty="0" smtClean="0"/>
              <a:t> </a:t>
            </a:r>
            <a:r>
              <a:rPr lang="en-US" sz="2400" dirty="0" err="1" smtClean="0"/>
              <a:t>податоците</a:t>
            </a:r>
            <a:r>
              <a:rPr lang="en-US" sz="2400" dirty="0" smtClean="0"/>
              <a:t> </a:t>
            </a:r>
            <a:r>
              <a:rPr lang="en-US" sz="2400" dirty="0" err="1" smtClean="0"/>
              <a:t>од</a:t>
            </a:r>
            <a:r>
              <a:rPr lang="en-US" sz="2400" dirty="0" smtClean="0"/>
              <a:t> </a:t>
            </a:r>
            <a:r>
              <a:rPr lang="en-US" sz="2400" dirty="0" err="1" smtClean="0"/>
              <a:t>лицата</a:t>
            </a:r>
            <a:r>
              <a:rPr lang="en-US" sz="2400" dirty="0" smtClean="0"/>
              <a:t> </a:t>
            </a:r>
            <a:r>
              <a:rPr lang="en-US" sz="2400" dirty="0" err="1" smtClean="0"/>
              <a:t>што</a:t>
            </a:r>
            <a:r>
              <a:rPr lang="en-US" sz="2400" dirty="0" smtClean="0"/>
              <a:t> </a:t>
            </a:r>
            <a:r>
              <a:rPr lang="en-US" sz="2400" dirty="0" err="1" smtClean="0"/>
              <a:t>плаќале</a:t>
            </a:r>
            <a:r>
              <a:rPr lang="en-US" sz="2400" dirty="0" smtClean="0"/>
              <a:t> </a:t>
            </a:r>
            <a:r>
              <a:rPr lang="en-US" sz="2400" dirty="0" err="1" smtClean="0"/>
              <a:t>за</a:t>
            </a:r>
            <a:r>
              <a:rPr lang="en-US" sz="2400" dirty="0" smtClean="0"/>
              <a:t> </a:t>
            </a:r>
            <a:r>
              <a:rPr lang="en-US" sz="2400" dirty="0" err="1" smtClean="0"/>
              <a:t>пристап</a:t>
            </a:r>
            <a:r>
              <a:rPr lang="en-US" sz="2400" dirty="0" smtClean="0"/>
              <a:t>, </a:t>
            </a:r>
            <a:r>
              <a:rPr lang="en-US" sz="2400" dirty="0" err="1" smtClean="0"/>
              <a:t>вклучително</a:t>
            </a:r>
            <a:r>
              <a:rPr lang="en-US" sz="2400" dirty="0" smtClean="0"/>
              <a:t> и IP-</a:t>
            </a:r>
            <a:r>
              <a:rPr lang="en-US" sz="2400" dirty="0" err="1" smtClean="0"/>
              <a:t>адресата</a:t>
            </a:r>
            <a:r>
              <a:rPr lang="en-US" sz="2400" dirty="0" smtClean="0"/>
              <a:t>, </a:t>
            </a:r>
            <a:r>
              <a:rPr lang="en-US" sz="2400" dirty="0" err="1" smtClean="0"/>
              <a:t>броевите</a:t>
            </a:r>
            <a:r>
              <a:rPr lang="en-US" sz="2400" dirty="0" smtClean="0"/>
              <a:t> </a:t>
            </a:r>
            <a:r>
              <a:rPr lang="en-US" sz="2400" dirty="0" err="1" smtClean="0"/>
              <a:t>на</a:t>
            </a:r>
            <a:r>
              <a:rPr lang="en-US" sz="2400" dirty="0" smtClean="0"/>
              <a:t> </a:t>
            </a:r>
            <a:r>
              <a:rPr lang="en-US" sz="2400" dirty="0" err="1" smtClean="0"/>
              <a:t>кредитните</a:t>
            </a:r>
            <a:r>
              <a:rPr lang="en-US" sz="2400" dirty="0" smtClean="0"/>
              <a:t> </a:t>
            </a:r>
            <a:r>
              <a:rPr lang="en-US" sz="2400" dirty="0" err="1" smtClean="0"/>
              <a:t>картички</a:t>
            </a:r>
            <a:r>
              <a:rPr lang="en-US" sz="2400" dirty="0" smtClean="0"/>
              <a:t>, </a:t>
            </a:r>
            <a:r>
              <a:rPr lang="en-US" sz="2400" dirty="0" err="1" smtClean="0"/>
              <a:t>адресите</a:t>
            </a:r>
            <a:r>
              <a:rPr lang="en-US" sz="2400" dirty="0" smtClean="0"/>
              <a:t> </a:t>
            </a:r>
            <a:r>
              <a:rPr lang="en-US" sz="2400" dirty="0" err="1" smtClean="0"/>
              <a:t>на</a:t>
            </a:r>
            <a:r>
              <a:rPr lang="en-US" sz="2400" dirty="0" smtClean="0"/>
              <a:t> </a:t>
            </a:r>
            <a:r>
              <a:rPr lang="en-US" sz="2400" dirty="0" err="1" smtClean="0"/>
              <a:t>електронска</a:t>
            </a:r>
            <a:r>
              <a:rPr lang="en-US" sz="2400" dirty="0" smtClean="0"/>
              <a:t> </a:t>
            </a:r>
            <a:r>
              <a:rPr lang="en-US" sz="2400" dirty="0" err="1" smtClean="0"/>
              <a:t>пошта</a:t>
            </a:r>
            <a:r>
              <a:rPr lang="en-US" sz="2400" dirty="0" smtClean="0"/>
              <a:t>, </a:t>
            </a:r>
            <a:r>
              <a:rPr lang="en-US" sz="2400" dirty="0" err="1" smtClean="0"/>
              <a:t>адресите</a:t>
            </a:r>
            <a:r>
              <a:rPr lang="en-US" sz="2400" dirty="0" smtClean="0"/>
              <a:t> </a:t>
            </a:r>
            <a:r>
              <a:rPr lang="en-US" sz="2400" dirty="0" err="1" smtClean="0"/>
              <a:t>за</a:t>
            </a:r>
            <a:r>
              <a:rPr lang="en-US" sz="2400" dirty="0" smtClean="0"/>
              <a:t> </a:t>
            </a:r>
            <a:r>
              <a:rPr lang="en-US" sz="2400" dirty="0" err="1" smtClean="0"/>
              <a:t>наплата</a:t>
            </a:r>
            <a:r>
              <a:rPr lang="en-US" sz="2400" dirty="0" smtClean="0"/>
              <a:t> и </a:t>
            </a:r>
            <a:r>
              <a:rPr lang="en-US" sz="2400" dirty="0" err="1" smtClean="0"/>
              <a:t>лозинките</a:t>
            </a:r>
            <a:r>
              <a:rPr lang="en-US" sz="2400" dirty="0" smtClean="0"/>
              <a:t>. </a:t>
            </a:r>
            <a:r>
              <a:rPr lang="en-US" sz="2400" dirty="0" err="1" smtClean="0"/>
              <a:t>Еден</a:t>
            </a:r>
            <a:r>
              <a:rPr lang="en-US" sz="2400" dirty="0" smtClean="0"/>
              <a:t> </a:t>
            </a:r>
            <a:r>
              <a:rPr lang="en-US" sz="2400" dirty="0" err="1" smtClean="0"/>
              <a:t>од</a:t>
            </a:r>
            <a:r>
              <a:rPr lang="en-US" sz="2400" dirty="0" smtClean="0"/>
              <a:t> </a:t>
            </a:r>
            <a:r>
              <a:rPr lang="en-US" sz="2400" dirty="0" err="1" smtClean="0"/>
              <a:t>клиентите</a:t>
            </a:r>
            <a:r>
              <a:rPr lang="en-US" sz="2400" dirty="0" smtClean="0"/>
              <a:t> е </a:t>
            </a:r>
            <a:r>
              <a:rPr lang="en-US" sz="2400" dirty="0" err="1" smtClean="0"/>
              <a:t>Освалд</a:t>
            </a:r>
            <a:r>
              <a:rPr lang="en-US" sz="2400" dirty="0" smtClean="0"/>
              <a:t>. </a:t>
            </a:r>
            <a:r>
              <a:rPr lang="en-US" sz="2400" dirty="0" err="1" smtClean="0"/>
              <a:t>Откако</a:t>
            </a:r>
            <a:r>
              <a:rPr lang="en-US" sz="2400" dirty="0" smtClean="0"/>
              <a:t> е </a:t>
            </a:r>
            <a:r>
              <a:rPr lang="en-US" sz="2400" dirty="0" err="1" smtClean="0"/>
              <a:t>добиен</a:t>
            </a:r>
            <a:r>
              <a:rPr lang="en-US" sz="2400" dirty="0" smtClean="0"/>
              <a:t> </a:t>
            </a:r>
            <a:r>
              <a:rPr lang="en-US" sz="2400" dirty="0" err="1" smtClean="0"/>
              <a:t>налог</a:t>
            </a:r>
            <a:r>
              <a:rPr lang="en-US" sz="2400" dirty="0" smtClean="0"/>
              <a:t> </a:t>
            </a:r>
            <a:r>
              <a:rPr lang="en-US" sz="2400" dirty="0" err="1" smtClean="0"/>
              <a:t>за</a:t>
            </a:r>
            <a:r>
              <a:rPr lang="en-US" sz="2400" dirty="0" smtClean="0"/>
              <a:t> </a:t>
            </a:r>
            <a:r>
              <a:rPr lang="en-US" sz="2400" dirty="0" err="1" smtClean="0"/>
              <a:t>претрес</a:t>
            </a:r>
            <a:r>
              <a:rPr lang="en-US" sz="2400" dirty="0" smtClean="0"/>
              <a:t>, </a:t>
            </a:r>
            <a:r>
              <a:rPr lang="en-US" sz="2400" dirty="0" err="1" smtClean="0"/>
              <a:t>неговиот</a:t>
            </a:r>
            <a:r>
              <a:rPr lang="en-US" sz="2400" dirty="0" smtClean="0"/>
              <a:t> </a:t>
            </a:r>
            <a:r>
              <a:rPr lang="en-US" sz="2400" dirty="0" err="1" smtClean="0"/>
              <a:t>компјутер</a:t>
            </a:r>
            <a:r>
              <a:rPr lang="en-US" sz="2400" dirty="0" smtClean="0"/>
              <a:t> </a:t>
            </a:r>
            <a:r>
              <a:rPr lang="en-US" sz="2400" dirty="0" err="1" smtClean="0"/>
              <a:t>бил</a:t>
            </a:r>
            <a:r>
              <a:rPr lang="en-US" sz="2400" dirty="0" smtClean="0"/>
              <a:t> </a:t>
            </a:r>
            <a:r>
              <a:rPr lang="en-US" sz="2400" dirty="0" err="1" smtClean="0"/>
              <a:t>испитан</a:t>
            </a:r>
            <a:r>
              <a:rPr lang="en-US" sz="2400" dirty="0" smtClean="0"/>
              <a:t>. </a:t>
            </a:r>
            <a:r>
              <a:rPr lang="en-US" sz="2400" dirty="0" err="1" smtClean="0"/>
              <a:t>Не</a:t>
            </a:r>
            <a:r>
              <a:rPr lang="en-US" sz="2400" dirty="0" smtClean="0"/>
              <a:t> </a:t>
            </a:r>
            <a:r>
              <a:rPr lang="en-US" sz="2400" dirty="0" err="1" smtClean="0"/>
              <a:t>било</a:t>
            </a:r>
            <a:r>
              <a:rPr lang="en-US" sz="2400" dirty="0" smtClean="0"/>
              <a:t> </a:t>
            </a:r>
            <a:r>
              <a:rPr lang="en-US" sz="2400" dirty="0" err="1" smtClean="0"/>
              <a:t>најдено</a:t>
            </a:r>
            <a:r>
              <a:rPr lang="en-US" sz="2400" dirty="0" smtClean="0"/>
              <a:t> </a:t>
            </a:r>
            <a:r>
              <a:rPr lang="en-US" sz="2400" dirty="0" err="1" smtClean="0"/>
              <a:t>ништо</a:t>
            </a:r>
            <a:r>
              <a:rPr lang="en-US" sz="2400" dirty="0" smtClean="0"/>
              <a:t> </a:t>
            </a:r>
            <a:r>
              <a:rPr lang="en-US" sz="2400" dirty="0" err="1" smtClean="0"/>
              <a:t>инкриминирачко</a:t>
            </a:r>
            <a:r>
              <a:rPr lang="en-US" sz="2400" dirty="0" smtClean="0"/>
              <a:t> </a:t>
            </a:r>
            <a:r>
              <a:rPr lang="en-US" sz="2400" dirty="0" err="1" smtClean="0"/>
              <a:t>затоа</a:t>
            </a:r>
            <a:r>
              <a:rPr lang="en-US" sz="2400" dirty="0" smtClean="0"/>
              <a:t> </a:t>
            </a:r>
            <a:r>
              <a:rPr lang="en-US" sz="2400" dirty="0" err="1" smtClean="0"/>
              <a:t>што</a:t>
            </a:r>
            <a:r>
              <a:rPr lang="en-US" sz="2400" dirty="0" smtClean="0"/>
              <a:t> </a:t>
            </a:r>
            <a:r>
              <a:rPr lang="en-US" sz="2400" dirty="0" err="1" smtClean="0"/>
              <a:t>Освалд</a:t>
            </a:r>
            <a:r>
              <a:rPr lang="en-US" sz="2400" dirty="0" smtClean="0"/>
              <a:t> </a:t>
            </a:r>
            <a:r>
              <a:rPr lang="en-US" sz="2400" dirty="0" err="1" smtClean="0"/>
              <a:t>ја</a:t>
            </a:r>
            <a:r>
              <a:rPr lang="en-US" sz="2400" dirty="0" smtClean="0"/>
              <a:t> </a:t>
            </a:r>
            <a:r>
              <a:rPr lang="en-US" sz="2400" dirty="0" err="1" smtClean="0"/>
              <a:t>користел</a:t>
            </a:r>
            <a:r>
              <a:rPr lang="en-US" sz="2400" dirty="0" smtClean="0"/>
              <a:t> </a:t>
            </a:r>
            <a:r>
              <a:rPr lang="en-US" sz="2400" dirty="0" err="1" smtClean="0"/>
              <a:t>програмата</a:t>
            </a:r>
            <a:r>
              <a:rPr lang="en-US" sz="2400" dirty="0" smtClean="0"/>
              <a:t> „</a:t>
            </a:r>
            <a:r>
              <a:rPr lang="en-US" sz="2400" dirty="0" err="1" smtClean="0"/>
              <a:t>Елиминирање</a:t>
            </a:r>
            <a:r>
              <a:rPr lang="en-US" sz="2400" dirty="0" smtClean="0"/>
              <a:t> </a:t>
            </a:r>
            <a:r>
              <a:rPr lang="en-US" sz="2400" dirty="0" err="1" smtClean="0"/>
              <a:t>на</a:t>
            </a:r>
            <a:r>
              <a:rPr lang="en-US" sz="2400" dirty="0" smtClean="0"/>
              <a:t> </a:t>
            </a:r>
            <a:r>
              <a:rPr lang="en-US" sz="2400" dirty="0" err="1" smtClean="0"/>
              <a:t>докази</a:t>
            </a:r>
            <a:r>
              <a:rPr lang="en-US" sz="2400" dirty="0" smtClean="0"/>
              <a:t>“. </a:t>
            </a:r>
            <a:endParaRPr lang="en-US" altLang="ja-JP" sz="2400" i="1" dirty="0" smtClean="0"/>
          </a:p>
          <a:p>
            <a:pPr marL="3175" indent="-3175">
              <a:buFont typeface="Arial" charset="0"/>
              <a:buNone/>
            </a:pPr>
            <a:r>
              <a:rPr lang="en-US" sz="2400" i="1" dirty="0" err="1" smtClean="0"/>
              <a:t>Дали</a:t>
            </a:r>
            <a:r>
              <a:rPr lang="en-US" sz="2400" i="1" dirty="0" smtClean="0"/>
              <a:t> </a:t>
            </a:r>
            <a:r>
              <a:rPr lang="en-US" sz="2400" i="1" dirty="0" err="1" smtClean="0"/>
              <a:t>Освалд</a:t>
            </a:r>
            <a:r>
              <a:rPr lang="en-US" sz="2400" i="1" dirty="0" smtClean="0"/>
              <a:t> </a:t>
            </a:r>
            <a:r>
              <a:rPr lang="en-US" sz="2400" i="1" dirty="0" err="1" smtClean="0"/>
              <a:t>извршил</a:t>
            </a:r>
            <a:r>
              <a:rPr lang="en-US" sz="2400" i="1" dirty="0" smtClean="0"/>
              <a:t> </a:t>
            </a:r>
            <a:r>
              <a:rPr lang="en-US" sz="2400" i="1" dirty="0" err="1" smtClean="0"/>
              <a:t>кривично</a:t>
            </a:r>
            <a:r>
              <a:rPr lang="en-US" sz="2400" i="1" dirty="0" smtClean="0"/>
              <a:t> </a:t>
            </a:r>
            <a:r>
              <a:rPr lang="en-US" sz="2400" i="1" dirty="0" err="1" smtClean="0"/>
              <a:t>дело</a:t>
            </a:r>
            <a:r>
              <a:rPr lang="en-US" sz="2400" i="1" dirty="0" smtClean="0"/>
              <a:t>?</a:t>
            </a:r>
            <a:r>
              <a:rPr lang="en-US" sz="2400" dirty="0" smtClean="0"/>
              <a:t> </a:t>
            </a:r>
          </a:p>
        </p:txBody>
      </p:sp>
      <p:sp>
        <p:nvSpPr>
          <p:cNvPr id="1454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2CE877E-E1A3-4896-9EBE-D3BD861D0DBF}" type="slidenum">
              <a:rPr lang="en-US" smtClean="0">
                <a:solidFill>
                  <a:srgbClr val="898989"/>
                </a:solidFill>
                <a:latin typeface="Calibri" pitchFamily="34" charset="0"/>
              </a:rPr>
              <a:pPr eaLnBrk="1" hangingPunct="1"/>
              <a:t>141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5"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5400" b="1">
                <a:latin typeface="Calibri" pitchFamily="34" charset="0"/>
              </a:rPr>
              <a:t>Прашања</a:t>
            </a:r>
          </a:p>
        </p:txBody>
      </p:sp>
      <p:sp>
        <p:nvSpPr>
          <p:cNvPr id="14643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9E2B43F-762D-4BA6-A0EB-7ABE93630D6C}" type="slidenum">
              <a:rPr lang="en-US" smtClean="0">
                <a:solidFill>
                  <a:srgbClr val="898989"/>
                </a:solidFill>
                <a:latin typeface="Calibri" pitchFamily="34" charset="0"/>
              </a:rPr>
              <a:pPr eaLnBrk="1" hangingPunct="1"/>
              <a:t>142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idx="4294967295"/>
          </p:nvPr>
        </p:nvSpPr>
        <p:spPr>
          <a:xfrm>
            <a:off x="457200" y="2762250"/>
            <a:ext cx="8229600" cy="1143000"/>
          </a:xfrm>
        </p:spPr>
        <p:txBody>
          <a:bodyPr/>
          <a:lstStyle/>
          <a:p>
            <a:r>
              <a:rPr lang="en-US" sz="4000" b="1" smtClean="0">
                <a:solidFill>
                  <a:srgbClr val="000000"/>
                </a:solidFill>
              </a:rPr>
              <a:t>Четврти делПреглед</a:t>
            </a:r>
            <a:r>
              <a:rPr lang="en-US" altLang="en-US" sz="4000" b="1" smtClean="0">
                <a:solidFill>
                  <a:srgbClr val="000000"/>
                </a:solidFill>
              </a:rPr>
              <a:t/>
            </a:r>
            <a:br>
              <a:rPr lang="en-US" altLang="en-US" sz="4000" b="1" smtClean="0">
                <a:solidFill>
                  <a:srgbClr val="000000"/>
                </a:solidFill>
              </a:rPr>
            </a:br>
            <a:r>
              <a:rPr lang="en-US" sz="4000" b="1" smtClean="0">
                <a:solidFill>
                  <a:srgbClr val="000000"/>
                </a:solidFill>
              </a:rPr>
              <a:t>Преглед</a:t>
            </a:r>
            <a:r>
              <a:rPr lang="en-US" altLang="en-US" sz="4000" smtClean="0">
                <a:solidFill>
                  <a:srgbClr val="000000"/>
                </a:solidFill>
              </a:rPr>
              <a:t/>
            </a:r>
            <a:br>
              <a:rPr lang="en-US" altLang="en-US" sz="4000" smtClean="0">
                <a:solidFill>
                  <a:srgbClr val="000000"/>
                </a:solidFill>
              </a:rPr>
            </a:br>
            <a:endParaRPr lang="en-US" altLang="en-US" sz="4000" smtClean="0">
              <a:solidFill>
                <a:srgbClr val="000000"/>
              </a:solidFill>
            </a:endParaRPr>
          </a:p>
        </p:txBody>
      </p:sp>
      <p:pic>
        <p:nvPicPr>
          <p:cNvPr id="147459" name="Picture 3"/>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4746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A62F40D-BE2A-474F-B55C-F4C6F129ABA8}" type="slidenum">
              <a:rPr lang="en-US" smtClean="0">
                <a:solidFill>
                  <a:srgbClr val="898989"/>
                </a:solidFill>
                <a:latin typeface="Calibri" pitchFamily="34" charset="0"/>
              </a:rPr>
              <a:pPr eaLnBrk="1" hangingPunct="1"/>
              <a:t>143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itle 1"/>
          <p:cNvSpPr>
            <a:spLocks noGrp="1"/>
          </p:cNvSpPr>
          <p:nvPr>
            <p:ph type="title" idx="4294967295"/>
          </p:nvPr>
        </p:nvSpPr>
        <p:spPr>
          <a:xfrm>
            <a:off x="457200" y="274638"/>
            <a:ext cx="8229600" cy="773112"/>
          </a:xfrm>
        </p:spPr>
        <p:txBody>
          <a:bodyPr/>
          <a:lstStyle/>
          <a:p>
            <a:pPr eaLnBrk="1" hangingPunct="1"/>
            <a:r>
              <a:rPr lang="en-US" b="1" smtClean="0"/>
              <a:t>Преглед</a:t>
            </a:r>
          </a:p>
        </p:txBody>
      </p:sp>
      <p:sp>
        <p:nvSpPr>
          <p:cNvPr id="148483" name="Content Placeholder 2"/>
          <p:cNvSpPr txBox="1">
            <a:spLocks/>
          </p:cNvSpPr>
          <p:nvPr/>
        </p:nvSpPr>
        <p:spPr bwMode="auto">
          <a:xfrm>
            <a:off x="457200" y="1047750"/>
            <a:ext cx="8512175"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20000"/>
              </a:spcBef>
              <a:buFont typeface="Arial" charset="0"/>
              <a:buNone/>
            </a:pPr>
            <a:r>
              <a:rPr lang="en-US" sz="2400">
                <a:latin typeface="Calibri" pitchFamily="34" charset="0"/>
              </a:rPr>
              <a:t>На крајот на оваа сесија учесниците ќе бидат во можност да:</a:t>
            </a:r>
          </a:p>
          <a:p>
            <a:pPr>
              <a:spcBef>
                <a:spcPct val="20000"/>
              </a:spcBef>
              <a:buFont typeface="Arial" charset="0"/>
              <a:buChar char="•"/>
            </a:pPr>
            <a:endParaRPr lang="en-US" sz="2400">
              <a:latin typeface="Calibri" pitchFamily="34" charset="0"/>
            </a:endParaRPr>
          </a:p>
          <a:p>
            <a:pPr>
              <a:spcBef>
                <a:spcPct val="20000"/>
              </a:spcBef>
              <a:buFont typeface="Arial" charset="0"/>
              <a:buChar char="•"/>
            </a:pPr>
            <a:r>
              <a:rPr lang="en-US" sz="2400">
                <a:latin typeface="Calibri" pitchFamily="34" charset="0"/>
              </a:rPr>
              <a:t>Ги набројат одредбите од материјалното кривично право и да идентификуваат некои од клучните фактори што се користат за опишување на кривичните дела врз основа на Конвенцијата од Будимпешта.</a:t>
            </a:r>
          </a:p>
          <a:p>
            <a:pPr>
              <a:spcBef>
                <a:spcPct val="20000"/>
              </a:spcBef>
              <a:buFont typeface="Arial" charset="0"/>
              <a:buChar char="•"/>
            </a:pPr>
            <a:r>
              <a:rPr lang="en-US" sz="2400">
                <a:latin typeface="Calibri" pitchFamily="34" charset="0"/>
              </a:rPr>
              <a:t>Ги идентификуваат релевантните одредби од материјалното право од дискусијата за студиите на случај. </a:t>
            </a:r>
          </a:p>
          <a:p>
            <a:pPr>
              <a:spcBef>
                <a:spcPct val="20000"/>
              </a:spcBef>
            </a:pPr>
            <a:endParaRPr lang="en-US" sz="2200"/>
          </a:p>
        </p:txBody>
      </p:sp>
      <p:sp>
        <p:nvSpPr>
          <p:cNvPr id="1484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5E4096B-8BC5-4943-ABFA-53483DC85850}" type="slidenum">
              <a:rPr lang="en-US" smtClean="0">
                <a:solidFill>
                  <a:srgbClr val="898989"/>
                </a:solidFill>
                <a:latin typeface="Calibri" pitchFamily="34" charset="0"/>
              </a:rPr>
              <a:pPr eaLnBrk="1" hangingPunct="1"/>
              <a:t>144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507"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5400" b="1">
                <a:latin typeface="Calibri" pitchFamily="34" charset="0"/>
              </a:rPr>
              <a:t>Прашања</a:t>
            </a:r>
          </a:p>
        </p:txBody>
      </p:sp>
      <p:sp>
        <p:nvSpPr>
          <p:cNvPr id="1495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125B8A2-D59A-4008-8854-F2E2645907FB}" type="slidenum">
              <a:rPr lang="en-US" smtClean="0">
                <a:solidFill>
                  <a:srgbClr val="898989"/>
                </a:solidFill>
                <a:latin typeface="Calibri" pitchFamily="34" charset="0"/>
              </a:rPr>
              <a:pPr eaLnBrk="1" hangingPunct="1"/>
              <a:t>145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pPr eaLnBrk="1" hangingPunct="1"/>
            <a:r>
              <a:rPr lang="en-US" b="1" smtClean="0"/>
              <a:t>Бесправно</a:t>
            </a:r>
          </a:p>
        </p:txBody>
      </p:sp>
      <p:sp>
        <p:nvSpPr>
          <p:cNvPr id="16387" name="Rectangle 3"/>
          <p:cNvSpPr>
            <a:spLocks noGrp="1"/>
          </p:cNvSpPr>
          <p:nvPr>
            <p:ph type="body" idx="1"/>
          </p:nvPr>
        </p:nvSpPr>
        <p:spPr>
          <a:xfrm>
            <a:off x="457200" y="1281113"/>
            <a:ext cx="8229600" cy="5075237"/>
          </a:xfrm>
        </p:spPr>
        <p:txBody>
          <a:bodyPr/>
          <a:lstStyle/>
          <a:p>
            <a:pPr algn="just" eaLnBrk="1" hangingPunct="1">
              <a:lnSpc>
                <a:spcPct val="90000"/>
              </a:lnSpc>
            </a:pPr>
            <a:r>
              <a:rPr lang="en-US" sz="3000" dirty="0" err="1" smtClean="0">
                <a:cs typeface="Times New Roman" pitchFamily="18" charset="0"/>
              </a:rPr>
              <a:t>Пристапување</a:t>
            </a:r>
            <a:r>
              <a:rPr lang="en-US" sz="3000" dirty="0" smtClean="0">
                <a:cs typeface="Times New Roman" pitchFamily="18" charset="0"/>
              </a:rPr>
              <a:t> </a:t>
            </a:r>
            <a:r>
              <a:rPr lang="en-US" sz="3000" dirty="0" err="1" smtClean="0">
                <a:cs typeface="Times New Roman" pitchFamily="18" charset="0"/>
              </a:rPr>
              <a:t>без</a:t>
            </a:r>
            <a:r>
              <a:rPr lang="en-US" sz="3000" dirty="0" smtClean="0">
                <a:cs typeface="Times New Roman" pitchFamily="18" charset="0"/>
              </a:rPr>
              <a:t> </a:t>
            </a:r>
            <a:r>
              <a:rPr lang="en-US" sz="3000" dirty="0" err="1" smtClean="0">
                <a:cs typeface="Times New Roman" pitchFamily="18" charset="0"/>
              </a:rPr>
              <a:t>законодавен</a:t>
            </a:r>
            <a:r>
              <a:rPr lang="en-US" sz="3000" dirty="0" smtClean="0">
                <a:cs typeface="Times New Roman" pitchFamily="18" charset="0"/>
              </a:rPr>
              <a:t>, </a:t>
            </a:r>
            <a:r>
              <a:rPr lang="en-US" sz="3000" dirty="0" err="1" smtClean="0">
                <a:cs typeface="Times New Roman" pitchFamily="18" charset="0"/>
              </a:rPr>
              <a:t>извршен</a:t>
            </a:r>
            <a:r>
              <a:rPr lang="en-US" sz="3000" dirty="0" smtClean="0">
                <a:cs typeface="Times New Roman" pitchFamily="18" charset="0"/>
              </a:rPr>
              <a:t>, </a:t>
            </a:r>
            <a:r>
              <a:rPr lang="en-US" sz="3000" dirty="0" err="1" smtClean="0">
                <a:cs typeface="Times New Roman" pitchFamily="18" charset="0"/>
              </a:rPr>
              <a:t>административен</a:t>
            </a:r>
            <a:r>
              <a:rPr lang="en-US" sz="3000" dirty="0" smtClean="0">
                <a:cs typeface="Times New Roman" pitchFamily="18" charset="0"/>
              </a:rPr>
              <a:t>, </a:t>
            </a:r>
            <a:r>
              <a:rPr lang="en-US" sz="3000" dirty="0" err="1" smtClean="0">
                <a:cs typeface="Times New Roman" pitchFamily="18" charset="0"/>
              </a:rPr>
              <a:t>судски</a:t>
            </a:r>
            <a:r>
              <a:rPr lang="en-US" sz="3000" dirty="0" smtClean="0">
                <a:cs typeface="Times New Roman" pitchFamily="18" charset="0"/>
              </a:rPr>
              <a:t>, </a:t>
            </a:r>
            <a:r>
              <a:rPr lang="en-US" sz="3000" dirty="0" err="1" smtClean="0">
                <a:cs typeface="Times New Roman" pitchFamily="18" charset="0"/>
              </a:rPr>
              <a:t>договорен</a:t>
            </a:r>
            <a:r>
              <a:rPr lang="en-US" sz="3000" dirty="0" smtClean="0">
                <a:cs typeface="Times New Roman" pitchFamily="18" charset="0"/>
              </a:rPr>
              <a:t> </a:t>
            </a:r>
            <a:r>
              <a:rPr lang="en-US" sz="3000" dirty="0" err="1" smtClean="0">
                <a:cs typeface="Times New Roman" pitchFamily="18" charset="0"/>
              </a:rPr>
              <a:t>или</a:t>
            </a:r>
            <a:r>
              <a:rPr lang="en-US" sz="3000" dirty="0" smtClean="0">
                <a:cs typeface="Times New Roman" pitchFamily="18" charset="0"/>
              </a:rPr>
              <a:t> </a:t>
            </a:r>
            <a:r>
              <a:rPr lang="en-US" sz="3000" dirty="0" err="1" smtClean="0">
                <a:cs typeface="Times New Roman" pitchFamily="18" charset="0"/>
              </a:rPr>
              <a:t>консензуален</a:t>
            </a:r>
            <a:r>
              <a:rPr lang="en-US" sz="3000" dirty="0" smtClean="0">
                <a:cs typeface="Times New Roman" pitchFamily="18" charset="0"/>
              </a:rPr>
              <a:t> </a:t>
            </a:r>
            <a:r>
              <a:rPr lang="en-US" sz="3000" dirty="0" err="1" smtClean="0">
                <a:cs typeface="Times New Roman" pitchFamily="18" charset="0"/>
              </a:rPr>
              <a:t>орган</a:t>
            </a:r>
            <a:r>
              <a:rPr lang="en-US" sz="3000" dirty="0" smtClean="0">
                <a:cs typeface="Times New Roman" pitchFamily="18" charset="0"/>
              </a:rPr>
              <a:t> </a:t>
            </a:r>
          </a:p>
          <a:p>
            <a:pPr algn="just" eaLnBrk="1" hangingPunct="1">
              <a:lnSpc>
                <a:spcPct val="90000"/>
              </a:lnSpc>
            </a:pPr>
            <a:endParaRPr lang="en-US" sz="3000" dirty="0" smtClean="0">
              <a:cs typeface="Times New Roman" pitchFamily="18" charset="0"/>
            </a:endParaRPr>
          </a:p>
          <a:p>
            <a:pPr algn="just" eaLnBrk="1" hangingPunct="1">
              <a:lnSpc>
                <a:spcPct val="90000"/>
              </a:lnSpc>
            </a:pPr>
            <a:r>
              <a:rPr lang="en-US" sz="3000" dirty="0" err="1" smtClean="0">
                <a:cs typeface="Times New Roman" pitchFamily="18" charset="0"/>
              </a:rPr>
              <a:t>Нема</a:t>
            </a:r>
            <a:r>
              <a:rPr lang="en-US" sz="3000" dirty="0" smtClean="0">
                <a:cs typeface="Times New Roman" pitchFamily="18" charset="0"/>
              </a:rPr>
              <a:t> </a:t>
            </a:r>
            <a:r>
              <a:rPr lang="en-US" sz="3000" dirty="0" err="1" smtClean="0">
                <a:cs typeface="Times New Roman" pitchFamily="18" charset="0"/>
              </a:rPr>
              <a:t>криминализација</a:t>
            </a:r>
            <a:r>
              <a:rPr lang="en-US" sz="3000" dirty="0" smtClean="0">
                <a:cs typeface="Times New Roman" pitchFamily="18" charset="0"/>
              </a:rPr>
              <a:t> </a:t>
            </a:r>
            <a:r>
              <a:rPr lang="en-US" sz="3000" dirty="0" err="1" smtClean="0">
                <a:cs typeface="Times New Roman" pitchFamily="18" charset="0"/>
              </a:rPr>
              <a:t>за</a:t>
            </a:r>
            <a:r>
              <a:rPr lang="en-US" sz="3000" dirty="0" smtClean="0">
                <a:cs typeface="Times New Roman" pitchFamily="18" charset="0"/>
              </a:rPr>
              <a:t>:</a:t>
            </a:r>
          </a:p>
          <a:p>
            <a:pPr lvl="1" algn="just" eaLnBrk="1" hangingPunct="1">
              <a:lnSpc>
                <a:spcPct val="90000"/>
              </a:lnSpc>
            </a:pPr>
            <a:r>
              <a:rPr lang="en-US" sz="3000" dirty="0" err="1" smtClean="0">
                <a:cs typeface="Times New Roman" pitchFamily="18" charset="0"/>
              </a:rPr>
              <a:t>Пристап</a:t>
            </a:r>
            <a:r>
              <a:rPr lang="en-US" sz="3000" dirty="0" smtClean="0">
                <a:cs typeface="Times New Roman" pitchFamily="18" charset="0"/>
              </a:rPr>
              <a:t> </a:t>
            </a:r>
            <a:r>
              <a:rPr lang="en-US" sz="3000" dirty="0" err="1" smtClean="0">
                <a:cs typeface="Times New Roman" pitchFamily="18" charset="0"/>
              </a:rPr>
              <a:t>одобрен</a:t>
            </a:r>
            <a:r>
              <a:rPr lang="en-US" sz="3000" dirty="0" smtClean="0">
                <a:cs typeface="Times New Roman" pitchFamily="18" charset="0"/>
              </a:rPr>
              <a:t> </a:t>
            </a:r>
            <a:r>
              <a:rPr lang="en-US" sz="3000" dirty="0" err="1" smtClean="0">
                <a:cs typeface="Times New Roman" pitchFamily="18" charset="0"/>
              </a:rPr>
              <a:t>од</a:t>
            </a:r>
            <a:r>
              <a:rPr lang="en-US" sz="3000" dirty="0" smtClean="0">
                <a:cs typeface="Times New Roman" pitchFamily="18" charset="0"/>
              </a:rPr>
              <a:t> </a:t>
            </a:r>
            <a:r>
              <a:rPr lang="en-US" sz="3000" dirty="0" err="1" smtClean="0">
                <a:cs typeface="Times New Roman" pitchFamily="18" charset="0"/>
              </a:rPr>
              <a:t>сопственикот</a:t>
            </a:r>
            <a:r>
              <a:rPr lang="en-US" sz="3000" dirty="0" smtClean="0">
                <a:cs typeface="Times New Roman" pitchFamily="18" charset="0"/>
              </a:rPr>
              <a:t>/</a:t>
            </a:r>
            <a:r>
              <a:rPr lang="en-US" sz="3000" dirty="0" err="1" smtClean="0">
                <a:cs typeface="Times New Roman" pitchFamily="18" charset="0"/>
              </a:rPr>
              <a:t>носителот</a:t>
            </a:r>
            <a:r>
              <a:rPr lang="en-US" sz="3000" dirty="0" smtClean="0">
                <a:cs typeface="Times New Roman" pitchFamily="18" charset="0"/>
              </a:rPr>
              <a:t> </a:t>
            </a:r>
            <a:r>
              <a:rPr lang="en-US" sz="3000" dirty="0" err="1" smtClean="0">
                <a:cs typeface="Times New Roman" pitchFamily="18" charset="0"/>
              </a:rPr>
              <a:t>на</a:t>
            </a:r>
            <a:r>
              <a:rPr lang="en-US" sz="3000" dirty="0" smtClean="0">
                <a:cs typeface="Times New Roman" pitchFamily="18" charset="0"/>
              </a:rPr>
              <a:t> </a:t>
            </a:r>
            <a:r>
              <a:rPr lang="en-US" sz="3000" dirty="0" err="1" smtClean="0">
                <a:cs typeface="Times New Roman" pitchFamily="18" charset="0"/>
              </a:rPr>
              <a:t>правото</a:t>
            </a:r>
            <a:r>
              <a:rPr lang="en-US" sz="3000" dirty="0" smtClean="0">
                <a:cs typeface="Times New Roman" pitchFamily="18" charset="0"/>
              </a:rPr>
              <a:t> </a:t>
            </a:r>
            <a:r>
              <a:rPr lang="en-US" sz="3000" dirty="0" err="1" smtClean="0">
                <a:cs typeface="Times New Roman" pitchFamily="18" charset="0"/>
              </a:rPr>
              <a:t>на</a:t>
            </a:r>
            <a:r>
              <a:rPr lang="en-US" sz="3000" dirty="0" smtClean="0">
                <a:cs typeface="Times New Roman" pitchFamily="18" charset="0"/>
              </a:rPr>
              <a:t> </a:t>
            </a:r>
            <a:r>
              <a:rPr lang="en-US" sz="3000" dirty="0" err="1" smtClean="0">
                <a:cs typeface="Times New Roman" pitchFamily="18" charset="0"/>
              </a:rPr>
              <a:t>компјутерскиот</a:t>
            </a:r>
            <a:r>
              <a:rPr lang="en-US" sz="3000" dirty="0" smtClean="0">
                <a:cs typeface="Times New Roman" pitchFamily="18" charset="0"/>
              </a:rPr>
              <a:t> </a:t>
            </a:r>
            <a:r>
              <a:rPr lang="en-US" sz="3000" dirty="0" err="1" smtClean="0">
                <a:cs typeface="Times New Roman" pitchFamily="18" charset="0"/>
              </a:rPr>
              <a:t>систем</a:t>
            </a:r>
            <a:r>
              <a:rPr lang="en-US" sz="3000" dirty="0" smtClean="0">
                <a:cs typeface="Times New Roman" pitchFamily="18" charset="0"/>
              </a:rPr>
              <a:t> </a:t>
            </a:r>
            <a:r>
              <a:rPr lang="en-US" sz="3000" dirty="0" err="1" smtClean="0">
                <a:cs typeface="Times New Roman" pitchFamily="18" charset="0"/>
              </a:rPr>
              <a:t>или</a:t>
            </a:r>
            <a:r>
              <a:rPr lang="en-US" sz="3000" dirty="0" smtClean="0">
                <a:cs typeface="Times New Roman" pitchFamily="18" charset="0"/>
              </a:rPr>
              <a:t> </a:t>
            </a:r>
            <a:r>
              <a:rPr lang="en-US" sz="3000" dirty="0" err="1" smtClean="0">
                <a:cs typeface="Times New Roman" pitchFamily="18" charset="0"/>
              </a:rPr>
              <a:t>на</a:t>
            </a:r>
            <a:r>
              <a:rPr lang="en-US" sz="3000" dirty="0" smtClean="0">
                <a:cs typeface="Times New Roman" pitchFamily="18" charset="0"/>
              </a:rPr>
              <a:t> </a:t>
            </a:r>
            <a:r>
              <a:rPr lang="en-US" sz="3000" dirty="0" err="1" smtClean="0">
                <a:cs typeface="Times New Roman" pitchFamily="18" charset="0"/>
              </a:rPr>
              <a:t>некој</a:t>
            </a:r>
            <a:r>
              <a:rPr lang="en-US" sz="3000" dirty="0" smtClean="0">
                <a:cs typeface="Times New Roman" pitchFamily="18" charset="0"/>
              </a:rPr>
              <a:t> </a:t>
            </a:r>
            <a:r>
              <a:rPr lang="en-US" sz="3000" dirty="0" err="1" smtClean="0">
                <a:cs typeface="Times New Roman" pitchFamily="18" charset="0"/>
              </a:rPr>
              <a:t>негов</a:t>
            </a:r>
            <a:r>
              <a:rPr lang="en-US" sz="3000" dirty="0" smtClean="0">
                <a:cs typeface="Times New Roman" pitchFamily="18" charset="0"/>
              </a:rPr>
              <a:t> </a:t>
            </a:r>
            <a:r>
              <a:rPr lang="en-US" sz="3000" dirty="0" err="1" smtClean="0">
                <a:cs typeface="Times New Roman" pitchFamily="18" charset="0"/>
              </a:rPr>
              <a:t>дел</a:t>
            </a:r>
            <a:endParaRPr lang="en-US" sz="3000" dirty="0" smtClean="0">
              <a:cs typeface="Times New Roman" pitchFamily="18" charset="0"/>
            </a:endParaRPr>
          </a:p>
          <a:p>
            <a:pPr lvl="1" algn="just" eaLnBrk="1" hangingPunct="1">
              <a:lnSpc>
                <a:spcPct val="90000"/>
              </a:lnSpc>
            </a:pPr>
            <a:r>
              <a:rPr lang="en-US" sz="3000" dirty="0" err="1" smtClean="0">
                <a:cs typeface="Times New Roman" pitchFamily="18" charset="0"/>
              </a:rPr>
              <a:t>Пристап</a:t>
            </a:r>
            <a:r>
              <a:rPr lang="en-US" sz="3000" dirty="0" smtClean="0">
                <a:cs typeface="Times New Roman" pitchFamily="18" charset="0"/>
              </a:rPr>
              <a:t> </a:t>
            </a:r>
            <a:r>
              <a:rPr lang="en-US" sz="3000" dirty="0" err="1" smtClean="0">
                <a:cs typeface="Times New Roman" pitchFamily="18" charset="0"/>
              </a:rPr>
              <a:t>на</a:t>
            </a:r>
            <a:r>
              <a:rPr lang="en-US" sz="3000" dirty="0" smtClean="0">
                <a:cs typeface="Times New Roman" pitchFamily="18" charset="0"/>
              </a:rPr>
              <a:t> </a:t>
            </a:r>
            <a:r>
              <a:rPr lang="en-US" sz="3000" dirty="0" err="1" smtClean="0">
                <a:cs typeface="Times New Roman" pitchFamily="18" charset="0"/>
              </a:rPr>
              <a:t>компјутерски</a:t>
            </a:r>
            <a:r>
              <a:rPr lang="en-US" sz="3000" dirty="0" smtClean="0">
                <a:cs typeface="Times New Roman" pitchFamily="18" charset="0"/>
              </a:rPr>
              <a:t> </a:t>
            </a:r>
            <a:r>
              <a:rPr lang="en-US" sz="3000" dirty="0" err="1" smtClean="0">
                <a:cs typeface="Times New Roman" pitchFamily="18" charset="0"/>
              </a:rPr>
              <a:t>систем</a:t>
            </a:r>
            <a:r>
              <a:rPr lang="en-US" sz="3000" dirty="0" smtClean="0">
                <a:cs typeface="Times New Roman" pitchFamily="18" charset="0"/>
              </a:rPr>
              <a:t> </a:t>
            </a:r>
            <a:r>
              <a:rPr lang="en-US" sz="3000" dirty="0" err="1" smtClean="0">
                <a:cs typeface="Times New Roman" pitchFamily="18" charset="0"/>
              </a:rPr>
              <a:t>што</a:t>
            </a:r>
            <a:r>
              <a:rPr lang="en-US" sz="3000" dirty="0" smtClean="0">
                <a:cs typeface="Times New Roman" pitchFamily="18" charset="0"/>
              </a:rPr>
              <a:t> </a:t>
            </a:r>
            <a:r>
              <a:rPr lang="en-US" sz="3000" dirty="0" err="1" smtClean="0">
                <a:cs typeface="Times New Roman" pitchFamily="18" charset="0"/>
              </a:rPr>
              <a:t>дозволува</a:t>
            </a:r>
            <a:r>
              <a:rPr lang="en-US" sz="3000" dirty="0" smtClean="0">
                <a:cs typeface="Times New Roman" pitchFamily="18" charset="0"/>
              </a:rPr>
              <a:t> </a:t>
            </a:r>
            <a:r>
              <a:rPr lang="en-US" sz="3000" dirty="0" err="1" smtClean="0">
                <a:cs typeface="Times New Roman" pitchFamily="18" charset="0"/>
              </a:rPr>
              <a:t>бесплатен</a:t>
            </a:r>
            <a:r>
              <a:rPr lang="en-US" sz="3000" dirty="0" smtClean="0">
                <a:cs typeface="Times New Roman" pitchFamily="18" charset="0"/>
              </a:rPr>
              <a:t> и </a:t>
            </a:r>
            <a:r>
              <a:rPr lang="en-US" sz="3000" dirty="0" err="1" smtClean="0">
                <a:cs typeface="Times New Roman" pitchFamily="18" charset="0"/>
              </a:rPr>
              <a:t>отворен</a:t>
            </a:r>
            <a:r>
              <a:rPr lang="en-US" sz="3000" dirty="0" smtClean="0">
                <a:cs typeface="Times New Roman" pitchFamily="18" charset="0"/>
              </a:rPr>
              <a:t> </a:t>
            </a:r>
            <a:r>
              <a:rPr lang="en-US" sz="3000" dirty="0" err="1" smtClean="0">
                <a:cs typeface="Times New Roman" pitchFamily="18" charset="0"/>
              </a:rPr>
              <a:t>пристап</a:t>
            </a:r>
            <a:r>
              <a:rPr lang="en-US" sz="3000" dirty="0" smtClean="0">
                <a:cs typeface="Times New Roman" pitchFamily="18" charset="0"/>
              </a:rPr>
              <a:t> </a:t>
            </a:r>
            <a:r>
              <a:rPr lang="en-US" sz="3000" dirty="0" err="1" smtClean="0">
                <a:cs typeface="Times New Roman" pitchFamily="18" charset="0"/>
              </a:rPr>
              <a:t>од</a:t>
            </a:r>
            <a:r>
              <a:rPr lang="en-US" sz="3000" dirty="0" smtClean="0">
                <a:cs typeface="Times New Roman" pitchFamily="18" charset="0"/>
              </a:rPr>
              <a:t> </a:t>
            </a:r>
            <a:r>
              <a:rPr lang="en-US" sz="3000" dirty="0" err="1" smtClean="0">
                <a:cs typeface="Times New Roman" pitchFamily="18" charset="0"/>
              </a:rPr>
              <a:t>јавноста</a:t>
            </a:r>
            <a:endParaRPr lang="en-US" sz="3000" dirty="0" smtClean="0">
              <a:cs typeface="Times New Roman" pitchFamily="18" charset="0"/>
            </a:endParaRPr>
          </a:p>
          <a:p>
            <a:pPr algn="just" eaLnBrk="1" hangingPunct="1">
              <a:lnSpc>
                <a:spcPct val="90000"/>
              </a:lnSpc>
              <a:buFont typeface="Arial" charset="0"/>
              <a:buNone/>
            </a:pPr>
            <a:endParaRPr lang="en-US" sz="3000" dirty="0" smtClean="0">
              <a:cs typeface="Times New Roman" pitchFamily="18" charset="0"/>
            </a:endParaRPr>
          </a:p>
        </p:txBody>
      </p:sp>
      <p:sp>
        <p:nvSpPr>
          <p:cNvPr id="1638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2522637A-081D-426A-8B2D-F83A2B705B91}" type="slidenum">
              <a:rPr lang="en-US" smtClean="0">
                <a:solidFill>
                  <a:srgbClr val="898989"/>
                </a:solidFill>
                <a:latin typeface="Calibri" pitchFamily="34" charset="0"/>
              </a:rPr>
              <a:pPr eaLnBrk="1" hangingPunct="1"/>
              <a:t>15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p:txBody>
          <a:bodyPr/>
          <a:lstStyle/>
          <a:p>
            <a:pPr eaLnBrk="1" hangingPunct="1"/>
            <a:r>
              <a:rPr lang="en-US" b="1" smtClean="0"/>
              <a:t>Член 2 - Недозволен пристап</a:t>
            </a:r>
          </a:p>
        </p:txBody>
      </p:sp>
      <p:sp>
        <p:nvSpPr>
          <p:cNvPr id="17411" name="Rectangle 3"/>
          <p:cNvSpPr>
            <a:spLocks noGrp="1"/>
          </p:cNvSpPr>
          <p:nvPr>
            <p:ph type="body" idx="1"/>
          </p:nvPr>
        </p:nvSpPr>
        <p:spPr/>
        <p:txBody>
          <a:bodyPr/>
          <a:lstStyle/>
          <a:p>
            <a:pPr marL="3175" indent="-3175" algn="just" eaLnBrk="1" hangingPunct="1">
              <a:lnSpc>
                <a:spcPct val="90000"/>
              </a:lnSpc>
              <a:buFont typeface="Arial" charset="0"/>
              <a:buNone/>
            </a:pPr>
            <a:r>
              <a:rPr lang="en-US" sz="2800" smtClean="0"/>
              <a:t>Секоја страна треба да усвои такви легислативни и други неопходни мерки, со цел бесправното пристапување на компјутерскиот систем како целина или на некој негов дел, кога ќе се направи тоа намерно, да се квалификува како кривично дело во нејзиното национално право. Страната може да услови делото да мора да биде извршено со </a:t>
            </a:r>
            <a:r>
              <a:rPr lang="en-US" b="1" smtClean="0">
                <a:solidFill>
                  <a:srgbClr val="FF0000"/>
                </a:solidFill>
              </a:rPr>
              <a:t>кршење на безбедносните мерки, со намера да се дојде до компјутерски податоци</a:t>
            </a:r>
            <a:r>
              <a:rPr lang="en-US" sz="2800" smtClean="0"/>
              <a:t> или со некоја друга </a:t>
            </a:r>
            <a:r>
              <a:rPr lang="en-US" b="1" smtClean="0">
                <a:solidFill>
                  <a:srgbClr val="FF0000"/>
                </a:solidFill>
              </a:rPr>
              <a:t>нечесна намера или извршено во врска со компјутерскиот систем што е поврзан со друг компјутерски систем</a:t>
            </a:r>
            <a:r>
              <a:rPr lang="en-US" sz="2800" smtClean="0"/>
              <a:t>.</a:t>
            </a:r>
          </a:p>
        </p:txBody>
      </p:sp>
      <p:sp>
        <p:nvSpPr>
          <p:cNvPr id="174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8C01A5CE-51EB-4D85-B900-438D1A9FE5EC}" type="slidenum">
              <a:rPr lang="en-US" smtClean="0">
                <a:solidFill>
                  <a:srgbClr val="898989"/>
                </a:solidFill>
                <a:latin typeface="Calibri" pitchFamily="34" charset="0"/>
              </a:rPr>
              <a:pPr eaLnBrk="1" hangingPunct="1"/>
              <a:t>16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p:txBody>
          <a:bodyPr/>
          <a:lstStyle/>
          <a:p>
            <a:pPr eaLnBrk="1" hangingPunct="1"/>
            <a:r>
              <a:rPr lang="en-US" b="1" smtClean="0"/>
              <a:t>Квалификациски елементи</a:t>
            </a:r>
          </a:p>
        </p:txBody>
      </p:sp>
      <p:sp>
        <p:nvSpPr>
          <p:cNvPr id="18435" name="Rectangle 3"/>
          <p:cNvSpPr>
            <a:spLocks noGrp="1"/>
          </p:cNvSpPr>
          <p:nvPr>
            <p:ph type="body" idx="1"/>
          </p:nvPr>
        </p:nvSpPr>
        <p:spPr>
          <a:xfrm>
            <a:off x="457200" y="1558925"/>
            <a:ext cx="8229600" cy="5075238"/>
          </a:xfrm>
        </p:spPr>
        <p:txBody>
          <a:bodyPr/>
          <a:lstStyle/>
          <a:p>
            <a:pPr marL="0" indent="0" algn="just" eaLnBrk="1" hangingPunct="1">
              <a:lnSpc>
                <a:spcPct val="90000"/>
              </a:lnSpc>
              <a:buFont typeface="Arial" charset="0"/>
              <a:buNone/>
            </a:pPr>
            <a:r>
              <a:rPr lang="en-US" sz="2800" smtClean="0">
                <a:cs typeface="Times New Roman" pitchFamily="18" charset="0"/>
              </a:rPr>
              <a:t>Страните може да ја ограничат криминализацијата на намерниот бесправен пристап до компјутерскиот систем во целина или во некој негов дел со следниве квалификациски елементи: </a:t>
            </a:r>
            <a:endParaRPr lang="en-US" smtClean="0">
              <a:cs typeface="Times New Roman" pitchFamily="18" charset="0"/>
            </a:endParaRPr>
          </a:p>
          <a:p>
            <a:pPr marL="342900" lvl="1" indent="-342900" algn="just" eaLnBrk="1" hangingPunct="1">
              <a:lnSpc>
                <a:spcPct val="90000"/>
              </a:lnSpc>
              <a:buFont typeface="Arial" charset="0"/>
              <a:buChar char="•"/>
            </a:pPr>
            <a:endParaRPr lang="en-US" sz="1800" smtClean="0">
              <a:cs typeface="Times New Roman" pitchFamily="18" charset="0"/>
            </a:endParaRPr>
          </a:p>
          <a:p>
            <a:pPr marL="0" indent="0" algn="just" eaLnBrk="1" hangingPunct="1">
              <a:lnSpc>
                <a:spcPct val="90000"/>
              </a:lnSpc>
            </a:pPr>
            <a:r>
              <a:rPr lang="en-US" sz="2800" smtClean="0">
                <a:cs typeface="Times New Roman" pitchFamily="18" charset="0"/>
              </a:rPr>
              <a:t>Кршење на безбедносните мерки; или</a:t>
            </a:r>
          </a:p>
          <a:p>
            <a:pPr marL="342900" lvl="1" indent="-342900" algn="just" eaLnBrk="1" hangingPunct="1">
              <a:lnSpc>
                <a:spcPct val="90000"/>
              </a:lnSpc>
            </a:pPr>
            <a:endParaRPr lang="en-US" sz="1800" smtClean="0">
              <a:cs typeface="Times New Roman" pitchFamily="18" charset="0"/>
            </a:endParaRPr>
          </a:p>
          <a:p>
            <a:pPr marL="0" indent="0" algn="just" eaLnBrk="1" hangingPunct="1">
              <a:lnSpc>
                <a:spcPct val="90000"/>
              </a:lnSpc>
            </a:pPr>
            <a:r>
              <a:rPr lang="en-US" sz="2800" smtClean="0">
                <a:cs typeface="Times New Roman" pitchFamily="18" charset="0"/>
              </a:rPr>
              <a:t>Намера да се добијат компјутерски податоци; или</a:t>
            </a:r>
          </a:p>
          <a:p>
            <a:pPr marL="342900" lvl="1" indent="-342900" algn="just" eaLnBrk="1" hangingPunct="1">
              <a:lnSpc>
                <a:spcPct val="90000"/>
              </a:lnSpc>
            </a:pPr>
            <a:endParaRPr lang="en-US" sz="1800" smtClean="0">
              <a:cs typeface="Times New Roman" pitchFamily="18" charset="0"/>
            </a:endParaRPr>
          </a:p>
          <a:p>
            <a:pPr marL="0" indent="0" algn="just" eaLnBrk="1" hangingPunct="1">
              <a:lnSpc>
                <a:spcPct val="90000"/>
              </a:lnSpc>
            </a:pPr>
            <a:r>
              <a:rPr lang="en-US" sz="2800" smtClean="0">
                <a:cs typeface="Times New Roman" pitchFamily="18" charset="0"/>
              </a:rPr>
              <a:t>Нечесна намера</a:t>
            </a:r>
          </a:p>
          <a:p>
            <a:pPr marL="342900" lvl="1" indent="-342900" algn="just" eaLnBrk="1" hangingPunct="1">
              <a:lnSpc>
                <a:spcPct val="90000"/>
              </a:lnSpc>
            </a:pPr>
            <a:endParaRPr lang="en-US" sz="1800" smtClean="0">
              <a:cs typeface="Times New Roman" pitchFamily="18" charset="0"/>
            </a:endParaRPr>
          </a:p>
          <a:p>
            <a:pPr marL="0" indent="0" algn="just" eaLnBrk="1" hangingPunct="1">
              <a:lnSpc>
                <a:spcPct val="90000"/>
              </a:lnSpc>
            </a:pPr>
            <a:r>
              <a:rPr lang="en-US" sz="2800" smtClean="0">
                <a:cs typeface="Times New Roman" pitchFamily="18" charset="0"/>
              </a:rPr>
              <a:t>Во врска со компјутерски систем што е поврзан во друг систем</a:t>
            </a:r>
          </a:p>
        </p:txBody>
      </p:sp>
      <p:sp>
        <p:nvSpPr>
          <p:cNvPr id="1843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39286E1A-B364-447C-8657-1945401B89FF}" type="slidenum">
              <a:rPr lang="en-US" smtClean="0">
                <a:solidFill>
                  <a:srgbClr val="898989"/>
                </a:solidFill>
                <a:latin typeface="Calibri" pitchFamily="34" charset="0"/>
              </a:rPr>
              <a:pPr eaLnBrk="1" hangingPunct="1"/>
              <a:t>17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body" idx="1"/>
          </p:nvPr>
        </p:nvSpPr>
        <p:spPr>
          <a:xfrm>
            <a:off x="457200" y="758824"/>
            <a:ext cx="8229600" cy="5597525"/>
          </a:xfrm>
          <a:ln w="38100">
            <a:solidFill>
              <a:srgbClr val="FF0000"/>
            </a:solidFill>
            <a:miter lim="800000"/>
            <a:headEnd/>
            <a:tailEnd/>
          </a:ln>
        </p:spPr>
        <p:txBody>
          <a:bodyPr/>
          <a:lstStyle/>
          <a:p>
            <a:pPr algn="ctr" eaLnBrk="1" hangingPunct="1">
              <a:lnSpc>
                <a:spcPct val="80000"/>
              </a:lnSpc>
              <a:buFont typeface="Arial" charset="0"/>
              <a:buNone/>
            </a:pPr>
            <a:endParaRPr lang="en-US" altLang="en-US" b="1" i="1" dirty="0" smtClean="0"/>
          </a:p>
          <a:p>
            <a:pPr algn="ctr" eaLnBrk="1" hangingPunct="1">
              <a:lnSpc>
                <a:spcPct val="80000"/>
              </a:lnSpc>
              <a:buFont typeface="Arial" charset="0"/>
              <a:buNone/>
            </a:pPr>
            <a:r>
              <a:rPr lang="en-US" b="1" i="1" dirty="0" err="1" smtClean="0"/>
              <a:t>Недозволено</a:t>
            </a:r>
            <a:r>
              <a:rPr lang="en-US" b="1" i="1" dirty="0" smtClean="0"/>
              <a:t> </a:t>
            </a:r>
            <a:r>
              <a:rPr lang="en-US" b="1" i="1" dirty="0" err="1" smtClean="0"/>
              <a:t>пресретнување</a:t>
            </a:r>
            <a:endParaRPr lang="en-US" b="1" i="1" dirty="0" smtClean="0"/>
          </a:p>
          <a:p>
            <a:pPr algn="ctr" eaLnBrk="1" hangingPunct="1">
              <a:lnSpc>
                <a:spcPct val="80000"/>
              </a:lnSpc>
              <a:buFont typeface="Arial" charset="0"/>
              <a:buNone/>
            </a:pPr>
            <a:r>
              <a:rPr lang="en-US" b="1" i="1" dirty="0" smtClean="0"/>
              <a:t>(</a:t>
            </a:r>
            <a:r>
              <a:rPr lang="en-US" b="1" i="1" dirty="0" err="1" smtClean="0"/>
              <a:t>Член</a:t>
            </a:r>
            <a:r>
              <a:rPr lang="en-US" b="1" i="1" dirty="0" smtClean="0"/>
              <a:t> 3 – </a:t>
            </a:r>
            <a:r>
              <a:rPr lang="en-US" b="1" i="1" dirty="0" err="1" smtClean="0"/>
              <a:t>Конвенција</a:t>
            </a:r>
            <a:r>
              <a:rPr lang="en-US" b="1" i="1" dirty="0" smtClean="0"/>
              <a:t> </a:t>
            </a:r>
            <a:r>
              <a:rPr lang="en-US" b="1" i="1" dirty="0" err="1" smtClean="0"/>
              <a:t>од</a:t>
            </a:r>
            <a:r>
              <a:rPr lang="en-US" b="1" i="1" dirty="0" smtClean="0"/>
              <a:t> </a:t>
            </a:r>
            <a:r>
              <a:rPr lang="en-US" b="1" i="1" dirty="0" err="1" smtClean="0"/>
              <a:t>Будимпешта</a:t>
            </a:r>
            <a:r>
              <a:rPr lang="en-US" b="1" i="1" dirty="0" smtClean="0"/>
              <a:t>)</a:t>
            </a:r>
          </a:p>
          <a:p>
            <a:pPr eaLnBrk="1" hangingPunct="1">
              <a:lnSpc>
                <a:spcPct val="80000"/>
              </a:lnSpc>
              <a:buFont typeface="Arial" charset="0"/>
              <a:buNone/>
            </a:pPr>
            <a:endParaRPr lang="en-US" altLang="en-US" dirty="0" smtClean="0"/>
          </a:p>
          <a:p>
            <a:pPr algn="ctr" eaLnBrk="1" hangingPunct="1">
              <a:lnSpc>
                <a:spcPct val="80000"/>
              </a:lnSpc>
            </a:pPr>
            <a:r>
              <a:rPr lang="en-US" i="1" dirty="0" err="1" smtClean="0"/>
              <a:t>Намерно</a:t>
            </a:r>
            <a:r>
              <a:rPr lang="en-US" i="1" dirty="0" smtClean="0"/>
              <a:t> и </a:t>
            </a:r>
            <a:r>
              <a:rPr lang="en-US" i="1" dirty="0" err="1" smtClean="0"/>
              <a:t>бесправно</a:t>
            </a:r>
            <a:endParaRPr lang="en-US" i="1" dirty="0" smtClean="0"/>
          </a:p>
          <a:p>
            <a:pPr algn="ctr" eaLnBrk="1" hangingPunct="1">
              <a:lnSpc>
                <a:spcPct val="80000"/>
              </a:lnSpc>
            </a:pPr>
            <a:endParaRPr lang="en-US" altLang="en-US" i="1" dirty="0" smtClean="0"/>
          </a:p>
          <a:p>
            <a:pPr algn="ctr" eaLnBrk="1" hangingPunct="1">
              <a:lnSpc>
                <a:spcPct val="80000"/>
              </a:lnSpc>
            </a:pPr>
            <a:r>
              <a:rPr lang="en-US" i="1" dirty="0" err="1" smtClean="0"/>
              <a:t>Пресретнување</a:t>
            </a:r>
            <a:r>
              <a:rPr lang="en-US" i="1" dirty="0" smtClean="0"/>
              <a:t>, </a:t>
            </a:r>
            <a:r>
              <a:rPr lang="en-US" i="1" dirty="0" err="1" smtClean="0"/>
              <a:t>со</a:t>
            </a:r>
            <a:r>
              <a:rPr lang="en-US" i="1" dirty="0" smtClean="0"/>
              <a:t> </a:t>
            </a:r>
            <a:r>
              <a:rPr lang="en-US" i="1" dirty="0" err="1" smtClean="0"/>
              <a:t>технички</a:t>
            </a:r>
            <a:r>
              <a:rPr lang="en-US" i="1" dirty="0" smtClean="0"/>
              <a:t> </a:t>
            </a:r>
            <a:r>
              <a:rPr lang="en-US" i="1" dirty="0" err="1" smtClean="0"/>
              <a:t>средства</a:t>
            </a:r>
            <a:r>
              <a:rPr lang="en-US" i="1" dirty="0" smtClean="0"/>
              <a:t>, </a:t>
            </a:r>
            <a:r>
              <a:rPr lang="en-US" i="1" dirty="0" err="1" smtClean="0"/>
              <a:t>на</a:t>
            </a:r>
            <a:r>
              <a:rPr lang="en-US" i="1" dirty="0" smtClean="0"/>
              <a:t> </a:t>
            </a:r>
            <a:r>
              <a:rPr lang="en-US" i="1" dirty="0" err="1" smtClean="0"/>
              <a:t>пренос</a:t>
            </a:r>
            <a:r>
              <a:rPr lang="en-US" i="1" dirty="0" smtClean="0"/>
              <a:t> </a:t>
            </a:r>
            <a:r>
              <a:rPr lang="en-US" i="1" dirty="0" err="1" smtClean="0"/>
              <a:t>на</a:t>
            </a:r>
            <a:r>
              <a:rPr lang="en-US" i="1" dirty="0" smtClean="0"/>
              <a:t> </a:t>
            </a:r>
            <a:r>
              <a:rPr lang="en-US" i="1" dirty="0" err="1" smtClean="0"/>
              <a:t>компјутерските</a:t>
            </a:r>
            <a:r>
              <a:rPr lang="en-US" i="1" dirty="0" smtClean="0"/>
              <a:t> </a:t>
            </a:r>
            <a:r>
              <a:rPr lang="en-US" i="1" dirty="0" err="1" smtClean="0"/>
              <a:t>податоци</a:t>
            </a:r>
            <a:r>
              <a:rPr lang="en-US" i="1" dirty="0" smtClean="0"/>
              <a:t> </a:t>
            </a:r>
            <a:r>
              <a:rPr lang="en-US" i="1" dirty="0" err="1" smtClean="0"/>
              <a:t>што</a:t>
            </a:r>
            <a:r>
              <a:rPr lang="en-US" i="1" dirty="0" smtClean="0"/>
              <a:t> </a:t>
            </a:r>
            <a:r>
              <a:rPr lang="en-US" i="1" dirty="0" err="1" smtClean="0"/>
              <a:t>не</a:t>
            </a:r>
            <a:r>
              <a:rPr lang="en-US" i="1" dirty="0" smtClean="0"/>
              <a:t> </a:t>
            </a:r>
            <a:r>
              <a:rPr lang="en-US" i="1" dirty="0" err="1" smtClean="0"/>
              <a:t>се</a:t>
            </a:r>
            <a:r>
              <a:rPr lang="en-US" i="1" dirty="0" smtClean="0"/>
              <a:t> </a:t>
            </a:r>
            <a:r>
              <a:rPr lang="en-US" i="1" dirty="0" err="1" smtClean="0"/>
              <a:t>од</a:t>
            </a:r>
            <a:r>
              <a:rPr lang="en-US" i="1" dirty="0" smtClean="0"/>
              <a:t> </a:t>
            </a:r>
            <a:r>
              <a:rPr lang="en-US" i="1" dirty="0" err="1" smtClean="0"/>
              <a:t>јавен</a:t>
            </a:r>
            <a:r>
              <a:rPr lang="en-US" i="1" dirty="0" smtClean="0"/>
              <a:t> </a:t>
            </a:r>
            <a:r>
              <a:rPr lang="en-US" i="1" dirty="0" err="1" smtClean="0"/>
              <a:t>карактер</a:t>
            </a:r>
            <a:endParaRPr lang="en-US" i="1" dirty="0" smtClean="0"/>
          </a:p>
          <a:p>
            <a:pPr algn="ctr" eaLnBrk="1" hangingPunct="1">
              <a:lnSpc>
                <a:spcPct val="80000"/>
              </a:lnSpc>
            </a:pPr>
            <a:endParaRPr lang="en-US" altLang="en-US" i="1" dirty="0" smtClean="0"/>
          </a:p>
          <a:p>
            <a:pPr algn="ctr" eaLnBrk="1" hangingPunct="1">
              <a:lnSpc>
                <a:spcPct val="80000"/>
              </a:lnSpc>
            </a:pPr>
            <a:r>
              <a:rPr lang="en-US" i="1" dirty="0" err="1" smtClean="0"/>
              <a:t>До</a:t>
            </a:r>
            <a:r>
              <a:rPr lang="en-US" i="1" dirty="0" smtClean="0"/>
              <a:t>, </a:t>
            </a:r>
            <a:r>
              <a:rPr lang="en-US" i="1" dirty="0" err="1" smtClean="0"/>
              <a:t>од</a:t>
            </a:r>
            <a:r>
              <a:rPr lang="en-US" i="1" dirty="0" smtClean="0"/>
              <a:t> </a:t>
            </a:r>
            <a:r>
              <a:rPr lang="en-US" i="1" dirty="0" err="1" smtClean="0"/>
              <a:t>или</a:t>
            </a:r>
            <a:r>
              <a:rPr lang="en-US" i="1" dirty="0" smtClean="0"/>
              <a:t> </a:t>
            </a:r>
            <a:r>
              <a:rPr lang="en-US" i="1" dirty="0" err="1" smtClean="0"/>
              <a:t>во</a:t>
            </a:r>
            <a:r>
              <a:rPr lang="en-US" i="1" dirty="0" smtClean="0"/>
              <a:t> </a:t>
            </a:r>
            <a:r>
              <a:rPr lang="en-US" i="1" dirty="0" err="1" smtClean="0"/>
              <a:t>рамките</a:t>
            </a:r>
            <a:r>
              <a:rPr lang="en-US" i="1" dirty="0" smtClean="0"/>
              <a:t> </a:t>
            </a:r>
            <a:r>
              <a:rPr lang="en-US" i="1" dirty="0" err="1" smtClean="0"/>
              <a:t>на</a:t>
            </a:r>
            <a:r>
              <a:rPr lang="en-US" i="1" dirty="0" smtClean="0"/>
              <a:t> </a:t>
            </a:r>
            <a:r>
              <a:rPr lang="en-US" i="1" dirty="0" err="1" smtClean="0"/>
              <a:t>компјутерски</a:t>
            </a:r>
            <a:r>
              <a:rPr lang="en-US" i="1" dirty="0" smtClean="0"/>
              <a:t> </a:t>
            </a:r>
            <a:r>
              <a:rPr lang="en-US" i="1" dirty="0" err="1" smtClean="0"/>
              <a:t>систем</a:t>
            </a:r>
            <a:endParaRPr lang="en-US" i="1" dirty="0" smtClean="0"/>
          </a:p>
          <a:p>
            <a:pPr algn="ctr" eaLnBrk="1" hangingPunct="1">
              <a:lnSpc>
                <a:spcPct val="80000"/>
              </a:lnSpc>
            </a:pPr>
            <a:endParaRPr lang="en-US" altLang="en-US" dirty="0" smtClean="0"/>
          </a:p>
        </p:txBody>
      </p:sp>
      <p:sp>
        <p:nvSpPr>
          <p:cNvPr id="1945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B5F148D-8F1B-4A9F-9DB0-A7AAC278AFB8}" type="slidenum">
              <a:rPr lang="en-US" smtClean="0">
                <a:solidFill>
                  <a:srgbClr val="898989"/>
                </a:solidFill>
                <a:latin typeface="Calibri" pitchFamily="34" charset="0"/>
              </a:rPr>
              <a:pPr eaLnBrk="1" hangingPunct="1"/>
              <a:t>18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pPr eaLnBrk="1" hangingPunct="1"/>
            <a:r>
              <a:rPr lang="en-US" sz="4000" b="1" smtClean="0"/>
              <a:t>Член 3 - Недозволено пресретнување </a:t>
            </a:r>
            <a:endParaRPr lang="en-US" altLang="en-US" sz="4000" smtClean="0"/>
          </a:p>
        </p:txBody>
      </p:sp>
      <p:sp>
        <p:nvSpPr>
          <p:cNvPr id="20483" name="Rectangle 3"/>
          <p:cNvSpPr>
            <a:spLocks noGrp="1"/>
          </p:cNvSpPr>
          <p:nvPr>
            <p:ph type="body" idx="1"/>
          </p:nvPr>
        </p:nvSpPr>
        <p:spPr>
          <a:xfrm>
            <a:off x="457200" y="1744663"/>
            <a:ext cx="8229600" cy="4525962"/>
          </a:xfrm>
        </p:spPr>
        <p:txBody>
          <a:bodyPr/>
          <a:lstStyle/>
          <a:p>
            <a:pPr marL="3175" indent="-3175" algn="just" eaLnBrk="1" hangingPunct="1">
              <a:lnSpc>
                <a:spcPct val="90000"/>
              </a:lnSpc>
              <a:buFont typeface="Arial" charset="0"/>
              <a:buNone/>
            </a:pPr>
            <a:r>
              <a:rPr lang="en-US" sz="2600" dirty="0" err="1" smtClean="0"/>
              <a:t>Секоја</a:t>
            </a:r>
            <a:r>
              <a:rPr lang="en-US" sz="2600" dirty="0" smtClean="0"/>
              <a:t> </a:t>
            </a:r>
            <a:r>
              <a:rPr lang="en-US" sz="2600" dirty="0" err="1" smtClean="0"/>
              <a:t>страна</a:t>
            </a:r>
            <a:r>
              <a:rPr lang="en-US" sz="2600" dirty="0" smtClean="0"/>
              <a:t> </a:t>
            </a:r>
            <a:r>
              <a:rPr lang="en-US" sz="2600" dirty="0" err="1" smtClean="0"/>
              <a:t>ќе</a:t>
            </a:r>
            <a:r>
              <a:rPr lang="en-US" sz="2600" dirty="0" smtClean="0"/>
              <a:t> </a:t>
            </a:r>
            <a:r>
              <a:rPr lang="en-US" sz="2600" dirty="0" err="1" smtClean="0"/>
              <a:t>усвои</a:t>
            </a:r>
            <a:r>
              <a:rPr lang="en-US" sz="2600" dirty="0" smtClean="0"/>
              <a:t> </a:t>
            </a:r>
            <a:r>
              <a:rPr lang="en-US" sz="2600" dirty="0" err="1" smtClean="0"/>
              <a:t>такви</a:t>
            </a:r>
            <a:r>
              <a:rPr lang="en-US" sz="2600" dirty="0" smtClean="0"/>
              <a:t> </a:t>
            </a:r>
            <a:r>
              <a:rPr lang="en-US" sz="2600" dirty="0" err="1" smtClean="0"/>
              <a:t>законодавни</a:t>
            </a:r>
            <a:r>
              <a:rPr lang="en-US" sz="2600" dirty="0" smtClean="0"/>
              <a:t> и </a:t>
            </a:r>
            <a:r>
              <a:rPr lang="en-US" sz="2600" dirty="0" err="1" smtClean="0"/>
              <a:t>други</a:t>
            </a:r>
            <a:r>
              <a:rPr lang="en-US" sz="2600" dirty="0" smtClean="0"/>
              <a:t> </a:t>
            </a:r>
            <a:r>
              <a:rPr lang="en-US" sz="2600" dirty="0" err="1" smtClean="0"/>
              <a:t>неопходни</a:t>
            </a:r>
            <a:r>
              <a:rPr lang="en-US" sz="2600" dirty="0" smtClean="0"/>
              <a:t> </a:t>
            </a:r>
            <a:r>
              <a:rPr lang="en-US" sz="2600" dirty="0" err="1" smtClean="0"/>
              <a:t>мерки</a:t>
            </a:r>
            <a:r>
              <a:rPr lang="en-US" sz="2600" dirty="0" smtClean="0"/>
              <a:t>, </a:t>
            </a:r>
            <a:r>
              <a:rPr lang="en-US" sz="2600" dirty="0" err="1" smtClean="0"/>
              <a:t>со</a:t>
            </a:r>
            <a:r>
              <a:rPr lang="en-US" sz="2600" dirty="0" smtClean="0"/>
              <a:t> </a:t>
            </a:r>
            <a:r>
              <a:rPr lang="en-US" sz="2600" dirty="0" err="1" smtClean="0"/>
              <a:t>цел</a:t>
            </a:r>
            <a:r>
              <a:rPr lang="en-US" sz="2600" dirty="0" smtClean="0"/>
              <a:t> </a:t>
            </a:r>
            <a:r>
              <a:rPr lang="en-US" sz="2600" dirty="0" err="1" smtClean="0"/>
              <a:t>во</a:t>
            </a:r>
            <a:r>
              <a:rPr lang="en-US" sz="2600" dirty="0" smtClean="0"/>
              <a:t> </a:t>
            </a:r>
            <a:r>
              <a:rPr lang="en-US" sz="2600" dirty="0" err="1" smtClean="0"/>
              <a:t>нејзиното</a:t>
            </a:r>
            <a:r>
              <a:rPr lang="en-US" sz="2600" dirty="0" smtClean="0"/>
              <a:t> </a:t>
            </a:r>
            <a:r>
              <a:rPr lang="en-US" sz="2600" dirty="0" err="1" smtClean="0"/>
              <a:t>национално</a:t>
            </a:r>
            <a:r>
              <a:rPr lang="en-US" sz="2600" dirty="0" smtClean="0"/>
              <a:t> </a:t>
            </a:r>
            <a:r>
              <a:rPr lang="en-US" sz="2600" dirty="0" err="1" smtClean="0"/>
              <a:t>право</a:t>
            </a:r>
            <a:r>
              <a:rPr lang="en-US" sz="2600" dirty="0" smtClean="0"/>
              <a:t> </a:t>
            </a:r>
            <a:r>
              <a:rPr lang="en-US" sz="2600" dirty="0" err="1" smtClean="0"/>
              <a:t>како</a:t>
            </a:r>
            <a:r>
              <a:rPr lang="en-US" sz="2600" dirty="0" smtClean="0"/>
              <a:t> </a:t>
            </a:r>
            <a:r>
              <a:rPr lang="en-US" sz="2600" dirty="0" err="1" smtClean="0"/>
              <a:t>кривично</a:t>
            </a:r>
            <a:r>
              <a:rPr lang="en-US" sz="2600" dirty="0" smtClean="0"/>
              <a:t> </a:t>
            </a:r>
            <a:r>
              <a:rPr lang="en-US" sz="2600" dirty="0" err="1" smtClean="0"/>
              <a:t>дело</a:t>
            </a:r>
            <a:r>
              <a:rPr lang="en-US" sz="2600" dirty="0" smtClean="0"/>
              <a:t> </a:t>
            </a:r>
            <a:r>
              <a:rPr lang="en-US" sz="2600" dirty="0" err="1" smtClean="0"/>
              <a:t>да</a:t>
            </a:r>
            <a:r>
              <a:rPr lang="en-US" sz="2600" dirty="0" smtClean="0"/>
              <a:t> </a:t>
            </a:r>
            <a:r>
              <a:rPr lang="en-US" sz="2600" dirty="0" err="1" smtClean="0"/>
              <a:t>се</a:t>
            </a:r>
            <a:r>
              <a:rPr lang="en-US" sz="2600" dirty="0" smtClean="0"/>
              <a:t> </a:t>
            </a:r>
            <a:r>
              <a:rPr lang="en-US" sz="2600" dirty="0" err="1" smtClean="0"/>
              <a:t>квалификува</a:t>
            </a:r>
            <a:r>
              <a:rPr lang="en-US" sz="2600" dirty="0" smtClean="0"/>
              <a:t> </a:t>
            </a:r>
            <a:r>
              <a:rPr lang="en-US" sz="2600" dirty="0" err="1" smtClean="0"/>
              <a:t>бесправното</a:t>
            </a:r>
            <a:r>
              <a:rPr lang="en-US" sz="2600" dirty="0" smtClean="0"/>
              <a:t> </a:t>
            </a:r>
            <a:r>
              <a:rPr lang="en-US" sz="2600" dirty="0" err="1" smtClean="0"/>
              <a:t>пресретнување</a:t>
            </a:r>
            <a:r>
              <a:rPr lang="en-US" sz="2600" dirty="0" smtClean="0"/>
              <a:t> </a:t>
            </a:r>
            <a:r>
              <a:rPr lang="en-US" sz="2600" dirty="0" err="1" smtClean="0"/>
              <a:t>на</a:t>
            </a:r>
            <a:r>
              <a:rPr lang="en-US" sz="2600" dirty="0" smtClean="0"/>
              <a:t> </a:t>
            </a:r>
            <a:r>
              <a:rPr lang="en-US" sz="2600" dirty="0" err="1" smtClean="0"/>
              <a:t>преносот</a:t>
            </a:r>
            <a:r>
              <a:rPr lang="en-US" sz="2600" dirty="0" smtClean="0"/>
              <a:t> </a:t>
            </a:r>
            <a:r>
              <a:rPr lang="en-US" sz="2600" dirty="0" err="1" smtClean="0"/>
              <a:t>на</a:t>
            </a:r>
            <a:r>
              <a:rPr lang="en-US" sz="2600" dirty="0" smtClean="0"/>
              <a:t> </a:t>
            </a:r>
            <a:r>
              <a:rPr lang="en-US" sz="2600" dirty="0" err="1" smtClean="0"/>
              <a:t>компјутерски</a:t>
            </a:r>
            <a:r>
              <a:rPr lang="en-US" sz="2600" dirty="0" smtClean="0"/>
              <a:t> </a:t>
            </a:r>
            <a:r>
              <a:rPr lang="en-US" sz="2600" dirty="0" err="1" smtClean="0"/>
              <a:t>податоци</a:t>
            </a:r>
            <a:r>
              <a:rPr lang="en-US" sz="2600" dirty="0" smtClean="0"/>
              <a:t> </a:t>
            </a:r>
            <a:r>
              <a:rPr lang="en-US" sz="2600" dirty="0" err="1" smtClean="0"/>
              <a:t>што</a:t>
            </a:r>
            <a:r>
              <a:rPr lang="en-US" sz="2600" dirty="0" smtClean="0"/>
              <a:t> </a:t>
            </a:r>
            <a:r>
              <a:rPr lang="en-US" sz="2600" dirty="0" err="1" smtClean="0"/>
              <a:t>не</a:t>
            </a:r>
            <a:r>
              <a:rPr lang="en-US" sz="2600" dirty="0" smtClean="0"/>
              <a:t> </a:t>
            </a:r>
            <a:r>
              <a:rPr lang="en-US" sz="2600" dirty="0" err="1" smtClean="0"/>
              <a:t>се</a:t>
            </a:r>
            <a:r>
              <a:rPr lang="en-US" sz="2600" dirty="0" smtClean="0"/>
              <a:t> </a:t>
            </a:r>
            <a:r>
              <a:rPr lang="en-US" sz="2600" dirty="0" err="1" smtClean="0"/>
              <a:t>од</a:t>
            </a:r>
            <a:r>
              <a:rPr lang="en-US" sz="2600" dirty="0" smtClean="0"/>
              <a:t> </a:t>
            </a:r>
            <a:r>
              <a:rPr lang="en-US" sz="2600" dirty="0" err="1" smtClean="0"/>
              <a:t>јавен</a:t>
            </a:r>
            <a:r>
              <a:rPr lang="en-US" sz="2600" dirty="0" smtClean="0"/>
              <a:t> </a:t>
            </a:r>
            <a:r>
              <a:rPr lang="en-US" sz="2600" dirty="0" err="1" smtClean="0"/>
              <a:t>карактер</a:t>
            </a:r>
            <a:r>
              <a:rPr lang="en-US" sz="2600" dirty="0" smtClean="0"/>
              <a:t> </a:t>
            </a:r>
            <a:r>
              <a:rPr lang="en-US" sz="2600" dirty="0" err="1" smtClean="0"/>
              <a:t>кон</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од</a:t>
            </a:r>
            <a:r>
              <a:rPr lang="en-US" sz="2600" dirty="0" smtClean="0"/>
              <a:t> </a:t>
            </a:r>
            <a:r>
              <a:rPr lang="en-US" sz="2600" dirty="0" err="1" smtClean="0"/>
              <a:t>него</a:t>
            </a:r>
            <a:r>
              <a:rPr lang="en-US" sz="2600" dirty="0" smtClean="0"/>
              <a:t> </a:t>
            </a:r>
            <a:r>
              <a:rPr lang="en-US" sz="2600" dirty="0" err="1" smtClean="0"/>
              <a:t>или</a:t>
            </a:r>
            <a:r>
              <a:rPr lang="en-US" sz="2600" dirty="0" smtClean="0"/>
              <a:t> </a:t>
            </a:r>
            <a:r>
              <a:rPr lang="en-US" sz="2600" dirty="0" err="1" smtClean="0"/>
              <a:t>во</a:t>
            </a:r>
            <a:r>
              <a:rPr lang="en-US" sz="2600" dirty="0" smtClean="0"/>
              <a:t> </a:t>
            </a:r>
            <a:r>
              <a:rPr lang="en-US" sz="2600" dirty="0" err="1" smtClean="0"/>
              <a:t>самиот</a:t>
            </a:r>
            <a:r>
              <a:rPr lang="en-US" sz="2600" dirty="0" smtClean="0"/>
              <a:t> </a:t>
            </a:r>
            <a:r>
              <a:rPr lang="en-US" sz="2600" dirty="0" err="1" smtClean="0"/>
              <a:t>систем</a:t>
            </a:r>
            <a:r>
              <a:rPr lang="en-US" sz="2600" dirty="0" smtClean="0"/>
              <a:t>, </a:t>
            </a:r>
            <a:r>
              <a:rPr lang="en-US" sz="2600" dirty="0" err="1" smtClean="0"/>
              <a:t>во</a:t>
            </a:r>
            <a:r>
              <a:rPr lang="en-US" sz="2600" dirty="0" smtClean="0"/>
              <a:t> </a:t>
            </a:r>
            <a:r>
              <a:rPr lang="en-US" sz="2600" dirty="0" err="1" smtClean="0"/>
              <a:t>што</a:t>
            </a:r>
            <a:r>
              <a:rPr lang="en-US" sz="2600" dirty="0" smtClean="0"/>
              <a:t> </a:t>
            </a:r>
            <a:r>
              <a:rPr lang="en-US" sz="2600" dirty="0" err="1" smtClean="0"/>
              <a:t>спаѓа</a:t>
            </a:r>
            <a:r>
              <a:rPr lang="en-US" sz="2600" dirty="0" smtClean="0"/>
              <a:t> и </a:t>
            </a:r>
            <a:r>
              <a:rPr lang="en-US" sz="2600" dirty="0" err="1" smtClean="0"/>
              <a:t>електромагнетна</a:t>
            </a:r>
            <a:r>
              <a:rPr lang="en-US" sz="2600" dirty="0" smtClean="0"/>
              <a:t> </a:t>
            </a:r>
            <a:r>
              <a:rPr lang="en-US" sz="2600" dirty="0" err="1" smtClean="0"/>
              <a:t>емисија</a:t>
            </a:r>
            <a:r>
              <a:rPr lang="en-US" sz="2600" dirty="0" smtClean="0"/>
              <a:t> </a:t>
            </a:r>
            <a:r>
              <a:rPr lang="en-US" sz="2600" dirty="0" err="1" smtClean="0"/>
              <a:t>од</a:t>
            </a:r>
            <a:r>
              <a:rPr lang="en-US" sz="2600" dirty="0" smtClean="0"/>
              <a:t> </a:t>
            </a:r>
            <a:r>
              <a:rPr lang="en-US" sz="2600" dirty="0" err="1" smtClean="0"/>
              <a:t>компјутерските</a:t>
            </a:r>
            <a:r>
              <a:rPr lang="en-US" sz="2600" dirty="0" smtClean="0"/>
              <a:t> </a:t>
            </a:r>
            <a:r>
              <a:rPr lang="en-US" sz="2600" dirty="0" err="1" smtClean="0"/>
              <a:t>системи</a:t>
            </a:r>
            <a:r>
              <a:rPr lang="en-US" sz="2600" dirty="0" smtClean="0"/>
              <a:t> </a:t>
            </a:r>
            <a:r>
              <a:rPr lang="en-US" sz="2600" dirty="0" err="1" smtClean="0"/>
              <a:t>со</a:t>
            </a:r>
            <a:r>
              <a:rPr lang="en-US" sz="2600" dirty="0" smtClean="0"/>
              <a:t> </a:t>
            </a:r>
            <a:r>
              <a:rPr lang="en-US" sz="2600" dirty="0" err="1" smtClean="0"/>
              <a:t>кои</a:t>
            </a:r>
            <a:r>
              <a:rPr lang="en-US" sz="2600" dirty="0" smtClean="0"/>
              <a:t> </a:t>
            </a:r>
            <a:r>
              <a:rPr lang="en-US" sz="2600" dirty="0" err="1" smtClean="0"/>
              <a:t>се</a:t>
            </a:r>
            <a:r>
              <a:rPr lang="en-US" sz="2600" dirty="0" smtClean="0"/>
              <a:t> </a:t>
            </a:r>
            <a:r>
              <a:rPr lang="en-US" sz="2600" dirty="0" err="1" smtClean="0"/>
              <a:t>пренесуваат</a:t>
            </a:r>
            <a:r>
              <a:rPr lang="en-US" sz="2600" dirty="0" smtClean="0"/>
              <a:t> </a:t>
            </a:r>
            <a:r>
              <a:rPr lang="en-US" sz="2600" dirty="0" err="1" smtClean="0"/>
              <a:t>таквите</a:t>
            </a:r>
            <a:r>
              <a:rPr lang="en-US" sz="2600" dirty="0" smtClean="0"/>
              <a:t> </a:t>
            </a:r>
            <a:r>
              <a:rPr lang="en-US" sz="2600" dirty="0" err="1" smtClean="0"/>
              <a:t>податоци</a:t>
            </a:r>
            <a:r>
              <a:rPr lang="en-US" sz="2600" dirty="0" smtClean="0"/>
              <a:t>, а </a:t>
            </a:r>
            <a:r>
              <a:rPr lang="en-US" sz="2600" dirty="0" err="1" smtClean="0"/>
              <a:t>кога</a:t>
            </a:r>
            <a:r>
              <a:rPr lang="en-US" sz="2600" dirty="0" smtClean="0"/>
              <a:t> е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намера</a:t>
            </a:r>
            <a:r>
              <a:rPr lang="en-US" sz="2600" dirty="0" smtClean="0"/>
              <a:t> и </a:t>
            </a:r>
            <a:r>
              <a:rPr lang="en-US" sz="2600" dirty="0" err="1" smtClean="0"/>
              <a:t>со</a:t>
            </a:r>
            <a:r>
              <a:rPr lang="en-US" sz="2600" dirty="0" smtClean="0"/>
              <a:t> </a:t>
            </a:r>
            <a:r>
              <a:rPr lang="en-US" sz="2600" dirty="0" err="1" smtClean="0"/>
              <a:t>помош</a:t>
            </a:r>
            <a:r>
              <a:rPr lang="en-US" sz="2600" dirty="0" smtClean="0"/>
              <a:t> </a:t>
            </a:r>
            <a:r>
              <a:rPr lang="en-US" sz="2600" dirty="0" err="1" smtClean="0"/>
              <a:t>на</a:t>
            </a:r>
            <a:r>
              <a:rPr lang="en-US" sz="2600" dirty="0" smtClean="0"/>
              <a:t> </a:t>
            </a:r>
            <a:r>
              <a:rPr lang="en-US" sz="2600" dirty="0" err="1" smtClean="0"/>
              <a:t>технички</a:t>
            </a:r>
            <a:r>
              <a:rPr lang="en-US" sz="2600" dirty="0" smtClean="0"/>
              <a:t> </a:t>
            </a:r>
            <a:r>
              <a:rPr lang="en-US" sz="2600" dirty="0" err="1" smtClean="0"/>
              <a:t>средства</a:t>
            </a:r>
            <a:r>
              <a:rPr lang="en-US" sz="2600" dirty="0" smtClean="0"/>
              <a:t>. </a:t>
            </a:r>
            <a:r>
              <a:rPr lang="en-US" sz="2600" dirty="0" err="1" smtClean="0"/>
              <a:t>Страната</a:t>
            </a:r>
            <a:r>
              <a:rPr lang="en-US" sz="2600" dirty="0" smtClean="0"/>
              <a:t> </a:t>
            </a:r>
            <a:r>
              <a:rPr lang="en-US" sz="2600" dirty="0" err="1" smtClean="0"/>
              <a:t>може</a:t>
            </a:r>
            <a:r>
              <a:rPr lang="en-US" sz="2600" dirty="0" smtClean="0"/>
              <a:t> </a:t>
            </a:r>
            <a:r>
              <a:rPr lang="en-US" sz="2600" dirty="0" err="1" smtClean="0"/>
              <a:t>да</a:t>
            </a:r>
            <a:r>
              <a:rPr lang="en-US" sz="2600" dirty="0" smtClean="0"/>
              <a:t> </a:t>
            </a:r>
            <a:r>
              <a:rPr lang="en-US" sz="2600" dirty="0" err="1" smtClean="0"/>
              <a:t>услови</a:t>
            </a:r>
            <a:r>
              <a:rPr lang="en-US" sz="2600" dirty="0" smtClean="0"/>
              <a:t> </a:t>
            </a:r>
            <a:r>
              <a:rPr lang="en-US" sz="2600" dirty="0" err="1" smtClean="0"/>
              <a:t>делото</a:t>
            </a:r>
            <a:r>
              <a:rPr lang="en-US" sz="2600" dirty="0" smtClean="0"/>
              <a:t> </a:t>
            </a:r>
            <a:r>
              <a:rPr lang="en-US" sz="2600" dirty="0" err="1" smtClean="0"/>
              <a:t>да</a:t>
            </a:r>
            <a:r>
              <a:rPr lang="en-US" sz="2600" dirty="0" smtClean="0"/>
              <a:t> </a:t>
            </a:r>
            <a:r>
              <a:rPr lang="en-US" sz="2600" dirty="0" err="1" smtClean="0"/>
              <a:t>мора</a:t>
            </a:r>
            <a:r>
              <a:rPr lang="en-US" sz="2600" dirty="0" smtClean="0"/>
              <a:t> </a:t>
            </a:r>
            <a:r>
              <a:rPr lang="en-US" sz="2600" dirty="0" err="1" smtClean="0"/>
              <a:t>да</a:t>
            </a:r>
            <a:r>
              <a:rPr lang="en-US" sz="2600" dirty="0" smtClean="0"/>
              <a:t> </a:t>
            </a:r>
            <a:r>
              <a:rPr lang="en-US" sz="2600" dirty="0" err="1" smtClean="0"/>
              <a:t>биде</a:t>
            </a:r>
            <a:r>
              <a:rPr lang="en-US" sz="2600" dirty="0" smtClean="0"/>
              <a:t>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нечесна</a:t>
            </a:r>
            <a:r>
              <a:rPr lang="en-US" sz="2600" dirty="0" smtClean="0"/>
              <a:t> </a:t>
            </a:r>
            <a:r>
              <a:rPr lang="en-US" sz="2600" dirty="0" err="1" smtClean="0"/>
              <a:t>намера</a:t>
            </a:r>
            <a:r>
              <a:rPr lang="en-US" sz="2600" dirty="0" smtClean="0"/>
              <a:t> </a:t>
            </a:r>
            <a:r>
              <a:rPr lang="en-US" sz="2600" dirty="0" err="1" smtClean="0"/>
              <a:t>или</a:t>
            </a:r>
            <a:r>
              <a:rPr lang="en-US" sz="2600" dirty="0" smtClean="0"/>
              <a:t> </a:t>
            </a:r>
            <a:r>
              <a:rPr lang="en-US" sz="2600" dirty="0" err="1" smtClean="0"/>
              <a:t>извршено</a:t>
            </a:r>
            <a:r>
              <a:rPr lang="en-US" sz="2600" dirty="0" smtClean="0"/>
              <a:t> </a:t>
            </a:r>
            <a:r>
              <a:rPr lang="en-US" sz="2600" dirty="0" err="1" smtClean="0"/>
              <a:t>во</a:t>
            </a:r>
            <a:r>
              <a:rPr lang="en-US" sz="2600" dirty="0" smtClean="0"/>
              <a:t> </a:t>
            </a:r>
            <a:r>
              <a:rPr lang="en-US" sz="2600" dirty="0" err="1" smtClean="0"/>
              <a:t>врска</a:t>
            </a:r>
            <a:r>
              <a:rPr lang="en-US" sz="2600" dirty="0" smtClean="0"/>
              <a:t> </a:t>
            </a:r>
            <a:r>
              <a:rPr lang="en-US" sz="2600" dirty="0" err="1" smtClean="0"/>
              <a:t>со</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што</a:t>
            </a:r>
            <a:r>
              <a:rPr lang="en-US" sz="2600" dirty="0" smtClean="0"/>
              <a:t> е </a:t>
            </a:r>
            <a:r>
              <a:rPr lang="en-US" sz="2600" dirty="0" err="1" smtClean="0"/>
              <a:t>поврзан</a:t>
            </a:r>
            <a:r>
              <a:rPr lang="en-US" sz="2600" dirty="0" smtClean="0"/>
              <a:t> </a:t>
            </a:r>
            <a:r>
              <a:rPr lang="en-US" sz="2600" dirty="0" err="1" smtClean="0"/>
              <a:t>со</a:t>
            </a:r>
            <a:r>
              <a:rPr lang="en-US" sz="2600" dirty="0" smtClean="0"/>
              <a:t> </a:t>
            </a:r>
            <a:r>
              <a:rPr lang="en-US" sz="2600" dirty="0" err="1" smtClean="0"/>
              <a:t>друг</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a:t>
            </a:r>
          </a:p>
          <a:p>
            <a:pPr marL="3175" indent="-3175" algn="just" eaLnBrk="1" hangingPunct="1">
              <a:lnSpc>
                <a:spcPct val="90000"/>
              </a:lnSpc>
              <a:buFont typeface="Arial" charset="0"/>
              <a:buNone/>
            </a:pPr>
            <a:endParaRPr lang="en-US" altLang="en-US" sz="2600" dirty="0" smtClean="0"/>
          </a:p>
        </p:txBody>
      </p:sp>
      <p:sp>
        <p:nvSpPr>
          <p:cNvPr id="204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C28F246-1B1A-4A3E-A2C7-159BBC824854}" type="slidenum">
              <a:rPr lang="en-US" smtClean="0">
                <a:solidFill>
                  <a:srgbClr val="898989"/>
                </a:solidFill>
                <a:latin typeface="Calibri" pitchFamily="34" charset="0"/>
              </a:rPr>
              <a:pPr eaLnBrk="1" hangingPunct="1"/>
              <a:t>19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74700"/>
          </a:xfrm>
        </p:spPr>
        <p:txBody>
          <a:bodyPr/>
          <a:lstStyle/>
          <a:p>
            <a:r>
              <a:rPr lang="en-US" b="1" smtClean="0"/>
              <a:t>Агенда</a:t>
            </a:r>
          </a:p>
        </p:txBody>
      </p:sp>
      <p:sp>
        <p:nvSpPr>
          <p:cNvPr id="3075" name="Content Placeholder 2"/>
          <p:cNvSpPr>
            <a:spLocks noGrp="1"/>
          </p:cNvSpPr>
          <p:nvPr>
            <p:ph idx="1"/>
          </p:nvPr>
        </p:nvSpPr>
        <p:spPr>
          <a:xfrm>
            <a:off x="457200" y="1273175"/>
            <a:ext cx="8513763" cy="4899025"/>
          </a:xfrm>
        </p:spPr>
        <p:txBody>
          <a:bodyPr/>
          <a:lstStyle/>
          <a:p>
            <a:pPr>
              <a:lnSpc>
                <a:spcPct val="90000"/>
              </a:lnSpc>
            </a:pPr>
            <a:r>
              <a:rPr lang="en-US" sz="2600" b="1" smtClean="0">
                <a:solidFill>
                  <a:srgbClr val="000000"/>
                </a:solidFill>
              </a:rPr>
              <a:t>Прв дел</a:t>
            </a:r>
            <a:r>
              <a:rPr lang="en-US" altLang="en-US" sz="2600" b="1" smtClean="0">
                <a:solidFill>
                  <a:srgbClr val="000000"/>
                </a:solidFill>
              </a:rPr>
              <a:t/>
            </a:r>
            <a:br>
              <a:rPr lang="en-US" altLang="en-US" sz="2600" b="1" smtClean="0">
                <a:solidFill>
                  <a:srgbClr val="000000"/>
                </a:solidFill>
              </a:rPr>
            </a:br>
            <a:r>
              <a:rPr lang="en-US" sz="2600" smtClean="0">
                <a:solidFill>
                  <a:srgbClr val="000000"/>
                </a:solidFill>
              </a:rPr>
              <a:t>Прв делКонвенција за компјутерски криминал од Будимпешта -Материјално кривично право</a:t>
            </a:r>
            <a:r>
              <a:rPr lang="en-US" altLang="en-US" sz="2600" smtClean="0">
                <a:solidFill>
                  <a:srgbClr val="000000"/>
                </a:solidFill>
              </a:rPr>
              <a:t/>
            </a:r>
            <a:br>
              <a:rPr lang="en-US" altLang="en-US" sz="2600" smtClean="0">
                <a:solidFill>
                  <a:srgbClr val="000000"/>
                </a:solidFill>
              </a:rPr>
            </a:br>
            <a:r>
              <a:rPr lang="en-US" sz="2600" smtClean="0">
                <a:solidFill>
                  <a:srgbClr val="000000"/>
                </a:solidFill>
              </a:rPr>
              <a:t>Материјални одредби од националното законодавство за компјутерски криминал</a:t>
            </a:r>
          </a:p>
          <a:p>
            <a:pPr>
              <a:lnSpc>
                <a:spcPct val="90000"/>
              </a:lnSpc>
            </a:pPr>
            <a:endParaRPr lang="en-US" altLang="en-US" sz="2600" smtClean="0">
              <a:solidFill>
                <a:srgbClr val="000000"/>
              </a:solidFill>
            </a:endParaRPr>
          </a:p>
          <a:p>
            <a:pPr>
              <a:lnSpc>
                <a:spcPct val="90000"/>
              </a:lnSpc>
            </a:pPr>
            <a:r>
              <a:rPr lang="en-US" sz="2600" b="1" smtClean="0">
                <a:solidFill>
                  <a:srgbClr val="000000"/>
                </a:solidFill>
              </a:rPr>
              <a:t>Втор дел</a:t>
            </a:r>
            <a:r>
              <a:rPr lang="en-US" altLang="en-US" sz="2600" smtClean="0">
                <a:solidFill>
                  <a:srgbClr val="000000"/>
                </a:solidFill>
              </a:rPr>
              <a:t/>
            </a:r>
            <a:br>
              <a:rPr lang="en-US" altLang="en-US" sz="2600" smtClean="0">
                <a:solidFill>
                  <a:srgbClr val="000000"/>
                </a:solidFill>
              </a:rPr>
            </a:br>
            <a:r>
              <a:rPr lang="en-US" sz="2600" smtClean="0">
                <a:solidFill>
                  <a:srgbClr val="000000"/>
                </a:solidFill>
              </a:rPr>
              <a:t>Втор делСтудии на случај </a:t>
            </a:r>
          </a:p>
          <a:p>
            <a:pPr>
              <a:lnSpc>
                <a:spcPct val="90000"/>
              </a:lnSpc>
            </a:pPr>
            <a:endParaRPr lang="en-US" altLang="en-US" sz="2600" smtClean="0">
              <a:solidFill>
                <a:srgbClr val="000000"/>
              </a:solidFill>
            </a:endParaRPr>
          </a:p>
          <a:p>
            <a:pPr>
              <a:lnSpc>
                <a:spcPct val="90000"/>
              </a:lnSpc>
            </a:pPr>
            <a:r>
              <a:rPr lang="en-US" sz="2600" b="1" smtClean="0">
                <a:solidFill>
                  <a:srgbClr val="000000"/>
                </a:solidFill>
              </a:rPr>
              <a:t>Оваа презентација има три дела:</a:t>
            </a:r>
            <a:r>
              <a:rPr lang="en-US" altLang="en-US" sz="2600" smtClean="0">
                <a:solidFill>
                  <a:srgbClr val="000000"/>
                </a:solidFill>
              </a:rPr>
              <a:t/>
            </a:r>
            <a:br>
              <a:rPr lang="en-US" altLang="en-US" sz="2600" smtClean="0">
                <a:solidFill>
                  <a:srgbClr val="000000"/>
                </a:solidFill>
              </a:rPr>
            </a:br>
            <a:r>
              <a:rPr lang="en-US" sz="2600" smtClean="0">
                <a:solidFill>
                  <a:srgbClr val="000000"/>
                </a:solidFill>
              </a:rPr>
              <a:t>Преглед</a:t>
            </a:r>
            <a:endParaRPr lang="en-US" altLang="en-US" sz="2600" smtClean="0">
              <a:solidFill>
                <a:srgbClr val="000000"/>
              </a:solidFill>
            </a:endParaRPr>
          </a:p>
        </p:txBody>
      </p:sp>
      <p:sp>
        <p:nvSpPr>
          <p:cNvPr id="307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AD29C242-FA5A-4440-828D-D5AD26BDF5EB}" type="slidenum">
              <a:rPr lang="en-US" smtClean="0">
                <a:solidFill>
                  <a:srgbClr val="898989"/>
                </a:solidFill>
                <a:latin typeface="Calibri" pitchFamily="34" charset="0"/>
              </a:rPr>
              <a:pPr eaLnBrk="1" hangingPunct="1"/>
              <a:t>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lstStyle/>
          <a:p>
            <a:pPr eaLnBrk="1" hangingPunct="1"/>
            <a:r>
              <a:rPr lang="en-US" sz="4000" b="1" smtClean="0"/>
              <a:t>Член 3 - Недозволено пресретнување </a:t>
            </a:r>
            <a:endParaRPr lang="en-US" altLang="en-US" sz="4000" smtClean="0"/>
          </a:p>
        </p:txBody>
      </p:sp>
      <p:sp>
        <p:nvSpPr>
          <p:cNvPr id="21507" name="Rectangle 3"/>
          <p:cNvSpPr>
            <a:spLocks noGrp="1"/>
          </p:cNvSpPr>
          <p:nvPr>
            <p:ph type="body" idx="1"/>
          </p:nvPr>
        </p:nvSpPr>
        <p:spPr>
          <a:xfrm>
            <a:off x="457200" y="1744663"/>
            <a:ext cx="8229600" cy="4525962"/>
          </a:xfrm>
        </p:spPr>
        <p:txBody>
          <a:bodyPr/>
          <a:lstStyle/>
          <a:p>
            <a:pPr marL="3175" indent="-3175" algn="just" eaLnBrk="1" hangingPunct="1">
              <a:lnSpc>
                <a:spcPct val="90000"/>
              </a:lnSpc>
              <a:buFont typeface="Arial" charset="0"/>
              <a:buNone/>
            </a:pPr>
            <a:r>
              <a:rPr lang="en-US" sz="2600" dirty="0" err="1" smtClean="0"/>
              <a:t>Секоја</a:t>
            </a:r>
            <a:r>
              <a:rPr lang="en-US" sz="2600" dirty="0" smtClean="0"/>
              <a:t> </a:t>
            </a:r>
            <a:r>
              <a:rPr lang="en-US" sz="2600" dirty="0" err="1" smtClean="0"/>
              <a:t>страна</a:t>
            </a:r>
            <a:r>
              <a:rPr lang="en-US" sz="2600" dirty="0" smtClean="0"/>
              <a:t> </a:t>
            </a:r>
            <a:r>
              <a:rPr lang="en-US" sz="2600" dirty="0" err="1" smtClean="0"/>
              <a:t>ќе</a:t>
            </a:r>
            <a:r>
              <a:rPr lang="en-US" sz="2600" dirty="0" smtClean="0"/>
              <a:t> </a:t>
            </a:r>
            <a:r>
              <a:rPr lang="en-US" sz="2600" dirty="0" err="1" smtClean="0"/>
              <a:t>усвои</a:t>
            </a:r>
            <a:r>
              <a:rPr lang="en-US" sz="2600" dirty="0" smtClean="0"/>
              <a:t> </a:t>
            </a:r>
            <a:r>
              <a:rPr lang="en-US" sz="2600" dirty="0" err="1" smtClean="0"/>
              <a:t>такви</a:t>
            </a:r>
            <a:r>
              <a:rPr lang="en-US" sz="2600" dirty="0" smtClean="0"/>
              <a:t> </a:t>
            </a:r>
            <a:r>
              <a:rPr lang="en-US" sz="2600" dirty="0" err="1" smtClean="0"/>
              <a:t>законодавни</a:t>
            </a:r>
            <a:r>
              <a:rPr lang="en-US" sz="2600" dirty="0" smtClean="0"/>
              <a:t> и </a:t>
            </a:r>
            <a:r>
              <a:rPr lang="en-US" sz="2600" dirty="0" err="1" smtClean="0"/>
              <a:t>други</a:t>
            </a:r>
            <a:r>
              <a:rPr lang="en-US" sz="2600" dirty="0" smtClean="0"/>
              <a:t> </a:t>
            </a:r>
            <a:r>
              <a:rPr lang="en-US" sz="2600" dirty="0" err="1" smtClean="0"/>
              <a:t>неопходни</a:t>
            </a:r>
            <a:r>
              <a:rPr lang="en-US" sz="2600" dirty="0" smtClean="0"/>
              <a:t> </a:t>
            </a:r>
            <a:r>
              <a:rPr lang="en-US" sz="2600" dirty="0" err="1" smtClean="0"/>
              <a:t>мерки</a:t>
            </a:r>
            <a:r>
              <a:rPr lang="en-US" sz="2600" dirty="0" smtClean="0"/>
              <a:t>, </a:t>
            </a:r>
            <a:r>
              <a:rPr lang="en-US" sz="2600" dirty="0" err="1" smtClean="0"/>
              <a:t>со</a:t>
            </a:r>
            <a:r>
              <a:rPr lang="en-US" sz="2600" dirty="0" smtClean="0"/>
              <a:t> </a:t>
            </a:r>
            <a:r>
              <a:rPr lang="en-US" sz="2600" dirty="0" err="1" smtClean="0"/>
              <a:t>цел</a:t>
            </a:r>
            <a:r>
              <a:rPr lang="en-US" sz="2600" dirty="0" smtClean="0"/>
              <a:t> </a:t>
            </a:r>
            <a:r>
              <a:rPr lang="en-US" sz="2600" dirty="0" err="1" smtClean="0"/>
              <a:t>во</a:t>
            </a:r>
            <a:r>
              <a:rPr lang="en-US" sz="2600" dirty="0" smtClean="0"/>
              <a:t> </a:t>
            </a:r>
            <a:r>
              <a:rPr lang="en-US" sz="2600" dirty="0" err="1" smtClean="0"/>
              <a:t>нејзиното</a:t>
            </a:r>
            <a:r>
              <a:rPr lang="en-US" sz="2600" dirty="0" smtClean="0"/>
              <a:t> </a:t>
            </a:r>
            <a:r>
              <a:rPr lang="en-US" sz="2600" dirty="0" err="1" smtClean="0"/>
              <a:t>национално</a:t>
            </a:r>
            <a:r>
              <a:rPr lang="en-US" sz="2600" dirty="0" smtClean="0"/>
              <a:t> </a:t>
            </a:r>
            <a:r>
              <a:rPr lang="en-US" sz="2600" dirty="0" err="1" smtClean="0"/>
              <a:t>право</a:t>
            </a:r>
            <a:r>
              <a:rPr lang="en-US" sz="2600" dirty="0" smtClean="0"/>
              <a:t> </a:t>
            </a:r>
            <a:r>
              <a:rPr lang="en-US" sz="2600" dirty="0" err="1" smtClean="0"/>
              <a:t>како</a:t>
            </a:r>
            <a:r>
              <a:rPr lang="en-US" sz="2600" dirty="0" smtClean="0"/>
              <a:t> </a:t>
            </a:r>
            <a:r>
              <a:rPr lang="en-US" sz="2600" dirty="0" err="1" smtClean="0"/>
              <a:t>кривично</a:t>
            </a:r>
            <a:r>
              <a:rPr lang="en-US" sz="2600" dirty="0" smtClean="0"/>
              <a:t> </a:t>
            </a:r>
            <a:r>
              <a:rPr lang="en-US" sz="2600" dirty="0" err="1" smtClean="0"/>
              <a:t>дело</a:t>
            </a:r>
            <a:r>
              <a:rPr lang="en-US" sz="2600" dirty="0" smtClean="0"/>
              <a:t> </a:t>
            </a:r>
            <a:r>
              <a:rPr lang="en-US" sz="2600" dirty="0" err="1" smtClean="0"/>
              <a:t>да</a:t>
            </a:r>
            <a:r>
              <a:rPr lang="en-US" sz="2600" dirty="0" smtClean="0"/>
              <a:t> </a:t>
            </a:r>
            <a:r>
              <a:rPr lang="en-US" sz="2600" dirty="0" err="1" smtClean="0"/>
              <a:t>се</a:t>
            </a:r>
            <a:r>
              <a:rPr lang="en-US" sz="2600" dirty="0" smtClean="0"/>
              <a:t> </a:t>
            </a:r>
            <a:r>
              <a:rPr lang="en-US" sz="2600" dirty="0" err="1" smtClean="0"/>
              <a:t>квалификува</a:t>
            </a:r>
            <a:r>
              <a:rPr lang="en-US" sz="2600" dirty="0" smtClean="0"/>
              <a:t> </a:t>
            </a:r>
            <a:r>
              <a:rPr lang="en-US" sz="2600" dirty="0" err="1" smtClean="0"/>
              <a:t>бесправното</a:t>
            </a:r>
            <a:r>
              <a:rPr lang="en-US" sz="2600" dirty="0" smtClean="0"/>
              <a:t> </a:t>
            </a:r>
            <a:r>
              <a:rPr lang="en-US" sz="4000" b="1" dirty="0" err="1" smtClean="0">
                <a:solidFill>
                  <a:srgbClr val="FF0000"/>
                </a:solidFill>
              </a:rPr>
              <a:t>пресретнување</a:t>
            </a:r>
            <a:r>
              <a:rPr lang="en-US" sz="2600" dirty="0" smtClean="0"/>
              <a:t> </a:t>
            </a:r>
            <a:r>
              <a:rPr lang="en-US" sz="2600" dirty="0" err="1" smtClean="0"/>
              <a:t>на</a:t>
            </a:r>
            <a:r>
              <a:rPr lang="en-US" sz="2600" dirty="0" smtClean="0"/>
              <a:t> </a:t>
            </a:r>
            <a:r>
              <a:rPr lang="en-US" sz="2600" dirty="0" err="1" smtClean="0"/>
              <a:t>пренесувањето</a:t>
            </a:r>
            <a:r>
              <a:rPr lang="en-US" sz="2600" dirty="0" smtClean="0"/>
              <a:t> </a:t>
            </a:r>
            <a:r>
              <a:rPr lang="en-US" sz="2600" dirty="0" err="1" smtClean="0"/>
              <a:t>на</a:t>
            </a:r>
            <a:r>
              <a:rPr lang="en-US" sz="2600" dirty="0" smtClean="0"/>
              <a:t> </a:t>
            </a:r>
            <a:r>
              <a:rPr lang="en-US" sz="2600" dirty="0" err="1" smtClean="0"/>
              <a:t>компјутерски</a:t>
            </a:r>
            <a:r>
              <a:rPr lang="en-US" sz="2600" dirty="0" smtClean="0"/>
              <a:t> </a:t>
            </a:r>
            <a:r>
              <a:rPr lang="en-US" sz="2600" dirty="0" err="1" smtClean="0"/>
              <a:t>податоци</a:t>
            </a:r>
            <a:r>
              <a:rPr lang="en-US" sz="2600" dirty="0" smtClean="0"/>
              <a:t> </a:t>
            </a:r>
            <a:r>
              <a:rPr lang="en-US" sz="2600" dirty="0" err="1" smtClean="0"/>
              <a:t>што</a:t>
            </a:r>
            <a:r>
              <a:rPr lang="en-US" sz="2600" dirty="0" smtClean="0"/>
              <a:t> </a:t>
            </a:r>
            <a:r>
              <a:rPr lang="en-US" sz="2600" dirty="0" err="1" smtClean="0"/>
              <a:t>не</a:t>
            </a:r>
            <a:r>
              <a:rPr lang="en-US" sz="2600" dirty="0" smtClean="0"/>
              <a:t> </a:t>
            </a:r>
            <a:r>
              <a:rPr lang="en-US" sz="2600" dirty="0" err="1" smtClean="0"/>
              <a:t>се</a:t>
            </a:r>
            <a:r>
              <a:rPr lang="en-US" sz="2600" dirty="0" smtClean="0"/>
              <a:t> </a:t>
            </a:r>
            <a:r>
              <a:rPr lang="en-US" sz="2600" dirty="0" err="1" smtClean="0"/>
              <a:t>од</a:t>
            </a:r>
            <a:r>
              <a:rPr lang="en-US" sz="2600" dirty="0" smtClean="0"/>
              <a:t> </a:t>
            </a:r>
            <a:r>
              <a:rPr lang="en-US" sz="2600" dirty="0" err="1" smtClean="0"/>
              <a:t>јавен</a:t>
            </a:r>
            <a:r>
              <a:rPr lang="en-US" sz="2600" dirty="0" smtClean="0"/>
              <a:t> </a:t>
            </a:r>
            <a:r>
              <a:rPr lang="en-US" sz="2600" dirty="0" err="1" smtClean="0"/>
              <a:t>карактер</a:t>
            </a:r>
            <a:r>
              <a:rPr lang="en-US" sz="2600" dirty="0" smtClean="0"/>
              <a:t>, </a:t>
            </a:r>
            <a:r>
              <a:rPr lang="en-US" sz="2600" dirty="0" err="1" smtClean="0"/>
              <a:t>кон</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од</a:t>
            </a:r>
            <a:r>
              <a:rPr lang="en-US" sz="2600" dirty="0" smtClean="0"/>
              <a:t> </a:t>
            </a:r>
            <a:r>
              <a:rPr lang="en-US" sz="2600" dirty="0" err="1" smtClean="0"/>
              <a:t>него</a:t>
            </a:r>
            <a:r>
              <a:rPr lang="en-US" sz="2600" dirty="0" smtClean="0"/>
              <a:t> </a:t>
            </a:r>
            <a:r>
              <a:rPr lang="en-US" sz="2600" dirty="0" err="1" smtClean="0"/>
              <a:t>или</a:t>
            </a:r>
            <a:r>
              <a:rPr lang="en-US" sz="2600" dirty="0" smtClean="0"/>
              <a:t> </a:t>
            </a:r>
            <a:r>
              <a:rPr lang="en-US" sz="2600" dirty="0" err="1" smtClean="0"/>
              <a:t>во</a:t>
            </a:r>
            <a:r>
              <a:rPr lang="en-US" sz="2600" dirty="0" smtClean="0"/>
              <a:t> </a:t>
            </a:r>
            <a:r>
              <a:rPr lang="en-US" sz="2600" dirty="0" err="1" smtClean="0"/>
              <a:t>самиот</a:t>
            </a:r>
            <a:r>
              <a:rPr lang="en-US" sz="2600" dirty="0" smtClean="0"/>
              <a:t> </a:t>
            </a:r>
            <a:r>
              <a:rPr lang="en-US" sz="2600" dirty="0" err="1" smtClean="0"/>
              <a:t>систем</a:t>
            </a:r>
            <a:r>
              <a:rPr lang="en-US" sz="2600" dirty="0" smtClean="0"/>
              <a:t>, </a:t>
            </a:r>
            <a:r>
              <a:rPr lang="en-US" sz="2600" dirty="0" err="1" smtClean="0"/>
              <a:t>во</a:t>
            </a:r>
            <a:r>
              <a:rPr lang="en-US" sz="2600" dirty="0" smtClean="0"/>
              <a:t> </a:t>
            </a:r>
            <a:r>
              <a:rPr lang="en-US" sz="2600" dirty="0" err="1" smtClean="0"/>
              <a:t>што</a:t>
            </a:r>
            <a:r>
              <a:rPr lang="en-US" sz="2600" dirty="0" smtClean="0"/>
              <a:t> </a:t>
            </a:r>
            <a:r>
              <a:rPr lang="en-US" sz="2600" dirty="0" err="1" smtClean="0"/>
              <a:t>спаѓа</a:t>
            </a:r>
            <a:r>
              <a:rPr lang="en-US" sz="2600" dirty="0" smtClean="0"/>
              <a:t> и </a:t>
            </a:r>
            <a:r>
              <a:rPr lang="en-US" sz="2600" dirty="0" err="1" smtClean="0"/>
              <a:t>електромагнетна</a:t>
            </a:r>
            <a:r>
              <a:rPr lang="en-US" sz="2600" dirty="0" smtClean="0"/>
              <a:t> </a:t>
            </a:r>
            <a:r>
              <a:rPr lang="en-US" sz="2600" dirty="0" err="1" smtClean="0"/>
              <a:t>емисија</a:t>
            </a:r>
            <a:r>
              <a:rPr lang="en-US" sz="2600" dirty="0" smtClean="0"/>
              <a:t> </a:t>
            </a:r>
            <a:r>
              <a:rPr lang="en-US" sz="2600" dirty="0" err="1" smtClean="0"/>
              <a:t>од</a:t>
            </a:r>
            <a:r>
              <a:rPr lang="en-US" sz="2600" dirty="0" smtClean="0"/>
              <a:t> </a:t>
            </a:r>
            <a:r>
              <a:rPr lang="en-US" sz="2600" dirty="0" err="1" smtClean="0"/>
              <a:t>компјутерскиот</a:t>
            </a:r>
            <a:r>
              <a:rPr lang="en-US" sz="2600" dirty="0" smtClean="0"/>
              <a:t> </a:t>
            </a:r>
            <a:r>
              <a:rPr lang="en-US" sz="2600" dirty="0" err="1" smtClean="0"/>
              <a:t>систем</a:t>
            </a:r>
            <a:r>
              <a:rPr lang="en-US" sz="2600" dirty="0" smtClean="0"/>
              <a:t> </a:t>
            </a:r>
            <a:r>
              <a:rPr lang="en-US" sz="2600" dirty="0" err="1" smtClean="0"/>
              <a:t>со</a:t>
            </a:r>
            <a:r>
              <a:rPr lang="en-US" sz="2600" dirty="0" smtClean="0"/>
              <a:t> </a:t>
            </a:r>
            <a:r>
              <a:rPr lang="en-US" sz="2600" dirty="0" err="1" smtClean="0"/>
              <a:t>кој</a:t>
            </a:r>
            <a:r>
              <a:rPr lang="en-US" sz="2600" dirty="0" smtClean="0"/>
              <a:t> </a:t>
            </a:r>
            <a:r>
              <a:rPr lang="en-US" sz="2600" dirty="0" err="1" smtClean="0"/>
              <a:t>се</a:t>
            </a:r>
            <a:r>
              <a:rPr lang="en-US" sz="2600" dirty="0" smtClean="0"/>
              <a:t> </a:t>
            </a:r>
            <a:r>
              <a:rPr lang="en-US" sz="2600" dirty="0" err="1" smtClean="0"/>
              <a:t>пренесуваат</a:t>
            </a:r>
            <a:r>
              <a:rPr lang="en-US" sz="2600" dirty="0" smtClean="0"/>
              <a:t> </a:t>
            </a:r>
            <a:r>
              <a:rPr lang="en-US" sz="2600" dirty="0" err="1" smtClean="0"/>
              <a:t>таквите</a:t>
            </a:r>
            <a:r>
              <a:rPr lang="en-US" sz="2600" dirty="0" smtClean="0"/>
              <a:t> </a:t>
            </a:r>
            <a:r>
              <a:rPr lang="en-US" sz="2600" dirty="0" err="1" smtClean="0"/>
              <a:t>податоци</a:t>
            </a:r>
            <a:r>
              <a:rPr lang="en-US" sz="2600" dirty="0" smtClean="0"/>
              <a:t>, а </a:t>
            </a:r>
            <a:r>
              <a:rPr lang="en-US" sz="2600" dirty="0" err="1" smtClean="0"/>
              <a:t>кога</a:t>
            </a:r>
            <a:r>
              <a:rPr lang="en-US" sz="2600" dirty="0" smtClean="0"/>
              <a:t> е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намера</a:t>
            </a:r>
            <a:r>
              <a:rPr lang="en-US" sz="2600" dirty="0" smtClean="0"/>
              <a:t> и </a:t>
            </a:r>
            <a:r>
              <a:rPr lang="en-US" sz="2600" dirty="0" err="1" smtClean="0"/>
              <a:t>со</a:t>
            </a:r>
            <a:r>
              <a:rPr lang="en-US" sz="2600" dirty="0" smtClean="0"/>
              <a:t> </a:t>
            </a:r>
            <a:r>
              <a:rPr lang="en-US" sz="2600" dirty="0" err="1" smtClean="0"/>
              <a:t>помош</a:t>
            </a:r>
            <a:r>
              <a:rPr lang="en-US" sz="2600" dirty="0" smtClean="0"/>
              <a:t> </a:t>
            </a:r>
            <a:r>
              <a:rPr lang="en-US" sz="2600" dirty="0" err="1" smtClean="0"/>
              <a:t>на</a:t>
            </a:r>
            <a:r>
              <a:rPr lang="en-US" sz="2600" dirty="0" smtClean="0"/>
              <a:t> </a:t>
            </a:r>
            <a:r>
              <a:rPr lang="en-US" sz="2600" dirty="0" err="1" smtClean="0"/>
              <a:t>технички</a:t>
            </a:r>
            <a:r>
              <a:rPr lang="en-US" sz="2600" dirty="0" smtClean="0"/>
              <a:t> </a:t>
            </a:r>
            <a:r>
              <a:rPr lang="en-US" sz="2600" dirty="0" err="1" smtClean="0"/>
              <a:t>средства</a:t>
            </a:r>
            <a:r>
              <a:rPr lang="en-US" sz="2600" dirty="0" smtClean="0"/>
              <a:t>. </a:t>
            </a:r>
            <a:r>
              <a:rPr lang="en-US" sz="2600" dirty="0" err="1" smtClean="0"/>
              <a:t>Страната</a:t>
            </a:r>
            <a:r>
              <a:rPr lang="en-US" sz="2600" dirty="0" smtClean="0"/>
              <a:t> </a:t>
            </a:r>
            <a:r>
              <a:rPr lang="en-US" sz="2600" dirty="0" err="1" smtClean="0"/>
              <a:t>може</a:t>
            </a:r>
            <a:r>
              <a:rPr lang="en-US" sz="2600" dirty="0" smtClean="0"/>
              <a:t> </a:t>
            </a:r>
            <a:r>
              <a:rPr lang="en-US" sz="2600" dirty="0" err="1" smtClean="0"/>
              <a:t>да</a:t>
            </a:r>
            <a:r>
              <a:rPr lang="en-US" sz="2600" dirty="0" smtClean="0"/>
              <a:t> </a:t>
            </a:r>
            <a:r>
              <a:rPr lang="en-US" sz="2600" dirty="0" err="1" smtClean="0"/>
              <a:t>услови</a:t>
            </a:r>
            <a:r>
              <a:rPr lang="en-US" sz="2600" dirty="0" smtClean="0"/>
              <a:t> </a:t>
            </a:r>
            <a:r>
              <a:rPr lang="en-US" sz="2600" dirty="0" err="1" smtClean="0"/>
              <a:t>делото</a:t>
            </a:r>
            <a:r>
              <a:rPr lang="en-US" sz="2600" dirty="0" smtClean="0"/>
              <a:t> </a:t>
            </a:r>
            <a:r>
              <a:rPr lang="en-US" sz="2600" dirty="0" err="1" smtClean="0"/>
              <a:t>да</a:t>
            </a:r>
            <a:r>
              <a:rPr lang="en-US" sz="2600" dirty="0" smtClean="0"/>
              <a:t> </a:t>
            </a:r>
            <a:r>
              <a:rPr lang="en-US" sz="2600" dirty="0" err="1" smtClean="0"/>
              <a:t>мора</a:t>
            </a:r>
            <a:r>
              <a:rPr lang="en-US" sz="2600" dirty="0" smtClean="0"/>
              <a:t> </a:t>
            </a:r>
            <a:r>
              <a:rPr lang="en-US" sz="2600" dirty="0" err="1" smtClean="0"/>
              <a:t>да</a:t>
            </a:r>
            <a:r>
              <a:rPr lang="en-US" sz="2600" dirty="0" smtClean="0"/>
              <a:t> </a:t>
            </a:r>
            <a:r>
              <a:rPr lang="en-US" sz="2600" dirty="0" err="1" smtClean="0"/>
              <a:t>биде</a:t>
            </a:r>
            <a:r>
              <a:rPr lang="en-US" sz="2600" dirty="0" smtClean="0"/>
              <a:t>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нечесна</a:t>
            </a:r>
            <a:r>
              <a:rPr lang="en-US" sz="2600" dirty="0" smtClean="0"/>
              <a:t> </a:t>
            </a:r>
            <a:r>
              <a:rPr lang="en-US" sz="2600" dirty="0" err="1" smtClean="0"/>
              <a:t>намера</a:t>
            </a:r>
            <a:r>
              <a:rPr lang="en-US" sz="2600" dirty="0" smtClean="0"/>
              <a:t> </a:t>
            </a:r>
            <a:r>
              <a:rPr lang="en-US" sz="2600" dirty="0" err="1" smtClean="0"/>
              <a:t>или</a:t>
            </a:r>
            <a:r>
              <a:rPr lang="en-US" sz="2600" dirty="0" smtClean="0"/>
              <a:t> </a:t>
            </a:r>
            <a:r>
              <a:rPr lang="en-US" sz="2600" dirty="0" err="1" smtClean="0"/>
              <a:t>извршено</a:t>
            </a:r>
            <a:r>
              <a:rPr lang="en-US" sz="2600" dirty="0" smtClean="0"/>
              <a:t> </a:t>
            </a:r>
            <a:r>
              <a:rPr lang="en-US" sz="2600" dirty="0" err="1" smtClean="0"/>
              <a:t>во</a:t>
            </a:r>
            <a:r>
              <a:rPr lang="en-US" sz="2600" dirty="0" smtClean="0"/>
              <a:t> </a:t>
            </a:r>
            <a:r>
              <a:rPr lang="en-US" sz="2600" dirty="0" err="1" smtClean="0"/>
              <a:t>врска</a:t>
            </a:r>
            <a:r>
              <a:rPr lang="en-US" sz="2600" dirty="0" smtClean="0"/>
              <a:t> </a:t>
            </a:r>
            <a:r>
              <a:rPr lang="en-US" sz="2600" dirty="0" err="1" smtClean="0"/>
              <a:t>со</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што</a:t>
            </a:r>
            <a:r>
              <a:rPr lang="en-US" sz="2600" dirty="0" smtClean="0"/>
              <a:t> е </a:t>
            </a:r>
            <a:r>
              <a:rPr lang="en-US" sz="2600" dirty="0" err="1" smtClean="0"/>
              <a:t>поврзан</a:t>
            </a:r>
            <a:r>
              <a:rPr lang="en-US" sz="2600" dirty="0" smtClean="0"/>
              <a:t> </a:t>
            </a:r>
            <a:r>
              <a:rPr lang="en-US" sz="2600" dirty="0" err="1" smtClean="0"/>
              <a:t>со</a:t>
            </a:r>
            <a:r>
              <a:rPr lang="en-US" sz="2600" dirty="0" smtClean="0"/>
              <a:t> </a:t>
            </a:r>
            <a:r>
              <a:rPr lang="en-US" sz="2600" dirty="0" err="1" smtClean="0"/>
              <a:t>друг</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a:t>
            </a:r>
          </a:p>
          <a:p>
            <a:pPr marL="3175" indent="-3175" algn="just" eaLnBrk="1" hangingPunct="1">
              <a:lnSpc>
                <a:spcPct val="90000"/>
              </a:lnSpc>
              <a:buFont typeface="Arial" charset="0"/>
              <a:buNone/>
            </a:pPr>
            <a:endParaRPr lang="en-US" altLang="en-US" sz="2800" dirty="0" smtClean="0"/>
          </a:p>
        </p:txBody>
      </p:sp>
      <p:sp>
        <p:nvSpPr>
          <p:cNvPr id="215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4AA5D907-45FE-4E6E-95D1-EED0E2DB58A2}" type="slidenum">
              <a:rPr lang="en-US" smtClean="0">
                <a:solidFill>
                  <a:srgbClr val="898989"/>
                </a:solidFill>
                <a:latin typeface="Calibri" pitchFamily="34" charset="0"/>
              </a:rPr>
              <a:pPr eaLnBrk="1" hangingPunct="1"/>
              <a:t>20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p:txBody>
          <a:bodyPr/>
          <a:lstStyle/>
          <a:p>
            <a:pPr eaLnBrk="1" hangingPunct="1"/>
            <a:r>
              <a:rPr lang="en-US" b="1" smtClean="0"/>
              <a:t>Пресретнување</a:t>
            </a:r>
          </a:p>
        </p:txBody>
      </p:sp>
      <p:sp>
        <p:nvSpPr>
          <p:cNvPr id="22531" name="Rectangle 3"/>
          <p:cNvSpPr>
            <a:spLocks noGrp="1"/>
          </p:cNvSpPr>
          <p:nvPr>
            <p:ph type="body" idx="1"/>
          </p:nvPr>
        </p:nvSpPr>
        <p:spPr>
          <a:xfrm>
            <a:off x="457200" y="1698625"/>
            <a:ext cx="8229600" cy="4167188"/>
          </a:xfrm>
        </p:spPr>
        <p:txBody>
          <a:bodyPr/>
          <a:lstStyle/>
          <a:p>
            <a:pPr algn="just" eaLnBrk="1" hangingPunct="1">
              <a:lnSpc>
                <a:spcPct val="90000"/>
              </a:lnSpc>
            </a:pPr>
            <a:r>
              <a:rPr lang="en-US" sz="3000" smtClean="0">
                <a:cs typeface="Times New Roman" pitchFamily="18" charset="0"/>
              </a:rPr>
              <a:t>Пресретнување значи слушање, следење или надзор над комуникациите</a:t>
            </a:r>
          </a:p>
          <a:p>
            <a:pPr lvl="1" algn="just" eaLnBrk="1" hangingPunct="1">
              <a:lnSpc>
                <a:spcPct val="90000"/>
              </a:lnSpc>
            </a:pPr>
            <a:endParaRPr lang="en-US" sz="2600" smtClean="0">
              <a:cs typeface="Times New Roman" pitchFamily="18" charset="0"/>
            </a:endParaRPr>
          </a:p>
          <a:p>
            <a:pPr algn="just" eaLnBrk="1" hangingPunct="1">
              <a:lnSpc>
                <a:spcPct val="90000"/>
              </a:lnSpc>
            </a:pPr>
            <a:r>
              <a:rPr lang="en-US" sz="3000" smtClean="0">
                <a:cs typeface="Times New Roman" pitchFamily="18" charset="0"/>
              </a:rPr>
              <a:t>Одредбата има цел да ја заштити приватноста на комуникацијата на податоците </a:t>
            </a:r>
          </a:p>
          <a:p>
            <a:pPr algn="just" eaLnBrk="1" hangingPunct="1">
              <a:lnSpc>
                <a:spcPct val="90000"/>
              </a:lnSpc>
            </a:pPr>
            <a:endParaRPr lang="en-US" sz="3000" smtClean="0">
              <a:cs typeface="Times New Roman" pitchFamily="18" charset="0"/>
            </a:endParaRPr>
          </a:p>
          <a:p>
            <a:pPr algn="just" eaLnBrk="1" hangingPunct="1">
              <a:lnSpc>
                <a:spcPct val="90000"/>
              </a:lnSpc>
            </a:pPr>
            <a:r>
              <a:rPr lang="en-US" sz="3000" smtClean="0">
                <a:cs typeface="Times New Roman" pitchFamily="18" charset="0"/>
              </a:rPr>
              <a:t>Одредбата се занимава со еквивалентите на традиционалното тајно прислушување и снимање на усни телефонски разговори кога се извршени како пренесување на компјутерски податоци </a:t>
            </a:r>
          </a:p>
          <a:p>
            <a:pPr algn="just" eaLnBrk="1" hangingPunct="1">
              <a:lnSpc>
                <a:spcPct val="90000"/>
              </a:lnSpc>
            </a:pPr>
            <a:endParaRPr lang="en-US" sz="3000" smtClean="0">
              <a:cs typeface="Times New Roman" pitchFamily="18" charset="0"/>
            </a:endParaRPr>
          </a:p>
        </p:txBody>
      </p:sp>
      <p:sp>
        <p:nvSpPr>
          <p:cNvPr id="2253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090EC139-EC3B-4277-89B5-ACF380D3E6E6}" type="slidenum">
              <a:rPr lang="en-US" smtClean="0">
                <a:solidFill>
                  <a:srgbClr val="898989"/>
                </a:solidFill>
                <a:latin typeface="Calibri" pitchFamily="34" charset="0"/>
              </a:rPr>
              <a:pPr eaLnBrk="1" hangingPunct="1"/>
              <a:t>21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p:txBody>
          <a:bodyPr/>
          <a:lstStyle/>
          <a:p>
            <a:pPr eaLnBrk="1" hangingPunct="1"/>
            <a:r>
              <a:rPr lang="en-US" sz="4000" b="1" smtClean="0"/>
              <a:t>Член 3 - Недозволено пресретнување </a:t>
            </a:r>
            <a:endParaRPr lang="en-US" altLang="en-US" sz="4000" smtClean="0"/>
          </a:p>
        </p:txBody>
      </p:sp>
      <p:sp>
        <p:nvSpPr>
          <p:cNvPr id="23555" name="Rectangle 3"/>
          <p:cNvSpPr>
            <a:spLocks noGrp="1"/>
          </p:cNvSpPr>
          <p:nvPr>
            <p:ph type="body" idx="1"/>
          </p:nvPr>
        </p:nvSpPr>
        <p:spPr>
          <a:xfrm>
            <a:off x="457200" y="1744663"/>
            <a:ext cx="8229600" cy="4525962"/>
          </a:xfrm>
        </p:spPr>
        <p:txBody>
          <a:bodyPr/>
          <a:lstStyle/>
          <a:p>
            <a:pPr marL="3175" indent="-3175" algn="just" eaLnBrk="1" hangingPunct="1">
              <a:lnSpc>
                <a:spcPct val="90000"/>
              </a:lnSpc>
              <a:buFont typeface="Arial" charset="0"/>
              <a:buNone/>
            </a:pPr>
            <a:r>
              <a:rPr lang="en-US" sz="2600" dirty="0" err="1" smtClean="0"/>
              <a:t>Секоја</a:t>
            </a:r>
            <a:r>
              <a:rPr lang="en-US" sz="2600" dirty="0" smtClean="0"/>
              <a:t> </a:t>
            </a:r>
            <a:r>
              <a:rPr lang="en-US" sz="2600" dirty="0" err="1" smtClean="0"/>
              <a:t>страна</a:t>
            </a:r>
            <a:r>
              <a:rPr lang="en-US" sz="2600" dirty="0" smtClean="0"/>
              <a:t> </a:t>
            </a:r>
            <a:r>
              <a:rPr lang="en-US" sz="2600" dirty="0" err="1" smtClean="0"/>
              <a:t>ќе</a:t>
            </a:r>
            <a:r>
              <a:rPr lang="en-US" sz="2600" dirty="0" smtClean="0"/>
              <a:t> </a:t>
            </a:r>
            <a:r>
              <a:rPr lang="en-US" sz="2600" dirty="0" err="1" smtClean="0"/>
              <a:t>усвои</a:t>
            </a:r>
            <a:r>
              <a:rPr lang="en-US" sz="2600" dirty="0" smtClean="0"/>
              <a:t> </a:t>
            </a:r>
            <a:r>
              <a:rPr lang="en-US" sz="2600" dirty="0" err="1" smtClean="0"/>
              <a:t>такви</a:t>
            </a:r>
            <a:r>
              <a:rPr lang="en-US" sz="2600" dirty="0" smtClean="0"/>
              <a:t> </a:t>
            </a:r>
            <a:r>
              <a:rPr lang="en-US" sz="2600" dirty="0" err="1" smtClean="0"/>
              <a:t>законодавни</a:t>
            </a:r>
            <a:r>
              <a:rPr lang="en-US" sz="2600" dirty="0" smtClean="0"/>
              <a:t> и </a:t>
            </a:r>
            <a:r>
              <a:rPr lang="en-US" sz="2600" dirty="0" err="1" smtClean="0"/>
              <a:t>други</a:t>
            </a:r>
            <a:r>
              <a:rPr lang="en-US" sz="2600" dirty="0" smtClean="0"/>
              <a:t> </a:t>
            </a:r>
            <a:r>
              <a:rPr lang="en-US" sz="2600" dirty="0" err="1" smtClean="0"/>
              <a:t>неопходни</a:t>
            </a:r>
            <a:r>
              <a:rPr lang="en-US" sz="2600" dirty="0" smtClean="0"/>
              <a:t> </a:t>
            </a:r>
            <a:r>
              <a:rPr lang="en-US" sz="2600" dirty="0" err="1" smtClean="0"/>
              <a:t>мерки</a:t>
            </a:r>
            <a:r>
              <a:rPr lang="en-US" sz="2600" dirty="0" smtClean="0"/>
              <a:t>, </a:t>
            </a:r>
            <a:r>
              <a:rPr lang="en-US" sz="2600" dirty="0" err="1" smtClean="0"/>
              <a:t>со</a:t>
            </a:r>
            <a:r>
              <a:rPr lang="en-US" sz="2600" dirty="0" smtClean="0"/>
              <a:t> </a:t>
            </a:r>
            <a:r>
              <a:rPr lang="en-US" sz="2600" dirty="0" err="1" smtClean="0"/>
              <a:t>цел</a:t>
            </a:r>
            <a:r>
              <a:rPr lang="en-US" sz="2600" dirty="0" smtClean="0"/>
              <a:t> </a:t>
            </a:r>
            <a:r>
              <a:rPr lang="en-US" sz="2600" dirty="0" err="1" smtClean="0"/>
              <a:t>во</a:t>
            </a:r>
            <a:r>
              <a:rPr lang="en-US" sz="2600" dirty="0" smtClean="0"/>
              <a:t> </a:t>
            </a:r>
            <a:r>
              <a:rPr lang="en-US" sz="2600" dirty="0" err="1" smtClean="0"/>
              <a:t>нејзиното</a:t>
            </a:r>
            <a:r>
              <a:rPr lang="en-US" sz="2600" dirty="0" smtClean="0"/>
              <a:t> </a:t>
            </a:r>
            <a:r>
              <a:rPr lang="en-US" sz="2600" dirty="0" err="1" smtClean="0"/>
              <a:t>национално</a:t>
            </a:r>
            <a:r>
              <a:rPr lang="en-US" sz="2600" dirty="0" smtClean="0"/>
              <a:t> </a:t>
            </a:r>
            <a:r>
              <a:rPr lang="en-US" sz="2600" dirty="0" err="1" smtClean="0"/>
              <a:t>право</a:t>
            </a:r>
            <a:r>
              <a:rPr lang="en-US" sz="2600" dirty="0" smtClean="0"/>
              <a:t> </a:t>
            </a:r>
            <a:r>
              <a:rPr lang="en-US" sz="2600" dirty="0" err="1" smtClean="0"/>
              <a:t>како</a:t>
            </a:r>
            <a:r>
              <a:rPr lang="en-US" sz="2600" dirty="0" smtClean="0"/>
              <a:t> </a:t>
            </a:r>
            <a:r>
              <a:rPr lang="en-US" sz="2600" dirty="0" err="1" smtClean="0"/>
              <a:t>кривично</a:t>
            </a:r>
            <a:r>
              <a:rPr lang="en-US" sz="2600" dirty="0" smtClean="0"/>
              <a:t> </a:t>
            </a:r>
            <a:r>
              <a:rPr lang="en-US" sz="2600" dirty="0" err="1" smtClean="0"/>
              <a:t>дело</a:t>
            </a:r>
            <a:r>
              <a:rPr lang="en-US" sz="2600" dirty="0" smtClean="0"/>
              <a:t> </a:t>
            </a:r>
            <a:r>
              <a:rPr lang="en-US" sz="2600" dirty="0" err="1" smtClean="0"/>
              <a:t>да</a:t>
            </a:r>
            <a:r>
              <a:rPr lang="en-US" sz="2600" dirty="0" smtClean="0"/>
              <a:t> </a:t>
            </a:r>
            <a:r>
              <a:rPr lang="en-US" sz="2600" dirty="0" err="1" smtClean="0"/>
              <a:t>се</a:t>
            </a:r>
            <a:r>
              <a:rPr lang="en-US" sz="2600" dirty="0" smtClean="0"/>
              <a:t> </a:t>
            </a:r>
            <a:r>
              <a:rPr lang="en-US" sz="2600" dirty="0" err="1" smtClean="0"/>
              <a:t>квалификува</a:t>
            </a:r>
            <a:r>
              <a:rPr lang="en-US" sz="2800" dirty="0" smtClean="0"/>
              <a:t> </a:t>
            </a:r>
            <a:r>
              <a:rPr lang="en-US" sz="4000" b="1" dirty="0" err="1" smtClean="0">
                <a:solidFill>
                  <a:srgbClr val="FF0000"/>
                </a:solidFill>
              </a:rPr>
              <a:t>бесправното</a:t>
            </a:r>
            <a:r>
              <a:rPr lang="en-US" sz="2600" dirty="0" smtClean="0"/>
              <a:t> </a:t>
            </a:r>
            <a:r>
              <a:rPr lang="en-US" sz="2600" dirty="0" err="1" smtClean="0"/>
              <a:t>пресретнување</a:t>
            </a:r>
            <a:r>
              <a:rPr lang="en-US" sz="2600" dirty="0" smtClean="0"/>
              <a:t> </a:t>
            </a:r>
            <a:r>
              <a:rPr lang="en-US" sz="2600" dirty="0" err="1" smtClean="0"/>
              <a:t>на</a:t>
            </a:r>
            <a:r>
              <a:rPr lang="en-US" sz="2600" dirty="0" smtClean="0"/>
              <a:t> </a:t>
            </a:r>
            <a:r>
              <a:rPr lang="en-US" sz="2600" dirty="0" err="1" smtClean="0"/>
              <a:t>пренесувањето</a:t>
            </a:r>
            <a:r>
              <a:rPr lang="en-US" sz="2600" dirty="0" smtClean="0"/>
              <a:t> </a:t>
            </a:r>
            <a:r>
              <a:rPr lang="en-US" sz="2600" dirty="0" err="1" smtClean="0"/>
              <a:t>на</a:t>
            </a:r>
            <a:r>
              <a:rPr lang="en-US" sz="2600" dirty="0" smtClean="0"/>
              <a:t> </a:t>
            </a:r>
            <a:r>
              <a:rPr lang="en-US" sz="2600" dirty="0" err="1" smtClean="0"/>
              <a:t>компјутерски</a:t>
            </a:r>
            <a:r>
              <a:rPr lang="en-US" sz="2600" dirty="0" smtClean="0"/>
              <a:t> </a:t>
            </a:r>
            <a:r>
              <a:rPr lang="en-US" sz="2600" dirty="0" err="1" smtClean="0"/>
              <a:t>податоци</a:t>
            </a:r>
            <a:r>
              <a:rPr lang="en-US" sz="2600" dirty="0" smtClean="0"/>
              <a:t> </a:t>
            </a:r>
            <a:r>
              <a:rPr lang="en-US" sz="2600" dirty="0" err="1" smtClean="0"/>
              <a:t>што</a:t>
            </a:r>
            <a:r>
              <a:rPr lang="en-US" sz="2600" dirty="0" smtClean="0"/>
              <a:t> </a:t>
            </a:r>
            <a:r>
              <a:rPr lang="en-US" sz="2600" dirty="0" err="1" smtClean="0"/>
              <a:t>не</a:t>
            </a:r>
            <a:r>
              <a:rPr lang="en-US" sz="2600" dirty="0" smtClean="0"/>
              <a:t> </a:t>
            </a:r>
            <a:r>
              <a:rPr lang="en-US" sz="2600" dirty="0" err="1" smtClean="0"/>
              <a:t>се</a:t>
            </a:r>
            <a:r>
              <a:rPr lang="en-US" sz="2600" dirty="0" smtClean="0"/>
              <a:t> </a:t>
            </a:r>
            <a:r>
              <a:rPr lang="en-US" sz="2600" dirty="0" err="1" smtClean="0"/>
              <a:t>од</a:t>
            </a:r>
            <a:r>
              <a:rPr lang="en-US" sz="2600" dirty="0" smtClean="0"/>
              <a:t> </a:t>
            </a:r>
            <a:r>
              <a:rPr lang="en-US" sz="2600" dirty="0" err="1" smtClean="0"/>
              <a:t>јавен</a:t>
            </a:r>
            <a:r>
              <a:rPr lang="en-US" sz="2600" dirty="0" smtClean="0"/>
              <a:t> </a:t>
            </a:r>
            <a:r>
              <a:rPr lang="en-US" sz="2600" dirty="0" err="1" smtClean="0"/>
              <a:t>карактер</a:t>
            </a:r>
            <a:r>
              <a:rPr lang="en-US" sz="2600" dirty="0" smtClean="0"/>
              <a:t> </a:t>
            </a:r>
            <a:r>
              <a:rPr lang="en-US" sz="2600" dirty="0" err="1" smtClean="0"/>
              <a:t>кон</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од</a:t>
            </a:r>
            <a:r>
              <a:rPr lang="en-US" sz="2600" dirty="0" smtClean="0"/>
              <a:t> </a:t>
            </a:r>
            <a:r>
              <a:rPr lang="en-US" sz="2600" dirty="0" err="1" smtClean="0"/>
              <a:t>него</a:t>
            </a:r>
            <a:r>
              <a:rPr lang="en-US" sz="2600" dirty="0" smtClean="0"/>
              <a:t> </a:t>
            </a:r>
            <a:r>
              <a:rPr lang="en-US" sz="2600" dirty="0" err="1" smtClean="0"/>
              <a:t>или</a:t>
            </a:r>
            <a:r>
              <a:rPr lang="en-US" sz="2600" dirty="0" smtClean="0"/>
              <a:t> </a:t>
            </a:r>
            <a:r>
              <a:rPr lang="en-US" sz="2600" dirty="0" err="1" smtClean="0"/>
              <a:t>во</a:t>
            </a:r>
            <a:r>
              <a:rPr lang="en-US" sz="2600" dirty="0" smtClean="0"/>
              <a:t> </a:t>
            </a:r>
            <a:r>
              <a:rPr lang="en-US" sz="2600" dirty="0" err="1" smtClean="0"/>
              <a:t>самиот</a:t>
            </a:r>
            <a:r>
              <a:rPr lang="en-US" sz="2600" dirty="0" smtClean="0"/>
              <a:t> </a:t>
            </a:r>
            <a:r>
              <a:rPr lang="en-US" sz="2600" dirty="0" err="1" smtClean="0"/>
              <a:t>систем</a:t>
            </a:r>
            <a:r>
              <a:rPr lang="en-US" sz="2600" dirty="0" smtClean="0"/>
              <a:t>, </a:t>
            </a:r>
            <a:r>
              <a:rPr lang="en-US" sz="2600" dirty="0" err="1" smtClean="0"/>
              <a:t>во</a:t>
            </a:r>
            <a:r>
              <a:rPr lang="en-US" sz="2600" dirty="0" smtClean="0"/>
              <a:t> </a:t>
            </a:r>
            <a:r>
              <a:rPr lang="en-US" sz="2600" dirty="0" err="1" smtClean="0"/>
              <a:t>што</a:t>
            </a:r>
            <a:r>
              <a:rPr lang="en-US" sz="2600" dirty="0" smtClean="0"/>
              <a:t> </a:t>
            </a:r>
            <a:r>
              <a:rPr lang="en-US" sz="2600" dirty="0" err="1" smtClean="0"/>
              <a:t>спаѓа</a:t>
            </a:r>
            <a:r>
              <a:rPr lang="en-US" sz="2600" dirty="0" smtClean="0"/>
              <a:t> и </a:t>
            </a:r>
            <a:r>
              <a:rPr lang="en-US" sz="2600" dirty="0" err="1" smtClean="0"/>
              <a:t>електромагнетна</a:t>
            </a:r>
            <a:r>
              <a:rPr lang="en-US" sz="2600" dirty="0" smtClean="0"/>
              <a:t> </a:t>
            </a:r>
            <a:r>
              <a:rPr lang="en-US" sz="2600" dirty="0" err="1" smtClean="0"/>
              <a:t>емисија</a:t>
            </a:r>
            <a:r>
              <a:rPr lang="en-US" sz="2600" dirty="0" smtClean="0"/>
              <a:t> </a:t>
            </a:r>
            <a:r>
              <a:rPr lang="en-US" sz="2600" dirty="0" err="1" smtClean="0"/>
              <a:t>од</a:t>
            </a:r>
            <a:r>
              <a:rPr lang="en-US" sz="2600" dirty="0" smtClean="0"/>
              <a:t> </a:t>
            </a:r>
            <a:r>
              <a:rPr lang="en-US" sz="2600" dirty="0" err="1" smtClean="0"/>
              <a:t>компјутерски</a:t>
            </a:r>
            <a:r>
              <a:rPr lang="en-US" sz="2600" dirty="0" smtClean="0"/>
              <a:t> </a:t>
            </a:r>
            <a:r>
              <a:rPr lang="en-US" sz="2600" dirty="0" err="1" smtClean="0"/>
              <a:t>системи</a:t>
            </a:r>
            <a:r>
              <a:rPr lang="en-US" sz="2600" dirty="0" smtClean="0"/>
              <a:t> </a:t>
            </a:r>
            <a:r>
              <a:rPr lang="en-US" sz="2600" dirty="0" err="1" smtClean="0"/>
              <a:t>со</a:t>
            </a:r>
            <a:r>
              <a:rPr lang="en-US" sz="2600" dirty="0" smtClean="0"/>
              <a:t> </a:t>
            </a:r>
            <a:r>
              <a:rPr lang="en-US" sz="2600" dirty="0" err="1" smtClean="0"/>
              <a:t>кој</a:t>
            </a:r>
            <a:r>
              <a:rPr lang="en-US" sz="2600" dirty="0" smtClean="0"/>
              <a:t> </a:t>
            </a:r>
            <a:r>
              <a:rPr lang="en-US" sz="2600" dirty="0" err="1" smtClean="0"/>
              <a:t>се</a:t>
            </a:r>
            <a:r>
              <a:rPr lang="en-US" sz="2600" dirty="0" smtClean="0"/>
              <a:t> </a:t>
            </a:r>
            <a:r>
              <a:rPr lang="en-US" sz="2600" dirty="0" err="1" smtClean="0"/>
              <a:t>пренесуваат</a:t>
            </a:r>
            <a:r>
              <a:rPr lang="en-US" sz="2600" dirty="0" smtClean="0"/>
              <a:t> </a:t>
            </a:r>
            <a:r>
              <a:rPr lang="en-US" sz="2600" dirty="0" err="1" smtClean="0"/>
              <a:t>таквите</a:t>
            </a:r>
            <a:r>
              <a:rPr lang="en-US" sz="2600" dirty="0" smtClean="0"/>
              <a:t> </a:t>
            </a:r>
            <a:r>
              <a:rPr lang="en-US" sz="2600" dirty="0" err="1" smtClean="0"/>
              <a:t>податоци</a:t>
            </a:r>
            <a:r>
              <a:rPr lang="en-US" sz="2600" dirty="0" smtClean="0"/>
              <a:t>, а </a:t>
            </a:r>
            <a:r>
              <a:rPr lang="en-US" sz="2600" dirty="0" err="1" smtClean="0"/>
              <a:t>кога</a:t>
            </a:r>
            <a:r>
              <a:rPr lang="en-US" sz="2600" dirty="0" smtClean="0"/>
              <a:t> е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намера</a:t>
            </a:r>
            <a:r>
              <a:rPr lang="en-US" sz="2600" dirty="0" smtClean="0"/>
              <a:t> и </a:t>
            </a:r>
            <a:r>
              <a:rPr lang="en-US" sz="2600" dirty="0" err="1" smtClean="0"/>
              <a:t>со</a:t>
            </a:r>
            <a:r>
              <a:rPr lang="en-US" sz="2600" dirty="0" smtClean="0"/>
              <a:t> </a:t>
            </a:r>
            <a:r>
              <a:rPr lang="en-US" sz="2600" dirty="0" err="1" smtClean="0"/>
              <a:t>помош</a:t>
            </a:r>
            <a:r>
              <a:rPr lang="en-US" sz="2600" dirty="0" smtClean="0"/>
              <a:t> </a:t>
            </a:r>
            <a:r>
              <a:rPr lang="en-US" sz="2600" dirty="0" err="1" smtClean="0"/>
              <a:t>на</a:t>
            </a:r>
            <a:r>
              <a:rPr lang="en-US" sz="2600" dirty="0" smtClean="0"/>
              <a:t> </a:t>
            </a:r>
            <a:r>
              <a:rPr lang="en-US" sz="2600" dirty="0" err="1" smtClean="0"/>
              <a:t>технички</a:t>
            </a:r>
            <a:r>
              <a:rPr lang="en-US" sz="2600" dirty="0" smtClean="0"/>
              <a:t> </a:t>
            </a:r>
            <a:r>
              <a:rPr lang="en-US" sz="2600" dirty="0" err="1" smtClean="0"/>
              <a:t>средства</a:t>
            </a:r>
            <a:r>
              <a:rPr lang="en-US" sz="2600" dirty="0" smtClean="0"/>
              <a:t>. </a:t>
            </a:r>
            <a:r>
              <a:rPr lang="en-US" sz="2600" dirty="0" err="1" smtClean="0"/>
              <a:t>Страната</a:t>
            </a:r>
            <a:r>
              <a:rPr lang="en-US" sz="2600" dirty="0" smtClean="0"/>
              <a:t> </a:t>
            </a:r>
            <a:r>
              <a:rPr lang="en-US" sz="2600" dirty="0" err="1" smtClean="0"/>
              <a:t>може</a:t>
            </a:r>
            <a:r>
              <a:rPr lang="en-US" sz="2600" dirty="0" smtClean="0"/>
              <a:t> </a:t>
            </a:r>
            <a:r>
              <a:rPr lang="en-US" sz="2600" dirty="0" err="1" smtClean="0"/>
              <a:t>да</a:t>
            </a:r>
            <a:r>
              <a:rPr lang="en-US" sz="2600" dirty="0" smtClean="0"/>
              <a:t> </a:t>
            </a:r>
            <a:r>
              <a:rPr lang="en-US" sz="2600" dirty="0" err="1" smtClean="0"/>
              <a:t>услови</a:t>
            </a:r>
            <a:r>
              <a:rPr lang="en-US" sz="2600" dirty="0" smtClean="0"/>
              <a:t> </a:t>
            </a:r>
            <a:r>
              <a:rPr lang="en-US" sz="2600" dirty="0" err="1" smtClean="0"/>
              <a:t>делото</a:t>
            </a:r>
            <a:r>
              <a:rPr lang="en-US" sz="2600" dirty="0" smtClean="0"/>
              <a:t> </a:t>
            </a:r>
            <a:r>
              <a:rPr lang="en-US" sz="2600" dirty="0" err="1" smtClean="0"/>
              <a:t>да</a:t>
            </a:r>
            <a:r>
              <a:rPr lang="en-US" sz="2600" dirty="0" smtClean="0"/>
              <a:t> </a:t>
            </a:r>
            <a:r>
              <a:rPr lang="en-US" sz="2600" dirty="0" err="1" smtClean="0"/>
              <a:t>мора</a:t>
            </a:r>
            <a:r>
              <a:rPr lang="en-US" sz="2600" dirty="0" smtClean="0"/>
              <a:t> </a:t>
            </a:r>
            <a:r>
              <a:rPr lang="en-US" sz="2600" dirty="0" err="1" smtClean="0"/>
              <a:t>да</a:t>
            </a:r>
            <a:r>
              <a:rPr lang="en-US" sz="2600" dirty="0" smtClean="0"/>
              <a:t> </a:t>
            </a:r>
            <a:r>
              <a:rPr lang="en-US" sz="2600" dirty="0" err="1" smtClean="0"/>
              <a:t>биде</a:t>
            </a:r>
            <a:r>
              <a:rPr lang="en-US" sz="2600" dirty="0" smtClean="0"/>
              <a:t>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нечесна</a:t>
            </a:r>
            <a:r>
              <a:rPr lang="en-US" sz="2600" dirty="0" smtClean="0"/>
              <a:t> </a:t>
            </a:r>
            <a:r>
              <a:rPr lang="en-US" sz="2600" dirty="0" err="1" smtClean="0"/>
              <a:t>намера</a:t>
            </a:r>
            <a:r>
              <a:rPr lang="en-US" sz="2600" dirty="0" smtClean="0"/>
              <a:t> </a:t>
            </a:r>
            <a:r>
              <a:rPr lang="en-US" sz="2600" dirty="0" err="1" smtClean="0"/>
              <a:t>или</a:t>
            </a:r>
            <a:r>
              <a:rPr lang="en-US" sz="2600" dirty="0" smtClean="0"/>
              <a:t> </a:t>
            </a:r>
            <a:r>
              <a:rPr lang="en-US" sz="2600" dirty="0" err="1" smtClean="0"/>
              <a:t>извршено</a:t>
            </a:r>
            <a:r>
              <a:rPr lang="en-US" sz="2600" dirty="0" smtClean="0"/>
              <a:t> </a:t>
            </a:r>
            <a:r>
              <a:rPr lang="en-US" sz="2600" dirty="0" err="1" smtClean="0"/>
              <a:t>во</a:t>
            </a:r>
            <a:r>
              <a:rPr lang="en-US" sz="2600" dirty="0" smtClean="0"/>
              <a:t> </a:t>
            </a:r>
            <a:r>
              <a:rPr lang="en-US" sz="2600" dirty="0" err="1" smtClean="0"/>
              <a:t>врска</a:t>
            </a:r>
            <a:r>
              <a:rPr lang="en-US" sz="2600" dirty="0" smtClean="0"/>
              <a:t> </a:t>
            </a:r>
            <a:r>
              <a:rPr lang="en-US" sz="2600" dirty="0" err="1" smtClean="0"/>
              <a:t>со</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што</a:t>
            </a:r>
            <a:r>
              <a:rPr lang="en-US" sz="2600" dirty="0" smtClean="0"/>
              <a:t> е </a:t>
            </a:r>
            <a:r>
              <a:rPr lang="en-US" sz="2600" dirty="0" err="1" smtClean="0"/>
              <a:t>поврзан</a:t>
            </a:r>
            <a:r>
              <a:rPr lang="en-US" sz="2600" dirty="0" smtClean="0"/>
              <a:t> </a:t>
            </a:r>
            <a:r>
              <a:rPr lang="en-US" sz="2600" dirty="0" err="1" smtClean="0"/>
              <a:t>со</a:t>
            </a:r>
            <a:r>
              <a:rPr lang="en-US" sz="2600" dirty="0" smtClean="0"/>
              <a:t> </a:t>
            </a:r>
            <a:r>
              <a:rPr lang="en-US" sz="2600" dirty="0" err="1" smtClean="0"/>
              <a:t>друг</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a:t>
            </a:r>
          </a:p>
          <a:p>
            <a:pPr marL="3175" indent="-3175" algn="just" eaLnBrk="1" hangingPunct="1">
              <a:lnSpc>
                <a:spcPct val="90000"/>
              </a:lnSpc>
              <a:buFont typeface="Arial" charset="0"/>
              <a:buNone/>
            </a:pPr>
            <a:endParaRPr lang="en-US" altLang="en-US" sz="2800" dirty="0" smtClean="0"/>
          </a:p>
        </p:txBody>
      </p:sp>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1902FF80-420B-4C2A-8CE0-1405D0435188}" type="slidenum">
              <a:rPr lang="en-US" smtClean="0">
                <a:solidFill>
                  <a:srgbClr val="898989"/>
                </a:solidFill>
                <a:latin typeface="Calibri" pitchFamily="34" charset="0"/>
              </a:rPr>
              <a:pPr eaLnBrk="1" hangingPunct="1"/>
              <a:t>22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p:txBody>
          <a:bodyPr/>
          <a:lstStyle/>
          <a:p>
            <a:pPr eaLnBrk="1" hangingPunct="1"/>
            <a:r>
              <a:rPr lang="en-US" b="1" smtClean="0"/>
              <a:t>Бесправно</a:t>
            </a:r>
          </a:p>
        </p:txBody>
      </p:sp>
      <p:sp>
        <p:nvSpPr>
          <p:cNvPr id="78851" name="Rectangle 3"/>
          <p:cNvSpPr>
            <a:spLocks noGrp="1"/>
          </p:cNvSpPr>
          <p:nvPr>
            <p:ph type="body" idx="1"/>
          </p:nvPr>
        </p:nvSpPr>
        <p:spPr>
          <a:xfrm>
            <a:off x="457200" y="1179830"/>
            <a:ext cx="8229600" cy="5075237"/>
          </a:xfrm>
        </p:spPr>
        <p:txBody>
          <a:bodyPr/>
          <a:lstStyle/>
          <a:p>
            <a:pPr algn="just" eaLnBrk="1" hangingPunct="1">
              <a:lnSpc>
                <a:spcPct val="90000"/>
              </a:lnSpc>
              <a:buFont typeface="Arial" pitchFamily="34" charset="0"/>
              <a:buChar char="•"/>
              <a:defRPr/>
            </a:pPr>
            <a:r>
              <a:rPr lang="mk" sz="3000" dirty="0">
                <a:latin typeface="+mj-lt"/>
                <a:ea typeface="+mn-ea"/>
                <a:cs typeface="Times New Roman" pitchFamily="18" charset="0"/>
              </a:rPr>
              <a:t>Не се применува кога лицето што пресретнува има право да го прави тоа</a:t>
            </a:r>
          </a:p>
          <a:p>
            <a:pPr algn="just" eaLnBrk="1" hangingPunct="1">
              <a:lnSpc>
                <a:spcPct val="90000"/>
              </a:lnSpc>
              <a:buFont typeface="Arial" pitchFamily="34" charset="0"/>
              <a:buChar char="•"/>
              <a:defRPr/>
            </a:pPr>
            <a:r>
              <a:rPr lang="mk" sz="3000" dirty="0">
                <a:latin typeface="+mj-lt"/>
                <a:ea typeface="+mn-ea"/>
                <a:cs typeface="Times New Roman" pitchFamily="18" charset="0"/>
              </a:rPr>
              <a:t>Примери:</a:t>
            </a:r>
          </a:p>
          <a:p>
            <a:pPr lvl="1" algn="just" eaLnBrk="1" hangingPunct="1">
              <a:lnSpc>
                <a:spcPct val="90000"/>
              </a:lnSpc>
              <a:buFont typeface="Arial" pitchFamily="34" charset="0"/>
              <a:buChar char="–"/>
              <a:defRPr/>
            </a:pPr>
            <a:r>
              <a:rPr lang="mk" sz="2400" dirty="0">
                <a:latin typeface="+mj-lt"/>
                <a:ea typeface="+mn-ea"/>
                <a:cs typeface="Times New Roman" pitchFamily="18" charset="0"/>
              </a:rPr>
              <a:t>Лицето што пресретнува има добиено упатства или е овластено од учесниците на преносот, вклучувајќи за:</a:t>
            </a:r>
          </a:p>
          <a:p>
            <a:pPr lvl="2" algn="just" eaLnBrk="1" hangingPunct="1">
              <a:lnSpc>
                <a:spcPct val="90000"/>
              </a:lnSpc>
              <a:buFont typeface="Arial" pitchFamily="34" charset="0"/>
              <a:buChar char="•"/>
              <a:defRPr/>
            </a:pPr>
            <a:r>
              <a:rPr lang="mk" dirty="0">
                <a:latin typeface="+mj-lt"/>
                <a:ea typeface="+mn-ea"/>
                <a:cs typeface="Times New Roman" pitchFamily="18" charset="0"/>
              </a:rPr>
              <a:t>Овластено тестирање што е договорено меѓу учесниците</a:t>
            </a:r>
          </a:p>
          <a:p>
            <a:pPr lvl="2" algn="just" eaLnBrk="1" hangingPunct="1">
              <a:lnSpc>
                <a:spcPct val="90000"/>
              </a:lnSpc>
              <a:buFont typeface="Arial" pitchFamily="34" charset="0"/>
              <a:buChar char="•"/>
              <a:defRPr/>
            </a:pPr>
            <a:r>
              <a:rPr lang="mk" dirty="0">
                <a:latin typeface="+mj-lt"/>
                <a:ea typeface="+mn-ea"/>
                <a:cs typeface="Times New Roman" pitchFamily="18" charset="0"/>
              </a:rPr>
              <a:t>Заштитни активности </a:t>
            </a:r>
            <a:r>
              <a:rPr lang="mk" dirty="0">
                <a:ea typeface="ＭＳ Ｐゴシック" charset="0"/>
                <a:cs typeface="Times New Roman" pitchFamily="18" charset="0"/>
              </a:rPr>
              <a:t>што се договорени меѓу учесниците</a:t>
            </a:r>
          </a:p>
          <a:p>
            <a:pPr lvl="1" algn="just" eaLnBrk="1" hangingPunct="1">
              <a:lnSpc>
                <a:spcPct val="90000"/>
              </a:lnSpc>
              <a:buFont typeface="Arial" pitchFamily="34" charset="0"/>
              <a:buChar char="–"/>
              <a:defRPr/>
            </a:pPr>
            <a:r>
              <a:rPr lang="mk" sz="2400" dirty="0">
                <a:latin typeface="+mj-lt"/>
                <a:ea typeface="+mn-ea"/>
                <a:cs typeface="Times New Roman" pitchFamily="18" charset="0"/>
              </a:rPr>
              <a:t>Користење колачиња на веб-страници</a:t>
            </a:r>
          </a:p>
          <a:p>
            <a:pPr lvl="1" algn="just" eaLnBrk="1" hangingPunct="1">
              <a:lnSpc>
                <a:spcPct val="90000"/>
              </a:lnSpc>
              <a:buFont typeface="Arial" pitchFamily="34" charset="0"/>
              <a:buChar char="–"/>
              <a:defRPr/>
            </a:pPr>
            <a:r>
              <a:rPr lang="mk" sz="2400" dirty="0">
                <a:latin typeface="+mj-lt"/>
                <a:ea typeface="+mn-ea"/>
                <a:cs typeface="Times New Roman" pitchFamily="18" charset="0"/>
              </a:rPr>
              <a:t>Надзор од органите за спроведување на законот што се законски овластени во интерес на:</a:t>
            </a:r>
          </a:p>
          <a:p>
            <a:pPr lvl="2" algn="just" eaLnBrk="1" hangingPunct="1">
              <a:lnSpc>
                <a:spcPct val="90000"/>
              </a:lnSpc>
              <a:buFont typeface="Arial" pitchFamily="34" charset="0"/>
              <a:buChar char="•"/>
              <a:defRPr/>
            </a:pPr>
            <a:r>
              <a:rPr lang="mk" dirty="0">
                <a:latin typeface="+mj-lt"/>
                <a:ea typeface="+mn-ea"/>
                <a:cs typeface="Times New Roman" pitchFamily="18" charset="0"/>
              </a:rPr>
              <a:t>Националната безбедност</a:t>
            </a:r>
          </a:p>
          <a:p>
            <a:pPr lvl="2" algn="just" eaLnBrk="1" hangingPunct="1">
              <a:lnSpc>
                <a:spcPct val="90000"/>
              </a:lnSpc>
              <a:buFont typeface="Arial" pitchFamily="34" charset="0"/>
              <a:buChar char="•"/>
              <a:defRPr/>
            </a:pPr>
            <a:r>
              <a:rPr lang="mk" dirty="0">
                <a:latin typeface="+mj-lt"/>
                <a:ea typeface="+mn-ea"/>
                <a:cs typeface="Times New Roman" pitchFamily="18" charset="0"/>
              </a:rPr>
              <a:t>Откривањето кривични дела</a:t>
            </a:r>
          </a:p>
        </p:txBody>
      </p:sp>
      <p:sp>
        <p:nvSpPr>
          <p:cNvPr id="2458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E0C56B2F-1709-4680-B7C0-2C226AF01D09}" type="slidenum">
              <a:rPr lang="en-US" smtClean="0">
                <a:solidFill>
                  <a:srgbClr val="898989"/>
                </a:solidFill>
                <a:latin typeface="Calibri" pitchFamily="34" charset="0"/>
              </a:rPr>
              <a:pPr eaLnBrk="1" hangingPunct="1"/>
              <a:t>23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p:txBody>
          <a:bodyPr/>
          <a:lstStyle/>
          <a:p>
            <a:pPr eaLnBrk="1" hangingPunct="1"/>
            <a:r>
              <a:rPr lang="en-US" sz="4000" b="1" smtClean="0"/>
              <a:t>Член 3 - Недозволено пресретнување </a:t>
            </a:r>
            <a:endParaRPr lang="en-US" altLang="en-US" sz="4000" smtClean="0"/>
          </a:p>
        </p:txBody>
      </p:sp>
      <p:sp>
        <p:nvSpPr>
          <p:cNvPr id="25603" name="Rectangle 3"/>
          <p:cNvSpPr>
            <a:spLocks noGrp="1"/>
          </p:cNvSpPr>
          <p:nvPr>
            <p:ph type="body" idx="1"/>
          </p:nvPr>
        </p:nvSpPr>
        <p:spPr>
          <a:xfrm>
            <a:off x="457200" y="1589918"/>
            <a:ext cx="8229600" cy="4525962"/>
          </a:xfrm>
        </p:spPr>
        <p:txBody>
          <a:bodyPr/>
          <a:lstStyle/>
          <a:p>
            <a:pPr marL="3175" indent="-3175" algn="just" eaLnBrk="1" hangingPunct="1">
              <a:lnSpc>
                <a:spcPct val="90000"/>
              </a:lnSpc>
              <a:buFont typeface="Arial" charset="0"/>
              <a:buNone/>
            </a:pPr>
            <a:r>
              <a:rPr lang="en-US" sz="2600" dirty="0" err="1" smtClean="0"/>
              <a:t>Секоја</a:t>
            </a:r>
            <a:r>
              <a:rPr lang="en-US" sz="2600" dirty="0" smtClean="0"/>
              <a:t> </a:t>
            </a:r>
            <a:r>
              <a:rPr lang="en-US" sz="2600" dirty="0" err="1" smtClean="0"/>
              <a:t>страна</a:t>
            </a:r>
            <a:r>
              <a:rPr lang="en-US" sz="2600" dirty="0" smtClean="0"/>
              <a:t> </a:t>
            </a:r>
            <a:r>
              <a:rPr lang="en-US" sz="2600" dirty="0" err="1" smtClean="0"/>
              <a:t>ќе</a:t>
            </a:r>
            <a:r>
              <a:rPr lang="en-US" sz="2600" dirty="0" smtClean="0"/>
              <a:t> </a:t>
            </a:r>
            <a:r>
              <a:rPr lang="en-US" sz="2600" dirty="0" err="1" smtClean="0"/>
              <a:t>усвои</a:t>
            </a:r>
            <a:r>
              <a:rPr lang="en-US" sz="2600" dirty="0" smtClean="0"/>
              <a:t> </a:t>
            </a:r>
            <a:r>
              <a:rPr lang="en-US" sz="2600" dirty="0" err="1" smtClean="0"/>
              <a:t>такви</a:t>
            </a:r>
            <a:r>
              <a:rPr lang="en-US" sz="2600" dirty="0" smtClean="0"/>
              <a:t> </a:t>
            </a:r>
            <a:r>
              <a:rPr lang="en-US" sz="2600" dirty="0" err="1" smtClean="0"/>
              <a:t>законодавни</a:t>
            </a:r>
            <a:r>
              <a:rPr lang="en-US" sz="2600" dirty="0" smtClean="0"/>
              <a:t> и </a:t>
            </a:r>
            <a:r>
              <a:rPr lang="en-US" sz="2600" dirty="0" err="1" smtClean="0"/>
              <a:t>други</a:t>
            </a:r>
            <a:r>
              <a:rPr lang="en-US" sz="2600" dirty="0" smtClean="0"/>
              <a:t> </a:t>
            </a:r>
            <a:r>
              <a:rPr lang="en-US" sz="2600" dirty="0" err="1" smtClean="0"/>
              <a:t>неопходни</a:t>
            </a:r>
            <a:r>
              <a:rPr lang="en-US" sz="2600" dirty="0" smtClean="0"/>
              <a:t> </a:t>
            </a:r>
            <a:r>
              <a:rPr lang="en-US" sz="2600" dirty="0" err="1" smtClean="0"/>
              <a:t>мерки</a:t>
            </a:r>
            <a:r>
              <a:rPr lang="en-US" sz="2600" dirty="0" smtClean="0"/>
              <a:t>, </a:t>
            </a:r>
            <a:r>
              <a:rPr lang="en-US" sz="2600" dirty="0" err="1" smtClean="0"/>
              <a:t>со</a:t>
            </a:r>
            <a:r>
              <a:rPr lang="en-US" sz="2600" dirty="0" smtClean="0"/>
              <a:t> </a:t>
            </a:r>
            <a:r>
              <a:rPr lang="en-US" sz="2600" dirty="0" err="1" smtClean="0"/>
              <a:t>цел</a:t>
            </a:r>
            <a:r>
              <a:rPr lang="en-US" sz="2600" dirty="0" smtClean="0"/>
              <a:t> </a:t>
            </a:r>
            <a:r>
              <a:rPr lang="en-US" sz="2600" dirty="0" err="1" smtClean="0"/>
              <a:t>во</a:t>
            </a:r>
            <a:r>
              <a:rPr lang="en-US" sz="2600" dirty="0" smtClean="0"/>
              <a:t> </a:t>
            </a:r>
            <a:r>
              <a:rPr lang="en-US" sz="2600" dirty="0" err="1" smtClean="0"/>
              <a:t>нејзиното</a:t>
            </a:r>
            <a:r>
              <a:rPr lang="en-US" sz="2600" dirty="0" smtClean="0"/>
              <a:t> </a:t>
            </a:r>
            <a:r>
              <a:rPr lang="en-US" sz="2600" dirty="0" err="1" smtClean="0"/>
              <a:t>национално</a:t>
            </a:r>
            <a:r>
              <a:rPr lang="en-US" sz="2600" dirty="0" smtClean="0"/>
              <a:t> </a:t>
            </a:r>
            <a:r>
              <a:rPr lang="en-US" sz="2600" dirty="0" err="1" smtClean="0"/>
              <a:t>право</a:t>
            </a:r>
            <a:r>
              <a:rPr lang="en-US" sz="2600" dirty="0" smtClean="0"/>
              <a:t> </a:t>
            </a:r>
            <a:r>
              <a:rPr lang="en-US" sz="2600" dirty="0" err="1" smtClean="0"/>
              <a:t>како</a:t>
            </a:r>
            <a:r>
              <a:rPr lang="en-US" sz="2600" dirty="0" smtClean="0"/>
              <a:t> </a:t>
            </a:r>
            <a:r>
              <a:rPr lang="en-US" sz="2600" dirty="0" err="1" smtClean="0"/>
              <a:t>кривично</a:t>
            </a:r>
            <a:r>
              <a:rPr lang="en-US" sz="2600" dirty="0" smtClean="0"/>
              <a:t> </a:t>
            </a:r>
            <a:r>
              <a:rPr lang="en-US" sz="2600" dirty="0" err="1" smtClean="0"/>
              <a:t>дело</a:t>
            </a:r>
            <a:r>
              <a:rPr lang="en-US" sz="2600" dirty="0" smtClean="0"/>
              <a:t> </a:t>
            </a:r>
            <a:r>
              <a:rPr lang="en-US" sz="2600" dirty="0" err="1" smtClean="0"/>
              <a:t>да</a:t>
            </a:r>
            <a:r>
              <a:rPr lang="en-US" sz="2600" dirty="0" smtClean="0"/>
              <a:t> </a:t>
            </a:r>
            <a:r>
              <a:rPr lang="en-US" sz="2600" dirty="0" err="1" smtClean="0"/>
              <a:t>се</a:t>
            </a:r>
            <a:r>
              <a:rPr lang="en-US" sz="2600" dirty="0" smtClean="0"/>
              <a:t> </a:t>
            </a:r>
            <a:r>
              <a:rPr lang="en-US" sz="2600" dirty="0" err="1" smtClean="0"/>
              <a:t>квалификува</a:t>
            </a:r>
            <a:r>
              <a:rPr lang="en-US" sz="2600" dirty="0" smtClean="0"/>
              <a:t> </a:t>
            </a:r>
            <a:r>
              <a:rPr lang="en-US" sz="2600" dirty="0" err="1" smtClean="0"/>
              <a:t>бесправното</a:t>
            </a:r>
            <a:r>
              <a:rPr lang="en-US" sz="2600" dirty="0" smtClean="0"/>
              <a:t> </a:t>
            </a:r>
            <a:r>
              <a:rPr lang="en-US" sz="2600" dirty="0" err="1" smtClean="0"/>
              <a:t>пресретнување</a:t>
            </a:r>
            <a:r>
              <a:rPr lang="en-US" sz="2600" dirty="0" smtClean="0"/>
              <a:t> </a:t>
            </a:r>
            <a:r>
              <a:rPr lang="en-US" sz="2600" dirty="0" err="1" smtClean="0"/>
              <a:t>на</a:t>
            </a:r>
            <a:r>
              <a:rPr lang="en-US" sz="2600" dirty="0" smtClean="0"/>
              <a:t> </a:t>
            </a:r>
            <a:r>
              <a:rPr lang="en-US" sz="2600" dirty="0" err="1" smtClean="0"/>
              <a:t>пренесувањето</a:t>
            </a:r>
            <a:r>
              <a:rPr lang="en-US" sz="2600" dirty="0" smtClean="0"/>
              <a:t> </a:t>
            </a:r>
            <a:r>
              <a:rPr lang="en-US" sz="2600" dirty="0" err="1" smtClean="0"/>
              <a:t>на</a:t>
            </a:r>
            <a:r>
              <a:rPr lang="en-US" sz="2600" dirty="0" smtClean="0"/>
              <a:t> </a:t>
            </a:r>
            <a:r>
              <a:rPr lang="en-US" sz="2600" dirty="0" err="1" smtClean="0"/>
              <a:t>компјутерски</a:t>
            </a:r>
            <a:r>
              <a:rPr lang="en-US" sz="2600" dirty="0" smtClean="0"/>
              <a:t> </a:t>
            </a:r>
            <a:r>
              <a:rPr lang="en-US" sz="2600" dirty="0" err="1" smtClean="0"/>
              <a:t>податоци</a:t>
            </a:r>
            <a:r>
              <a:rPr lang="en-US" sz="2600" dirty="0" smtClean="0"/>
              <a:t> </a:t>
            </a:r>
            <a:r>
              <a:rPr lang="en-US" sz="2600" dirty="0" err="1" smtClean="0"/>
              <a:t>што</a:t>
            </a:r>
            <a:r>
              <a:rPr lang="en-US" sz="2600" dirty="0" smtClean="0"/>
              <a:t> </a:t>
            </a:r>
            <a:r>
              <a:rPr lang="en-US" sz="2600" dirty="0" err="1" smtClean="0"/>
              <a:t>не</a:t>
            </a:r>
            <a:r>
              <a:rPr lang="en-US" sz="2600" dirty="0" smtClean="0"/>
              <a:t> </a:t>
            </a:r>
            <a:r>
              <a:rPr lang="en-US" sz="2600" dirty="0" err="1" smtClean="0"/>
              <a:t>се</a:t>
            </a:r>
            <a:r>
              <a:rPr lang="en-US" sz="2600" dirty="0" smtClean="0"/>
              <a:t> </a:t>
            </a:r>
            <a:r>
              <a:rPr lang="en-US" sz="2600" dirty="0" err="1" smtClean="0"/>
              <a:t>од</a:t>
            </a:r>
            <a:r>
              <a:rPr lang="en-US" sz="2600" dirty="0" smtClean="0"/>
              <a:t> </a:t>
            </a:r>
            <a:r>
              <a:rPr lang="en-US" sz="2600" dirty="0" err="1" smtClean="0"/>
              <a:t>јавен</a:t>
            </a:r>
            <a:r>
              <a:rPr lang="en-US" sz="2600" dirty="0" smtClean="0"/>
              <a:t> </a:t>
            </a:r>
            <a:r>
              <a:rPr lang="en-US" sz="2600" dirty="0" err="1" smtClean="0"/>
              <a:t>карактер</a:t>
            </a:r>
            <a:r>
              <a:rPr lang="en-US" sz="2600" dirty="0" smtClean="0"/>
              <a:t>, </a:t>
            </a:r>
            <a:r>
              <a:rPr lang="en-US" sz="2600" dirty="0" err="1" smtClean="0"/>
              <a:t>кон</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од</a:t>
            </a:r>
            <a:r>
              <a:rPr lang="en-US" sz="2600" dirty="0" smtClean="0"/>
              <a:t> </a:t>
            </a:r>
            <a:r>
              <a:rPr lang="en-US" sz="2600" dirty="0" err="1" smtClean="0"/>
              <a:t>него</a:t>
            </a:r>
            <a:r>
              <a:rPr lang="en-US" sz="2600" dirty="0" smtClean="0"/>
              <a:t> </a:t>
            </a:r>
            <a:r>
              <a:rPr lang="en-US" sz="2600" dirty="0" err="1" smtClean="0"/>
              <a:t>или</a:t>
            </a:r>
            <a:r>
              <a:rPr lang="en-US" sz="2600" dirty="0" smtClean="0"/>
              <a:t> </a:t>
            </a:r>
            <a:r>
              <a:rPr lang="en-US" sz="2600" dirty="0" err="1" smtClean="0"/>
              <a:t>во</a:t>
            </a:r>
            <a:r>
              <a:rPr lang="en-US" sz="2600" dirty="0" smtClean="0"/>
              <a:t> </a:t>
            </a:r>
            <a:r>
              <a:rPr lang="en-US" sz="2600" dirty="0" err="1" smtClean="0"/>
              <a:t>самиот</a:t>
            </a:r>
            <a:r>
              <a:rPr lang="en-US" sz="2600" dirty="0" smtClean="0"/>
              <a:t> </a:t>
            </a:r>
            <a:r>
              <a:rPr lang="en-US" sz="2600" dirty="0" err="1" smtClean="0"/>
              <a:t>систем</a:t>
            </a:r>
            <a:r>
              <a:rPr lang="en-US" sz="2600" dirty="0" smtClean="0"/>
              <a:t>, </a:t>
            </a:r>
            <a:r>
              <a:rPr lang="en-US" sz="2600" dirty="0" err="1" smtClean="0"/>
              <a:t>во</a:t>
            </a:r>
            <a:r>
              <a:rPr lang="en-US" sz="2600" dirty="0" smtClean="0"/>
              <a:t> </a:t>
            </a:r>
            <a:r>
              <a:rPr lang="en-US" sz="2600" dirty="0" err="1" smtClean="0"/>
              <a:t>што</a:t>
            </a:r>
            <a:r>
              <a:rPr lang="en-US" sz="2600" dirty="0" smtClean="0"/>
              <a:t> </a:t>
            </a:r>
            <a:r>
              <a:rPr lang="en-US" sz="2600" dirty="0" err="1" smtClean="0"/>
              <a:t>спаѓа</a:t>
            </a:r>
            <a:r>
              <a:rPr lang="en-US" sz="2600" dirty="0" smtClean="0"/>
              <a:t> и </a:t>
            </a:r>
            <a:r>
              <a:rPr lang="en-US" sz="2600" dirty="0" err="1" smtClean="0"/>
              <a:t>електромагнетна</a:t>
            </a:r>
            <a:r>
              <a:rPr lang="en-US" sz="2600" dirty="0" smtClean="0"/>
              <a:t> </a:t>
            </a:r>
            <a:r>
              <a:rPr lang="en-US" sz="2600" dirty="0" err="1" smtClean="0"/>
              <a:t>емисија</a:t>
            </a:r>
            <a:r>
              <a:rPr lang="en-US" sz="2600" dirty="0" smtClean="0"/>
              <a:t> </a:t>
            </a:r>
            <a:r>
              <a:rPr lang="en-US" sz="2600" dirty="0" err="1" smtClean="0"/>
              <a:t>од</a:t>
            </a:r>
            <a:r>
              <a:rPr lang="en-US" sz="2600" dirty="0" smtClean="0"/>
              <a:t> </a:t>
            </a:r>
            <a:r>
              <a:rPr lang="en-US" sz="2600" dirty="0" err="1" smtClean="0"/>
              <a:t>компјутерскиот</a:t>
            </a:r>
            <a:r>
              <a:rPr lang="en-US" sz="2600" dirty="0" smtClean="0"/>
              <a:t> </a:t>
            </a:r>
            <a:r>
              <a:rPr lang="en-US" sz="2600" dirty="0" err="1" smtClean="0"/>
              <a:t>систем</a:t>
            </a:r>
            <a:r>
              <a:rPr lang="en-US" sz="2600" dirty="0" smtClean="0"/>
              <a:t> </a:t>
            </a:r>
            <a:r>
              <a:rPr lang="en-US" sz="2600" dirty="0" err="1" smtClean="0"/>
              <a:t>со</a:t>
            </a:r>
            <a:r>
              <a:rPr lang="en-US" sz="2600" dirty="0" smtClean="0"/>
              <a:t> </a:t>
            </a:r>
            <a:r>
              <a:rPr lang="en-US" sz="2600" dirty="0" err="1" smtClean="0"/>
              <a:t>кој</a:t>
            </a:r>
            <a:r>
              <a:rPr lang="en-US" sz="2600" dirty="0" smtClean="0"/>
              <a:t> </a:t>
            </a:r>
            <a:r>
              <a:rPr lang="en-US" sz="2600" dirty="0" err="1" smtClean="0"/>
              <a:t>се</a:t>
            </a:r>
            <a:r>
              <a:rPr lang="en-US" sz="2600" dirty="0" smtClean="0"/>
              <a:t> </a:t>
            </a:r>
            <a:r>
              <a:rPr lang="en-US" sz="2600" dirty="0" err="1" smtClean="0"/>
              <a:t>пренесуваат</a:t>
            </a:r>
            <a:r>
              <a:rPr lang="en-US" sz="2600" dirty="0" smtClean="0"/>
              <a:t> </a:t>
            </a:r>
            <a:r>
              <a:rPr lang="en-US" sz="2600" dirty="0" err="1" smtClean="0"/>
              <a:t>такви</a:t>
            </a:r>
            <a:r>
              <a:rPr lang="en-US" sz="2600" dirty="0" smtClean="0"/>
              <a:t> </a:t>
            </a:r>
            <a:r>
              <a:rPr lang="en-US" sz="2600" dirty="0" err="1" smtClean="0"/>
              <a:t>податоци</a:t>
            </a:r>
            <a:r>
              <a:rPr lang="en-US" sz="2600" dirty="0" smtClean="0"/>
              <a:t>, а </a:t>
            </a:r>
            <a:r>
              <a:rPr lang="en-US" sz="2600" dirty="0" err="1" smtClean="0"/>
              <a:t>кога</a:t>
            </a:r>
            <a:r>
              <a:rPr lang="en-US" sz="2600" dirty="0" smtClean="0"/>
              <a:t> е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намера</a:t>
            </a:r>
            <a:r>
              <a:rPr lang="en-US" sz="2600" dirty="0" smtClean="0"/>
              <a:t> и </a:t>
            </a:r>
            <a:r>
              <a:rPr lang="en-US" sz="4000" b="1" dirty="0" err="1" smtClean="0">
                <a:solidFill>
                  <a:srgbClr val="FF0000"/>
                </a:solidFill>
              </a:rPr>
              <a:t>со</a:t>
            </a:r>
            <a:r>
              <a:rPr lang="en-US" sz="4000" b="1" dirty="0" smtClean="0">
                <a:solidFill>
                  <a:srgbClr val="FF0000"/>
                </a:solidFill>
              </a:rPr>
              <a:t> </a:t>
            </a:r>
            <a:r>
              <a:rPr lang="en-US" sz="4000" b="1" dirty="0" err="1" smtClean="0">
                <a:solidFill>
                  <a:srgbClr val="FF0000"/>
                </a:solidFill>
              </a:rPr>
              <a:t>помош</a:t>
            </a:r>
            <a:r>
              <a:rPr lang="en-US" sz="4000" b="1" dirty="0" smtClean="0">
                <a:solidFill>
                  <a:srgbClr val="FF0000"/>
                </a:solidFill>
              </a:rPr>
              <a:t> </a:t>
            </a:r>
            <a:r>
              <a:rPr lang="en-US" sz="4000" b="1" dirty="0" err="1" smtClean="0">
                <a:solidFill>
                  <a:srgbClr val="FF0000"/>
                </a:solidFill>
              </a:rPr>
              <a:t>на</a:t>
            </a:r>
            <a:r>
              <a:rPr lang="en-US" sz="4000" b="1" dirty="0" smtClean="0">
                <a:solidFill>
                  <a:srgbClr val="FF0000"/>
                </a:solidFill>
              </a:rPr>
              <a:t> </a:t>
            </a:r>
            <a:r>
              <a:rPr lang="en-US" sz="4000" b="1" dirty="0" err="1" smtClean="0">
                <a:solidFill>
                  <a:srgbClr val="FF0000"/>
                </a:solidFill>
              </a:rPr>
              <a:t>технички</a:t>
            </a:r>
            <a:r>
              <a:rPr lang="en-US" sz="4000" b="1" dirty="0" smtClean="0">
                <a:solidFill>
                  <a:srgbClr val="FF0000"/>
                </a:solidFill>
              </a:rPr>
              <a:t> </a:t>
            </a:r>
            <a:r>
              <a:rPr lang="en-US" sz="4000" b="1" dirty="0" err="1" smtClean="0">
                <a:solidFill>
                  <a:srgbClr val="FF0000"/>
                </a:solidFill>
              </a:rPr>
              <a:t>средства</a:t>
            </a:r>
            <a:r>
              <a:rPr lang="en-US" sz="2800" dirty="0" smtClean="0"/>
              <a:t>. </a:t>
            </a:r>
            <a:r>
              <a:rPr lang="en-US" sz="2600" dirty="0" err="1" smtClean="0"/>
              <a:t>Страната</a:t>
            </a:r>
            <a:r>
              <a:rPr lang="en-US" sz="2600" dirty="0" smtClean="0"/>
              <a:t> </a:t>
            </a:r>
            <a:r>
              <a:rPr lang="en-US" sz="2600" dirty="0" err="1" smtClean="0"/>
              <a:t>може</a:t>
            </a:r>
            <a:r>
              <a:rPr lang="en-US" sz="2600" dirty="0" smtClean="0"/>
              <a:t> </a:t>
            </a:r>
            <a:r>
              <a:rPr lang="en-US" sz="2600" dirty="0" err="1" smtClean="0"/>
              <a:t>да</a:t>
            </a:r>
            <a:r>
              <a:rPr lang="en-US" sz="2600" dirty="0" smtClean="0"/>
              <a:t> </a:t>
            </a:r>
            <a:r>
              <a:rPr lang="en-US" sz="2600" dirty="0" err="1" smtClean="0"/>
              <a:t>услови</a:t>
            </a:r>
            <a:r>
              <a:rPr lang="en-US" sz="2600" dirty="0" smtClean="0"/>
              <a:t> </a:t>
            </a:r>
            <a:r>
              <a:rPr lang="en-US" sz="2600" dirty="0" err="1" smtClean="0"/>
              <a:t>делото</a:t>
            </a:r>
            <a:r>
              <a:rPr lang="en-US" sz="2600" dirty="0" smtClean="0"/>
              <a:t> </a:t>
            </a:r>
            <a:r>
              <a:rPr lang="en-US" sz="2600" dirty="0" err="1" smtClean="0"/>
              <a:t>да</a:t>
            </a:r>
            <a:r>
              <a:rPr lang="en-US" sz="2600" dirty="0" smtClean="0"/>
              <a:t> </a:t>
            </a:r>
            <a:r>
              <a:rPr lang="en-US" sz="2600" dirty="0" err="1" smtClean="0"/>
              <a:t>мора</a:t>
            </a:r>
            <a:r>
              <a:rPr lang="en-US" sz="2600" dirty="0" smtClean="0"/>
              <a:t> </a:t>
            </a:r>
            <a:r>
              <a:rPr lang="en-US" sz="2600" dirty="0" err="1" smtClean="0"/>
              <a:t>да</a:t>
            </a:r>
            <a:r>
              <a:rPr lang="en-US" sz="2600" dirty="0" smtClean="0"/>
              <a:t> </a:t>
            </a:r>
            <a:r>
              <a:rPr lang="en-US" sz="2600" dirty="0" err="1" smtClean="0"/>
              <a:t>биде</a:t>
            </a:r>
            <a:r>
              <a:rPr lang="en-US" sz="2600" dirty="0" smtClean="0"/>
              <a:t>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нечесна</a:t>
            </a:r>
            <a:r>
              <a:rPr lang="en-US" sz="2600" dirty="0" smtClean="0"/>
              <a:t> </a:t>
            </a:r>
            <a:r>
              <a:rPr lang="en-US" sz="2600" dirty="0" err="1" smtClean="0"/>
              <a:t>намера</a:t>
            </a:r>
            <a:r>
              <a:rPr lang="en-US" sz="2600" dirty="0" smtClean="0"/>
              <a:t> </a:t>
            </a:r>
            <a:r>
              <a:rPr lang="en-US" sz="2600" dirty="0" err="1" smtClean="0"/>
              <a:t>или</a:t>
            </a:r>
            <a:r>
              <a:rPr lang="en-US" sz="2600" dirty="0" smtClean="0"/>
              <a:t> </a:t>
            </a:r>
            <a:r>
              <a:rPr lang="en-US" sz="2600" dirty="0" err="1" smtClean="0"/>
              <a:t>извршено</a:t>
            </a:r>
            <a:r>
              <a:rPr lang="en-US" sz="2600" dirty="0" smtClean="0"/>
              <a:t> </a:t>
            </a:r>
            <a:r>
              <a:rPr lang="en-US" sz="2600" dirty="0" err="1" smtClean="0"/>
              <a:t>во</a:t>
            </a:r>
            <a:r>
              <a:rPr lang="en-US" sz="2600" dirty="0" smtClean="0"/>
              <a:t> </a:t>
            </a:r>
            <a:r>
              <a:rPr lang="en-US" sz="2600" dirty="0" err="1" smtClean="0"/>
              <a:t>врска</a:t>
            </a:r>
            <a:r>
              <a:rPr lang="en-US" sz="2600" dirty="0" smtClean="0"/>
              <a:t> </a:t>
            </a:r>
            <a:r>
              <a:rPr lang="en-US" sz="2600" dirty="0" err="1" smtClean="0"/>
              <a:t>со</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што</a:t>
            </a:r>
            <a:r>
              <a:rPr lang="en-US" sz="2600" dirty="0" smtClean="0"/>
              <a:t> е </a:t>
            </a:r>
            <a:r>
              <a:rPr lang="en-US" sz="2600" dirty="0" err="1" smtClean="0"/>
              <a:t>поврзан</a:t>
            </a:r>
            <a:r>
              <a:rPr lang="en-US" sz="2600" dirty="0" smtClean="0"/>
              <a:t> </a:t>
            </a:r>
            <a:r>
              <a:rPr lang="en-US" sz="2600" dirty="0" err="1" smtClean="0"/>
              <a:t>со</a:t>
            </a:r>
            <a:r>
              <a:rPr lang="en-US" sz="2600" dirty="0" smtClean="0"/>
              <a:t> </a:t>
            </a:r>
            <a:r>
              <a:rPr lang="en-US" sz="2600" dirty="0" err="1" smtClean="0"/>
              <a:t>друг</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a:t>
            </a:r>
          </a:p>
          <a:p>
            <a:pPr marL="3175" indent="-3175" algn="just" eaLnBrk="1" hangingPunct="1">
              <a:lnSpc>
                <a:spcPct val="90000"/>
              </a:lnSpc>
              <a:buFont typeface="Arial" charset="0"/>
              <a:buNone/>
            </a:pPr>
            <a:endParaRPr lang="en-US" altLang="en-US" sz="2800" dirty="0" smtClean="0"/>
          </a:p>
        </p:txBody>
      </p:sp>
      <p:sp>
        <p:nvSpPr>
          <p:cNvPr id="2560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68A0037B-4951-4120-A143-BC9FF4B14921}" type="slidenum">
              <a:rPr lang="en-US" smtClean="0">
                <a:solidFill>
                  <a:srgbClr val="898989"/>
                </a:solidFill>
                <a:latin typeface="Calibri" pitchFamily="34" charset="0"/>
              </a:rPr>
              <a:pPr eaLnBrk="1" hangingPunct="1"/>
              <a:t>24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pPr eaLnBrk="1" hangingPunct="1"/>
            <a:r>
              <a:rPr lang="en-US" b="1" smtClean="0"/>
              <a:t>Технички средства</a:t>
            </a:r>
          </a:p>
        </p:txBody>
      </p:sp>
      <p:sp>
        <p:nvSpPr>
          <p:cNvPr id="26627" name="Rectangle 3"/>
          <p:cNvSpPr>
            <a:spLocks noGrp="1"/>
          </p:cNvSpPr>
          <p:nvPr>
            <p:ph type="body" idx="1"/>
          </p:nvPr>
        </p:nvSpPr>
        <p:spPr>
          <a:xfrm>
            <a:off x="457200" y="1643063"/>
            <a:ext cx="8229600" cy="4476750"/>
          </a:xfrm>
        </p:spPr>
        <p:txBody>
          <a:bodyPr/>
          <a:lstStyle/>
          <a:p>
            <a:pPr algn="just" eaLnBrk="1" hangingPunct="1">
              <a:lnSpc>
                <a:spcPct val="90000"/>
              </a:lnSpc>
            </a:pPr>
            <a:r>
              <a:rPr lang="en-US" sz="2800" smtClean="0">
                <a:cs typeface="Times New Roman" pitchFamily="18" charset="0"/>
              </a:rPr>
              <a:t>Преку:</a:t>
            </a:r>
          </a:p>
          <a:p>
            <a:pPr lvl="1" algn="just" eaLnBrk="1" hangingPunct="1">
              <a:lnSpc>
                <a:spcPct val="90000"/>
              </a:lnSpc>
            </a:pPr>
            <a:r>
              <a:rPr lang="en-US" sz="2400" smtClean="0">
                <a:cs typeface="Times New Roman" pitchFamily="18" charset="0"/>
              </a:rPr>
              <a:t>Пристап и употреба на компјутерски систем; или </a:t>
            </a:r>
          </a:p>
          <a:p>
            <a:pPr lvl="1" algn="just" eaLnBrk="1" hangingPunct="1">
              <a:lnSpc>
                <a:spcPct val="90000"/>
              </a:lnSpc>
            </a:pPr>
            <a:r>
              <a:rPr lang="en-US" sz="2400" smtClean="0">
                <a:cs typeface="Times New Roman" pitchFamily="18" charset="0"/>
              </a:rPr>
              <a:t>Користење електронски уреди за прислушување</a:t>
            </a:r>
          </a:p>
          <a:p>
            <a:pPr algn="just" eaLnBrk="1" hangingPunct="1">
              <a:lnSpc>
                <a:spcPct val="90000"/>
              </a:lnSpc>
            </a:pPr>
            <a:endParaRPr lang="en-US" sz="2800" smtClean="0">
              <a:cs typeface="Times New Roman" pitchFamily="18" charset="0"/>
            </a:endParaRPr>
          </a:p>
          <a:p>
            <a:pPr algn="just" eaLnBrk="1" hangingPunct="1">
              <a:lnSpc>
                <a:spcPct val="90000"/>
              </a:lnSpc>
            </a:pPr>
            <a:r>
              <a:rPr lang="en-US" sz="2800" smtClean="0">
                <a:cs typeface="Times New Roman" pitchFamily="18" charset="0"/>
              </a:rPr>
              <a:t>Може да вклучат:</a:t>
            </a:r>
          </a:p>
          <a:p>
            <a:pPr lvl="1" algn="just" eaLnBrk="1" hangingPunct="1">
              <a:lnSpc>
                <a:spcPct val="90000"/>
              </a:lnSpc>
            </a:pPr>
            <a:r>
              <a:rPr lang="en-US" sz="2400" smtClean="0">
                <a:cs typeface="Times New Roman" pitchFamily="18" charset="0"/>
              </a:rPr>
              <a:t>Снимање</a:t>
            </a:r>
          </a:p>
          <a:p>
            <a:pPr lvl="1" algn="just" eaLnBrk="1" hangingPunct="1">
              <a:lnSpc>
                <a:spcPct val="90000"/>
              </a:lnSpc>
            </a:pPr>
            <a:r>
              <a:rPr lang="en-US" sz="2400" smtClean="0">
                <a:cs typeface="Times New Roman" pitchFamily="18" charset="0"/>
              </a:rPr>
              <a:t>Користење технички уреди фиксирани на преносни линии</a:t>
            </a:r>
          </a:p>
          <a:p>
            <a:pPr lvl="1" algn="just" eaLnBrk="1" hangingPunct="1">
              <a:lnSpc>
                <a:spcPct val="90000"/>
              </a:lnSpc>
            </a:pPr>
            <a:r>
              <a:rPr lang="en-US" sz="2400" smtClean="0">
                <a:cs typeface="Times New Roman" pitchFamily="18" charset="0"/>
              </a:rPr>
              <a:t>Користење уреди за собирање и за евидентирање на безжични комуникации</a:t>
            </a:r>
          </a:p>
          <a:p>
            <a:pPr lvl="1" algn="just" eaLnBrk="1" hangingPunct="1">
              <a:lnSpc>
                <a:spcPct val="90000"/>
              </a:lnSpc>
            </a:pPr>
            <a:r>
              <a:rPr lang="en-US" sz="2400" smtClean="0">
                <a:cs typeface="Times New Roman" pitchFamily="18" charset="0"/>
              </a:rPr>
              <a:t>Користење софтвер, лозинки и кодови</a:t>
            </a:r>
          </a:p>
        </p:txBody>
      </p:sp>
      <p:sp>
        <p:nvSpPr>
          <p:cNvPr id="2662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7DAF90C3-006B-46AE-A881-46C8C891628C}" type="slidenum">
              <a:rPr lang="en-US" smtClean="0">
                <a:solidFill>
                  <a:srgbClr val="898989"/>
                </a:solidFill>
                <a:latin typeface="Calibri" pitchFamily="34" charset="0"/>
              </a:rPr>
              <a:pPr eaLnBrk="1" hangingPunct="1"/>
              <a:t>25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p:txBody>
          <a:bodyPr/>
          <a:lstStyle/>
          <a:p>
            <a:pPr eaLnBrk="1" hangingPunct="1"/>
            <a:r>
              <a:rPr lang="en-US" sz="4000" b="1" smtClean="0"/>
              <a:t>Член 3 - Недозволено пресретнување </a:t>
            </a:r>
            <a:endParaRPr lang="en-US" altLang="en-US" sz="4000" smtClean="0"/>
          </a:p>
        </p:txBody>
      </p:sp>
      <p:sp>
        <p:nvSpPr>
          <p:cNvPr id="27651" name="Rectangle 3"/>
          <p:cNvSpPr>
            <a:spLocks noGrp="1"/>
          </p:cNvSpPr>
          <p:nvPr>
            <p:ph type="body" idx="1"/>
          </p:nvPr>
        </p:nvSpPr>
        <p:spPr>
          <a:xfrm>
            <a:off x="457200" y="1533525"/>
            <a:ext cx="8229600" cy="4525963"/>
          </a:xfrm>
        </p:spPr>
        <p:txBody>
          <a:bodyPr/>
          <a:lstStyle/>
          <a:p>
            <a:pPr marL="3175" indent="-3175" algn="just" eaLnBrk="1" hangingPunct="1">
              <a:lnSpc>
                <a:spcPct val="90000"/>
              </a:lnSpc>
              <a:buFont typeface="Arial" charset="0"/>
              <a:buNone/>
            </a:pPr>
            <a:r>
              <a:rPr lang="en-US" sz="2600" dirty="0" err="1" smtClean="0"/>
              <a:t>Секоја</a:t>
            </a:r>
            <a:r>
              <a:rPr lang="en-US" sz="2600" dirty="0" smtClean="0"/>
              <a:t> </a:t>
            </a:r>
            <a:r>
              <a:rPr lang="en-US" sz="2600" dirty="0" err="1" smtClean="0"/>
              <a:t>страна</a:t>
            </a:r>
            <a:r>
              <a:rPr lang="en-US" sz="2600" dirty="0" smtClean="0"/>
              <a:t> </a:t>
            </a:r>
            <a:r>
              <a:rPr lang="en-US" sz="2600" dirty="0" err="1" smtClean="0"/>
              <a:t>ќе</a:t>
            </a:r>
            <a:r>
              <a:rPr lang="en-US" sz="2600" dirty="0" smtClean="0"/>
              <a:t> </a:t>
            </a:r>
            <a:r>
              <a:rPr lang="en-US" sz="2600" dirty="0" err="1" smtClean="0"/>
              <a:t>усвои</a:t>
            </a:r>
            <a:r>
              <a:rPr lang="en-US" sz="2600" dirty="0" smtClean="0"/>
              <a:t> </a:t>
            </a:r>
            <a:r>
              <a:rPr lang="en-US" sz="2600" dirty="0" err="1" smtClean="0"/>
              <a:t>такви</a:t>
            </a:r>
            <a:r>
              <a:rPr lang="en-US" sz="2600" dirty="0" smtClean="0"/>
              <a:t> </a:t>
            </a:r>
            <a:r>
              <a:rPr lang="en-US" sz="2600" dirty="0" err="1" smtClean="0"/>
              <a:t>законодавни</a:t>
            </a:r>
            <a:r>
              <a:rPr lang="en-US" sz="2600" dirty="0" smtClean="0"/>
              <a:t> и </a:t>
            </a:r>
            <a:r>
              <a:rPr lang="en-US" sz="2600" dirty="0" err="1" smtClean="0"/>
              <a:t>други</a:t>
            </a:r>
            <a:r>
              <a:rPr lang="en-US" sz="2600" dirty="0" smtClean="0"/>
              <a:t> </a:t>
            </a:r>
            <a:r>
              <a:rPr lang="en-US" sz="2600" dirty="0" err="1" smtClean="0"/>
              <a:t>неопходни</a:t>
            </a:r>
            <a:r>
              <a:rPr lang="en-US" sz="2600" dirty="0" smtClean="0"/>
              <a:t> </a:t>
            </a:r>
            <a:r>
              <a:rPr lang="en-US" sz="2600" dirty="0" err="1" smtClean="0"/>
              <a:t>мерки</a:t>
            </a:r>
            <a:r>
              <a:rPr lang="en-US" sz="2600" dirty="0" smtClean="0"/>
              <a:t>, </a:t>
            </a:r>
            <a:r>
              <a:rPr lang="en-US" sz="2600" dirty="0" err="1" smtClean="0"/>
              <a:t>со</a:t>
            </a:r>
            <a:r>
              <a:rPr lang="en-US" sz="2600" dirty="0" smtClean="0"/>
              <a:t> </a:t>
            </a:r>
            <a:r>
              <a:rPr lang="en-US" sz="2600" dirty="0" err="1" smtClean="0"/>
              <a:t>цел</a:t>
            </a:r>
            <a:r>
              <a:rPr lang="en-US" sz="2600" dirty="0" smtClean="0"/>
              <a:t> </a:t>
            </a:r>
            <a:r>
              <a:rPr lang="en-US" sz="2600" dirty="0" err="1" smtClean="0"/>
              <a:t>во</a:t>
            </a:r>
            <a:r>
              <a:rPr lang="en-US" sz="2600" dirty="0" smtClean="0"/>
              <a:t> </a:t>
            </a:r>
            <a:r>
              <a:rPr lang="en-US" sz="2600" dirty="0" err="1" smtClean="0"/>
              <a:t>нејзиното</a:t>
            </a:r>
            <a:r>
              <a:rPr lang="en-US" sz="2600" dirty="0" smtClean="0"/>
              <a:t> </a:t>
            </a:r>
            <a:r>
              <a:rPr lang="en-US" sz="2600" dirty="0" err="1" smtClean="0"/>
              <a:t>национално</a:t>
            </a:r>
            <a:r>
              <a:rPr lang="en-US" sz="2600" dirty="0" smtClean="0"/>
              <a:t> </a:t>
            </a:r>
            <a:r>
              <a:rPr lang="en-US" sz="2600" dirty="0" err="1" smtClean="0"/>
              <a:t>право</a:t>
            </a:r>
            <a:r>
              <a:rPr lang="en-US" sz="2600" dirty="0" smtClean="0"/>
              <a:t> </a:t>
            </a:r>
            <a:r>
              <a:rPr lang="en-US" sz="2600" dirty="0" err="1" smtClean="0"/>
              <a:t>како</a:t>
            </a:r>
            <a:r>
              <a:rPr lang="en-US" sz="2600" dirty="0" smtClean="0"/>
              <a:t> </a:t>
            </a:r>
            <a:r>
              <a:rPr lang="en-US" sz="2600" dirty="0" err="1" smtClean="0"/>
              <a:t>кривично</a:t>
            </a:r>
            <a:r>
              <a:rPr lang="en-US" sz="2600" dirty="0" smtClean="0"/>
              <a:t> </a:t>
            </a:r>
            <a:r>
              <a:rPr lang="en-US" sz="2600" dirty="0" err="1" smtClean="0"/>
              <a:t>дело</a:t>
            </a:r>
            <a:r>
              <a:rPr lang="en-US" sz="2600" dirty="0" smtClean="0"/>
              <a:t> </a:t>
            </a:r>
            <a:r>
              <a:rPr lang="en-US" sz="2600" dirty="0" err="1" smtClean="0"/>
              <a:t>да</a:t>
            </a:r>
            <a:r>
              <a:rPr lang="en-US" sz="2600" dirty="0" smtClean="0"/>
              <a:t> </a:t>
            </a:r>
            <a:r>
              <a:rPr lang="en-US" sz="2600" dirty="0" err="1" smtClean="0"/>
              <a:t>се</a:t>
            </a:r>
            <a:r>
              <a:rPr lang="en-US" sz="2600" dirty="0" smtClean="0"/>
              <a:t> </a:t>
            </a:r>
            <a:r>
              <a:rPr lang="en-US" sz="2600" dirty="0" err="1" smtClean="0"/>
              <a:t>квалификува</a:t>
            </a:r>
            <a:r>
              <a:rPr lang="en-US" sz="2600" dirty="0" smtClean="0"/>
              <a:t> </a:t>
            </a:r>
            <a:r>
              <a:rPr lang="en-US" sz="2600" dirty="0" err="1" smtClean="0"/>
              <a:t>бесправното</a:t>
            </a:r>
            <a:r>
              <a:rPr lang="en-US" sz="2600" dirty="0" smtClean="0"/>
              <a:t> </a:t>
            </a:r>
            <a:r>
              <a:rPr lang="en-US" sz="2600" dirty="0" err="1" smtClean="0"/>
              <a:t>пресретнување</a:t>
            </a:r>
            <a:r>
              <a:rPr lang="en-US" sz="2600" dirty="0" smtClean="0"/>
              <a:t> </a:t>
            </a:r>
            <a:r>
              <a:rPr lang="en-US" sz="2600" dirty="0" err="1" smtClean="0"/>
              <a:t>на</a:t>
            </a:r>
            <a:r>
              <a:rPr lang="en-US" sz="2600" dirty="0" smtClean="0"/>
              <a:t> </a:t>
            </a:r>
            <a:r>
              <a:rPr lang="en-US" sz="4000" b="1" dirty="0" err="1" smtClean="0">
                <a:solidFill>
                  <a:srgbClr val="FF0000"/>
                </a:solidFill>
              </a:rPr>
              <a:t>пренесувањето</a:t>
            </a:r>
            <a:r>
              <a:rPr lang="en-US" sz="4000" b="1" dirty="0" smtClean="0">
                <a:solidFill>
                  <a:srgbClr val="FF0000"/>
                </a:solidFill>
              </a:rPr>
              <a:t> </a:t>
            </a:r>
            <a:r>
              <a:rPr lang="en-US" sz="4000" b="1" dirty="0" err="1" smtClean="0">
                <a:solidFill>
                  <a:srgbClr val="FF0000"/>
                </a:solidFill>
              </a:rPr>
              <a:t>на</a:t>
            </a:r>
            <a:r>
              <a:rPr lang="en-US" sz="4000" b="1" dirty="0" smtClean="0">
                <a:solidFill>
                  <a:srgbClr val="FF0000"/>
                </a:solidFill>
              </a:rPr>
              <a:t> </a:t>
            </a:r>
            <a:r>
              <a:rPr lang="en-US" sz="4000" b="1" dirty="0" err="1" smtClean="0">
                <a:solidFill>
                  <a:srgbClr val="FF0000"/>
                </a:solidFill>
              </a:rPr>
              <a:t>компјутерски</a:t>
            </a:r>
            <a:r>
              <a:rPr lang="en-US" sz="4000" b="1" dirty="0" smtClean="0">
                <a:solidFill>
                  <a:srgbClr val="FF0000"/>
                </a:solidFill>
              </a:rPr>
              <a:t> </a:t>
            </a:r>
            <a:r>
              <a:rPr lang="en-US" sz="4000" b="1" dirty="0" err="1" smtClean="0">
                <a:solidFill>
                  <a:srgbClr val="FF0000"/>
                </a:solidFill>
              </a:rPr>
              <a:t>податоци</a:t>
            </a:r>
            <a:r>
              <a:rPr lang="en-US" sz="4000" b="1" dirty="0" smtClean="0">
                <a:solidFill>
                  <a:srgbClr val="FF0000"/>
                </a:solidFill>
              </a:rPr>
              <a:t> </a:t>
            </a:r>
            <a:r>
              <a:rPr lang="en-US" sz="4000" b="1" dirty="0" err="1" smtClean="0">
                <a:solidFill>
                  <a:srgbClr val="FF0000"/>
                </a:solidFill>
              </a:rPr>
              <a:t>што</a:t>
            </a:r>
            <a:r>
              <a:rPr lang="en-US" sz="4000" b="1" dirty="0" smtClean="0">
                <a:solidFill>
                  <a:srgbClr val="FF0000"/>
                </a:solidFill>
              </a:rPr>
              <a:t> </a:t>
            </a:r>
            <a:r>
              <a:rPr lang="en-US" sz="4000" b="1" dirty="0" err="1" smtClean="0">
                <a:solidFill>
                  <a:srgbClr val="FF0000"/>
                </a:solidFill>
              </a:rPr>
              <a:t>не</a:t>
            </a:r>
            <a:r>
              <a:rPr lang="en-US" sz="4000" b="1" dirty="0" smtClean="0">
                <a:solidFill>
                  <a:srgbClr val="FF0000"/>
                </a:solidFill>
              </a:rPr>
              <a:t> </a:t>
            </a:r>
            <a:r>
              <a:rPr lang="en-US" sz="4000" b="1" dirty="0" err="1" smtClean="0">
                <a:solidFill>
                  <a:srgbClr val="FF0000"/>
                </a:solidFill>
              </a:rPr>
              <a:t>се</a:t>
            </a:r>
            <a:r>
              <a:rPr lang="en-US" sz="4000" b="1" dirty="0" smtClean="0">
                <a:solidFill>
                  <a:srgbClr val="FF0000"/>
                </a:solidFill>
              </a:rPr>
              <a:t> </a:t>
            </a:r>
            <a:r>
              <a:rPr lang="en-US" sz="4000" b="1" dirty="0" err="1" smtClean="0">
                <a:solidFill>
                  <a:srgbClr val="FF0000"/>
                </a:solidFill>
              </a:rPr>
              <a:t>од</a:t>
            </a:r>
            <a:r>
              <a:rPr lang="en-US" sz="4000" b="1" dirty="0" smtClean="0">
                <a:solidFill>
                  <a:srgbClr val="FF0000"/>
                </a:solidFill>
              </a:rPr>
              <a:t> </a:t>
            </a:r>
            <a:r>
              <a:rPr lang="en-US" sz="4000" b="1" dirty="0" err="1" smtClean="0">
                <a:solidFill>
                  <a:srgbClr val="FF0000"/>
                </a:solidFill>
              </a:rPr>
              <a:t>јавен</a:t>
            </a:r>
            <a:r>
              <a:rPr lang="en-US" sz="4000" b="1" dirty="0" smtClean="0">
                <a:solidFill>
                  <a:srgbClr val="FF0000"/>
                </a:solidFill>
              </a:rPr>
              <a:t> </a:t>
            </a:r>
            <a:r>
              <a:rPr lang="en-US" sz="4000" b="1" dirty="0" err="1" smtClean="0">
                <a:solidFill>
                  <a:srgbClr val="FF0000"/>
                </a:solidFill>
              </a:rPr>
              <a:t>карактер</a:t>
            </a:r>
            <a:r>
              <a:rPr lang="en-US" sz="2600" dirty="0" smtClean="0"/>
              <a:t>, </a:t>
            </a:r>
            <a:r>
              <a:rPr lang="en-US" sz="2600" dirty="0" err="1" smtClean="0"/>
              <a:t>кон</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од</a:t>
            </a:r>
            <a:r>
              <a:rPr lang="en-US" sz="2600" dirty="0" smtClean="0"/>
              <a:t> </a:t>
            </a:r>
            <a:r>
              <a:rPr lang="en-US" sz="2600" dirty="0" err="1" smtClean="0"/>
              <a:t>него</a:t>
            </a:r>
            <a:r>
              <a:rPr lang="en-US" sz="2600" dirty="0" smtClean="0"/>
              <a:t> </a:t>
            </a:r>
            <a:r>
              <a:rPr lang="en-US" sz="2600" dirty="0" err="1" smtClean="0"/>
              <a:t>или</a:t>
            </a:r>
            <a:r>
              <a:rPr lang="en-US" sz="2600" dirty="0" smtClean="0"/>
              <a:t> </a:t>
            </a:r>
            <a:r>
              <a:rPr lang="en-US" sz="2600" dirty="0" err="1" smtClean="0"/>
              <a:t>во</a:t>
            </a:r>
            <a:r>
              <a:rPr lang="en-US" sz="2600" dirty="0" smtClean="0"/>
              <a:t> </a:t>
            </a:r>
            <a:r>
              <a:rPr lang="en-US" sz="2600" dirty="0" err="1" smtClean="0"/>
              <a:t>самиот</a:t>
            </a:r>
            <a:r>
              <a:rPr lang="en-US" sz="2600" dirty="0" smtClean="0"/>
              <a:t> </a:t>
            </a:r>
            <a:r>
              <a:rPr lang="en-US" sz="2600" dirty="0" err="1" smtClean="0"/>
              <a:t>систем</a:t>
            </a:r>
            <a:r>
              <a:rPr lang="en-US" sz="2600" dirty="0" smtClean="0"/>
              <a:t>, </a:t>
            </a:r>
            <a:r>
              <a:rPr lang="en-US" sz="2600" dirty="0" err="1" smtClean="0"/>
              <a:t>во</a:t>
            </a:r>
            <a:r>
              <a:rPr lang="en-US" sz="2600" dirty="0" smtClean="0"/>
              <a:t> </a:t>
            </a:r>
            <a:r>
              <a:rPr lang="en-US" sz="2600" dirty="0" err="1" smtClean="0"/>
              <a:t>што</a:t>
            </a:r>
            <a:r>
              <a:rPr lang="en-US" sz="2600" dirty="0" smtClean="0"/>
              <a:t> </a:t>
            </a:r>
            <a:r>
              <a:rPr lang="en-US" sz="2600" dirty="0" err="1" smtClean="0"/>
              <a:t>спаѓа</a:t>
            </a:r>
            <a:r>
              <a:rPr lang="en-US" sz="2600" dirty="0" smtClean="0"/>
              <a:t> и </a:t>
            </a:r>
            <a:r>
              <a:rPr lang="en-US" sz="2600" dirty="0" err="1" smtClean="0"/>
              <a:t>електромагнетната</a:t>
            </a:r>
            <a:r>
              <a:rPr lang="en-US" sz="2600" dirty="0" smtClean="0"/>
              <a:t> </a:t>
            </a:r>
            <a:r>
              <a:rPr lang="en-US" sz="2600" dirty="0" err="1" smtClean="0"/>
              <a:t>емисија</a:t>
            </a:r>
            <a:r>
              <a:rPr lang="en-US" sz="2600" dirty="0" smtClean="0"/>
              <a:t> </a:t>
            </a:r>
            <a:r>
              <a:rPr lang="en-US" sz="2600" dirty="0" err="1" smtClean="0"/>
              <a:t>од</a:t>
            </a:r>
            <a:r>
              <a:rPr lang="en-US" sz="2600" dirty="0" smtClean="0"/>
              <a:t> </a:t>
            </a:r>
            <a:r>
              <a:rPr lang="en-US" sz="2600" dirty="0" err="1" smtClean="0"/>
              <a:t>компјутерски</a:t>
            </a:r>
            <a:r>
              <a:rPr lang="en-US" sz="2600" dirty="0" smtClean="0"/>
              <a:t> </a:t>
            </a:r>
            <a:r>
              <a:rPr lang="en-US" sz="2600" dirty="0" err="1" smtClean="0"/>
              <a:t>системи</a:t>
            </a:r>
            <a:r>
              <a:rPr lang="en-US" sz="2600" dirty="0" smtClean="0"/>
              <a:t> </a:t>
            </a:r>
            <a:r>
              <a:rPr lang="en-US" sz="2600" dirty="0" err="1" smtClean="0"/>
              <a:t>со</a:t>
            </a:r>
            <a:r>
              <a:rPr lang="en-US" sz="2600" dirty="0" smtClean="0"/>
              <a:t> </a:t>
            </a:r>
            <a:r>
              <a:rPr lang="en-US" sz="2600" dirty="0" err="1" smtClean="0"/>
              <a:t>кој</a:t>
            </a:r>
            <a:r>
              <a:rPr lang="en-US" sz="2600" dirty="0" smtClean="0"/>
              <a:t> </a:t>
            </a:r>
            <a:r>
              <a:rPr lang="en-US" sz="2600" dirty="0" err="1" smtClean="0"/>
              <a:t>се</a:t>
            </a:r>
            <a:r>
              <a:rPr lang="en-US" sz="2600" dirty="0" smtClean="0"/>
              <a:t> </a:t>
            </a:r>
            <a:r>
              <a:rPr lang="en-US" sz="2600" dirty="0" err="1" smtClean="0"/>
              <a:t>пренесуваат</a:t>
            </a:r>
            <a:r>
              <a:rPr lang="en-US" sz="2600" dirty="0" smtClean="0"/>
              <a:t> </a:t>
            </a:r>
            <a:r>
              <a:rPr lang="en-US" sz="2600" dirty="0" err="1" smtClean="0"/>
              <a:t>таквите</a:t>
            </a:r>
            <a:r>
              <a:rPr lang="en-US" sz="2600" dirty="0" smtClean="0"/>
              <a:t> </a:t>
            </a:r>
            <a:r>
              <a:rPr lang="en-US" sz="2600" dirty="0" err="1" smtClean="0"/>
              <a:t>податоци</a:t>
            </a:r>
            <a:r>
              <a:rPr lang="en-US" sz="2600" dirty="0" smtClean="0"/>
              <a:t>, а </a:t>
            </a:r>
            <a:r>
              <a:rPr lang="en-US" sz="2600" dirty="0" err="1" smtClean="0"/>
              <a:t>кога</a:t>
            </a:r>
            <a:r>
              <a:rPr lang="en-US" sz="2600" dirty="0" smtClean="0"/>
              <a:t> е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намера</a:t>
            </a:r>
            <a:r>
              <a:rPr lang="en-US" sz="2600" dirty="0" smtClean="0"/>
              <a:t> и </a:t>
            </a:r>
            <a:r>
              <a:rPr lang="en-US" sz="2600" dirty="0" err="1" smtClean="0"/>
              <a:t>со</a:t>
            </a:r>
            <a:r>
              <a:rPr lang="en-US" sz="2600" dirty="0" smtClean="0"/>
              <a:t> </a:t>
            </a:r>
            <a:r>
              <a:rPr lang="en-US" sz="2600" dirty="0" err="1" smtClean="0"/>
              <a:t>помош</a:t>
            </a:r>
            <a:r>
              <a:rPr lang="en-US" sz="2600" dirty="0" smtClean="0"/>
              <a:t> </a:t>
            </a:r>
            <a:r>
              <a:rPr lang="en-US" sz="2600" dirty="0" err="1" smtClean="0"/>
              <a:t>на</a:t>
            </a:r>
            <a:r>
              <a:rPr lang="en-US" sz="2600" dirty="0" smtClean="0"/>
              <a:t> </a:t>
            </a:r>
            <a:r>
              <a:rPr lang="en-US" sz="2600" dirty="0" err="1" smtClean="0"/>
              <a:t>технички</a:t>
            </a:r>
            <a:r>
              <a:rPr lang="en-US" sz="2600" dirty="0" smtClean="0"/>
              <a:t> </a:t>
            </a:r>
            <a:r>
              <a:rPr lang="en-US" sz="2600" dirty="0" err="1" smtClean="0"/>
              <a:t>средства</a:t>
            </a:r>
            <a:r>
              <a:rPr lang="en-US" sz="2600" dirty="0" smtClean="0"/>
              <a:t>. </a:t>
            </a:r>
            <a:r>
              <a:rPr lang="en-US" sz="2600" dirty="0" err="1" smtClean="0"/>
              <a:t>Страната</a:t>
            </a:r>
            <a:r>
              <a:rPr lang="en-US" sz="2600" dirty="0" smtClean="0"/>
              <a:t> </a:t>
            </a:r>
            <a:r>
              <a:rPr lang="en-US" sz="2600" dirty="0" err="1" smtClean="0"/>
              <a:t>може</a:t>
            </a:r>
            <a:r>
              <a:rPr lang="en-US" sz="2600" dirty="0" smtClean="0"/>
              <a:t> </a:t>
            </a:r>
            <a:r>
              <a:rPr lang="en-US" sz="2600" dirty="0" err="1" smtClean="0"/>
              <a:t>да</a:t>
            </a:r>
            <a:r>
              <a:rPr lang="en-US" sz="2600" dirty="0" smtClean="0"/>
              <a:t> </a:t>
            </a:r>
            <a:r>
              <a:rPr lang="en-US" sz="2600" dirty="0" err="1" smtClean="0"/>
              <a:t>услови</a:t>
            </a:r>
            <a:r>
              <a:rPr lang="en-US" sz="2600" dirty="0" smtClean="0"/>
              <a:t> </a:t>
            </a:r>
            <a:r>
              <a:rPr lang="en-US" sz="2600" dirty="0" err="1" smtClean="0"/>
              <a:t>делото</a:t>
            </a:r>
            <a:r>
              <a:rPr lang="en-US" sz="2600" dirty="0" smtClean="0"/>
              <a:t> </a:t>
            </a:r>
            <a:r>
              <a:rPr lang="en-US" sz="2600" dirty="0" err="1" smtClean="0"/>
              <a:t>да</a:t>
            </a:r>
            <a:r>
              <a:rPr lang="en-US" sz="2600" dirty="0" smtClean="0"/>
              <a:t> </a:t>
            </a:r>
            <a:r>
              <a:rPr lang="en-US" sz="2600" dirty="0" err="1" smtClean="0"/>
              <a:t>мора</a:t>
            </a:r>
            <a:r>
              <a:rPr lang="en-US" sz="2600" dirty="0" smtClean="0"/>
              <a:t> </a:t>
            </a:r>
            <a:r>
              <a:rPr lang="en-US" sz="2600" dirty="0" err="1" smtClean="0"/>
              <a:t>да</a:t>
            </a:r>
            <a:r>
              <a:rPr lang="en-US" sz="2600" dirty="0" smtClean="0"/>
              <a:t> </a:t>
            </a:r>
            <a:r>
              <a:rPr lang="en-US" sz="2600" dirty="0" err="1" smtClean="0"/>
              <a:t>биде</a:t>
            </a:r>
            <a:r>
              <a:rPr lang="en-US" sz="2600" dirty="0" smtClean="0"/>
              <a:t>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нечесна</a:t>
            </a:r>
            <a:r>
              <a:rPr lang="en-US" sz="2600" dirty="0" smtClean="0"/>
              <a:t> </a:t>
            </a:r>
            <a:r>
              <a:rPr lang="en-US" sz="2600" dirty="0" err="1" smtClean="0"/>
              <a:t>намера</a:t>
            </a:r>
            <a:r>
              <a:rPr lang="en-US" sz="2600" dirty="0" smtClean="0"/>
              <a:t> </a:t>
            </a:r>
            <a:r>
              <a:rPr lang="en-US" sz="2600" dirty="0" err="1" smtClean="0"/>
              <a:t>или</a:t>
            </a:r>
            <a:r>
              <a:rPr lang="en-US" sz="2600" dirty="0" smtClean="0"/>
              <a:t> </a:t>
            </a:r>
            <a:r>
              <a:rPr lang="en-US" sz="2600" dirty="0" err="1" smtClean="0"/>
              <a:t>извршено</a:t>
            </a:r>
            <a:r>
              <a:rPr lang="en-US" sz="2600" dirty="0" smtClean="0"/>
              <a:t> </a:t>
            </a:r>
            <a:r>
              <a:rPr lang="en-US" sz="2600" dirty="0" err="1" smtClean="0"/>
              <a:t>во</a:t>
            </a:r>
            <a:r>
              <a:rPr lang="en-US" sz="2600" dirty="0" smtClean="0"/>
              <a:t> </a:t>
            </a:r>
            <a:r>
              <a:rPr lang="en-US" sz="2600" dirty="0" err="1" smtClean="0"/>
              <a:t>врска</a:t>
            </a:r>
            <a:r>
              <a:rPr lang="en-US" sz="2600" dirty="0" smtClean="0"/>
              <a:t> </a:t>
            </a:r>
            <a:r>
              <a:rPr lang="en-US" sz="2600" dirty="0" err="1" smtClean="0"/>
              <a:t>со</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што</a:t>
            </a:r>
            <a:r>
              <a:rPr lang="en-US" sz="2600" dirty="0" smtClean="0"/>
              <a:t> е </a:t>
            </a:r>
            <a:r>
              <a:rPr lang="en-US" sz="2600" dirty="0" err="1" smtClean="0"/>
              <a:t>поврзан</a:t>
            </a:r>
            <a:r>
              <a:rPr lang="en-US" sz="2600" dirty="0" smtClean="0"/>
              <a:t> </a:t>
            </a:r>
            <a:r>
              <a:rPr lang="en-US" sz="2600" dirty="0" err="1" smtClean="0"/>
              <a:t>со</a:t>
            </a:r>
            <a:r>
              <a:rPr lang="en-US" sz="2600" dirty="0" smtClean="0"/>
              <a:t> </a:t>
            </a:r>
            <a:r>
              <a:rPr lang="en-US" sz="2600" dirty="0" err="1" smtClean="0"/>
              <a:t>друг</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a:t>
            </a:r>
          </a:p>
          <a:p>
            <a:pPr marL="3175" indent="-3175" algn="just" eaLnBrk="1" hangingPunct="1">
              <a:lnSpc>
                <a:spcPct val="90000"/>
              </a:lnSpc>
              <a:buFont typeface="Arial" charset="0"/>
              <a:buNone/>
            </a:pPr>
            <a:endParaRPr lang="en-US" altLang="en-US" sz="2800" dirty="0" smtClean="0"/>
          </a:p>
        </p:txBody>
      </p:sp>
      <p:sp>
        <p:nvSpPr>
          <p:cNvPr id="2765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A3FC5BA0-3AAC-4329-8D89-094E6A8065EC}" type="slidenum">
              <a:rPr lang="en-US" smtClean="0">
                <a:solidFill>
                  <a:srgbClr val="898989"/>
                </a:solidFill>
                <a:latin typeface="Calibri" pitchFamily="34" charset="0"/>
              </a:rPr>
              <a:pPr eaLnBrk="1" hangingPunct="1"/>
              <a:t>26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a:lstStyle/>
          <a:p>
            <a:pPr eaLnBrk="1" hangingPunct="1"/>
            <a:r>
              <a:rPr lang="en-US" b="1" smtClean="0"/>
              <a:t>Пренос што нема јавен карактер</a:t>
            </a:r>
          </a:p>
        </p:txBody>
      </p:sp>
      <p:sp>
        <p:nvSpPr>
          <p:cNvPr id="28675" name="Rectangle 3"/>
          <p:cNvSpPr>
            <a:spLocks noGrp="1"/>
          </p:cNvSpPr>
          <p:nvPr>
            <p:ph type="body" idx="1"/>
          </p:nvPr>
        </p:nvSpPr>
        <p:spPr>
          <a:xfrm>
            <a:off x="457200" y="1628775"/>
            <a:ext cx="8229600" cy="4727575"/>
          </a:xfrm>
        </p:spPr>
        <p:txBody>
          <a:bodyPr/>
          <a:lstStyle/>
          <a:p>
            <a:pPr algn="just" eaLnBrk="1" hangingPunct="1">
              <a:lnSpc>
                <a:spcPct val="90000"/>
              </a:lnSpc>
            </a:pPr>
            <a:r>
              <a:rPr lang="en-US" sz="3000" dirty="0" err="1" smtClean="0">
                <a:cs typeface="Times New Roman" pitchFamily="18" charset="0"/>
              </a:rPr>
              <a:t>Не</a:t>
            </a:r>
            <a:r>
              <a:rPr lang="en-US" sz="3000" dirty="0" smtClean="0">
                <a:cs typeface="Times New Roman" pitchFamily="18" charset="0"/>
              </a:rPr>
              <a:t> </a:t>
            </a:r>
            <a:r>
              <a:rPr lang="en-US" sz="3000" dirty="0" err="1" smtClean="0">
                <a:cs typeface="Times New Roman" pitchFamily="18" charset="0"/>
              </a:rPr>
              <a:t>се</a:t>
            </a:r>
            <a:r>
              <a:rPr lang="en-US" sz="3000" dirty="0" smtClean="0">
                <a:cs typeface="Times New Roman" pitchFamily="18" charset="0"/>
              </a:rPr>
              <a:t> </a:t>
            </a:r>
            <a:r>
              <a:rPr lang="en-US" sz="3000" dirty="0" err="1" smtClean="0">
                <a:cs typeface="Times New Roman" pitchFamily="18" charset="0"/>
              </a:rPr>
              <a:t>криминализира</a:t>
            </a:r>
            <a:r>
              <a:rPr lang="en-US" sz="3000" dirty="0" smtClean="0">
                <a:cs typeface="Times New Roman" pitchFamily="18" charset="0"/>
              </a:rPr>
              <a:t> </a:t>
            </a:r>
            <a:r>
              <a:rPr lang="en-US" sz="3000" dirty="0" err="1" smtClean="0">
                <a:cs typeface="Times New Roman" pitchFamily="18" charset="0"/>
              </a:rPr>
              <a:t>пресретнувањето</a:t>
            </a:r>
            <a:r>
              <a:rPr lang="en-US" sz="3000" dirty="0" smtClean="0">
                <a:cs typeface="Times New Roman" pitchFamily="18" charset="0"/>
              </a:rPr>
              <a:t> </a:t>
            </a:r>
            <a:r>
              <a:rPr lang="en-US" sz="3000" dirty="0" err="1" smtClean="0">
                <a:cs typeface="Times New Roman" pitchFamily="18" charset="0"/>
              </a:rPr>
              <a:t>на</a:t>
            </a:r>
            <a:r>
              <a:rPr lang="en-US" sz="3000" dirty="0" smtClean="0">
                <a:cs typeface="Times New Roman" pitchFamily="18" charset="0"/>
              </a:rPr>
              <a:t> </a:t>
            </a:r>
            <a:r>
              <a:rPr lang="en-US" sz="3000" dirty="0" err="1" smtClean="0">
                <a:cs typeface="Times New Roman" pitchFamily="18" charset="0"/>
              </a:rPr>
              <a:t>податоци</a:t>
            </a:r>
            <a:r>
              <a:rPr lang="en-US" sz="3000" dirty="0" smtClean="0">
                <a:cs typeface="Times New Roman" pitchFamily="18" charset="0"/>
              </a:rPr>
              <a:t> </a:t>
            </a:r>
            <a:r>
              <a:rPr lang="en-US" sz="3000" dirty="0" err="1" smtClean="0">
                <a:cs typeface="Times New Roman" pitchFamily="18" charset="0"/>
              </a:rPr>
              <a:t>што</a:t>
            </a:r>
            <a:r>
              <a:rPr lang="en-US" sz="3000" dirty="0" smtClean="0">
                <a:cs typeface="Times New Roman" pitchFamily="18" charset="0"/>
              </a:rPr>
              <a:t> </a:t>
            </a:r>
            <a:r>
              <a:rPr lang="en-US" sz="3000" dirty="0" err="1" smtClean="0">
                <a:cs typeface="Times New Roman" pitchFamily="18" charset="0"/>
              </a:rPr>
              <a:t>немаат</a:t>
            </a:r>
            <a:r>
              <a:rPr lang="en-US" sz="3000" dirty="0" smtClean="0">
                <a:cs typeface="Times New Roman" pitchFamily="18" charset="0"/>
              </a:rPr>
              <a:t> </a:t>
            </a:r>
            <a:r>
              <a:rPr lang="en-US" sz="3000" dirty="0" err="1" smtClean="0">
                <a:cs typeface="Times New Roman" pitchFamily="18" charset="0"/>
              </a:rPr>
              <a:t>јавен</a:t>
            </a:r>
            <a:r>
              <a:rPr lang="en-US" sz="3000" dirty="0" smtClean="0">
                <a:cs typeface="Times New Roman" pitchFamily="18" charset="0"/>
              </a:rPr>
              <a:t> </a:t>
            </a:r>
            <a:r>
              <a:rPr lang="en-US" sz="3000" dirty="0" err="1" smtClean="0">
                <a:cs typeface="Times New Roman" pitchFamily="18" charset="0"/>
              </a:rPr>
              <a:t>карактер</a:t>
            </a:r>
            <a:r>
              <a:rPr lang="en-US" sz="3000" dirty="0" smtClean="0">
                <a:cs typeface="Times New Roman" pitchFamily="18" charset="0"/>
              </a:rPr>
              <a:t>, </a:t>
            </a:r>
            <a:r>
              <a:rPr lang="en-US" sz="3000" dirty="0" err="1" smtClean="0">
                <a:cs typeface="Times New Roman" pitchFamily="18" charset="0"/>
              </a:rPr>
              <a:t>туку</a:t>
            </a:r>
            <a:r>
              <a:rPr lang="en-US" sz="3000" dirty="0" smtClean="0">
                <a:cs typeface="Times New Roman" pitchFamily="18" charset="0"/>
              </a:rPr>
              <a:t> </a:t>
            </a:r>
            <a:r>
              <a:rPr lang="en-US" sz="3000" dirty="0" err="1" smtClean="0">
                <a:cs typeface="Times New Roman" pitchFamily="18" charset="0"/>
              </a:rPr>
              <a:t>пресретнувањето</a:t>
            </a:r>
            <a:r>
              <a:rPr lang="en-US" sz="3000" dirty="0" smtClean="0">
                <a:cs typeface="Times New Roman" pitchFamily="18" charset="0"/>
              </a:rPr>
              <a:t> </a:t>
            </a:r>
            <a:r>
              <a:rPr lang="en-US" sz="3000" dirty="0" err="1" smtClean="0">
                <a:cs typeface="Times New Roman" pitchFamily="18" charset="0"/>
              </a:rPr>
              <a:t>на</a:t>
            </a:r>
            <a:r>
              <a:rPr lang="en-US" sz="3000" dirty="0" smtClean="0">
                <a:cs typeface="Times New Roman" pitchFamily="18" charset="0"/>
              </a:rPr>
              <a:t> </a:t>
            </a:r>
            <a:r>
              <a:rPr lang="en-US" sz="3000" dirty="0" err="1" smtClean="0">
                <a:cs typeface="Times New Roman" pitchFamily="18" charset="0"/>
              </a:rPr>
              <a:t>пренос</a:t>
            </a:r>
            <a:r>
              <a:rPr lang="en-US" sz="3000" dirty="0" smtClean="0">
                <a:cs typeface="Times New Roman" pitchFamily="18" charset="0"/>
              </a:rPr>
              <a:t> </a:t>
            </a:r>
            <a:r>
              <a:rPr lang="en-US" sz="3000" dirty="0" err="1" smtClean="0">
                <a:cs typeface="Times New Roman" pitchFamily="18" charset="0"/>
              </a:rPr>
              <a:t>што</a:t>
            </a:r>
            <a:r>
              <a:rPr lang="en-US" sz="3000" dirty="0" smtClean="0">
                <a:cs typeface="Times New Roman" pitchFamily="18" charset="0"/>
              </a:rPr>
              <a:t> </a:t>
            </a:r>
            <a:r>
              <a:rPr lang="en-US" sz="3000" dirty="0" err="1" smtClean="0">
                <a:cs typeface="Times New Roman" pitchFamily="18" charset="0"/>
              </a:rPr>
              <a:t>нема</a:t>
            </a:r>
            <a:r>
              <a:rPr lang="en-US" sz="3000" dirty="0" smtClean="0">
                <a:cs typeface="Times New Roman" pitchFamily="18" charset="0"/>
              </a:rPr>
              <a:t> </a:t>
            </a:r>
            <a:r>
              <a:rPr lang="en-US" sz="3000" dirty="0" err="1" smtClean="0">
                <a:cs typeface="Times New Roman" pitchFamily="18" charset="0"/>
              </a:rPr>
              <a:t>јавен</a:t>
            </a:r>
            <a:r>
              <a:rPr lang="en-US" sz="3000" dirty="0" smtClean="0">
                <a:cs typeface="Times New Roman" pitchFamily="18" charset="0"/>
              </a:rPr>
              <a:t> </a:t>
            </a:r>
            <a:r>
              <a:rPr lang="en-US" sz="3000" dirty="0" err="1" smtClean="0">
                <a:cs typeface="Times New Roman" pitchFamily="18" charset="0"/>
              </a:rPr>
              <a:t>карактер</a:t>
            </a:r>
            <a:r>
              <a:rPr lang="en-US" sz="3000" dirty="0" smtClean="0">
                <a:cs typeface="Times New Roman" pitchFamily="18" charset="0"/>
              </a:rPr>
              <a:t> </a:t>
            </a:r>
          </a:p>
          <a:p>
            <a:pPr algn="just" eaLnBrk="1" hangingPunct="1">
              <a:lnSpc>
                <a:spcPct val="90000"/>
              </a:lnSpc>
            </a:pPr>
            <a:endParaRPr lang="en-US" sz="3000" dirty="0" smtClean="0">
              <a:cs typeface="Times New Roman" pitchFamily="18" charset="0"/>
            </a:endParaRPr>
          </a:p>
          <a:p>
            <a:pPr algn="just" eaLnBrk="1" hangingPunct="1">
              <a:lnSpc>
                <a:spcPct val="90000"/>
              </a:lnSpc>
            </a:pPr>
            <a:r>
              <a:rPr lang="en-US" sz="3000" dirty="0" err="1" smtClean="0">
                <a:cs typeface="Times New Roman" pitchFamily="18" charset="0"/>
              </a:rPr>
              <a:t>Тоа</a:t>
            </a:r>
            <a:r>
              <a:rPr lang="en-US" sz="3000" dirty="0" smtClean="0">
                <a:cs typeface="Times New Roman" pitchFamily="18" charset="0"/>
              </a:rPr>
              <a:t> </a:t>
            </a:r>
            <a:r>
              <a:rPr lang="en-US" sz="3000" dirty="0" err="1" smtClean="0">
                <a:cs typeface="Times New Roman" pitchFamily="18" charset="0"/>
              </a:rPr>
              <a:t>само</a:t>
            </a:r>
            <a:r>
              <a:rPr lang="en-US" sz="3000" dirty="0" smtClean="0">
                <a:cs typeface="Times New Roman" pitchFamily="18" charset="0"/>
              </a:rPr>
              <a:t> </a:t>
            </a:r>
            <a:r>
              <a:rPr lang="en-US" sz="3000" dirty="0" err="1" smtClean="0">
                <a:cs typeface="Times New Roman" pitchFamily="18" charset="0"/>
              </a:rPr>
              <a:t>по</a:t>
            </a:r>
            <a:r>
              <a:rPr lang="en-US" sz="3000" dirty="0" smtClean="0">
                <a:cs typeface="Times New Roman" pitchFamily="18" charset="0"/>
              </a:rPr>
              <a:t> </a:t>
            </a:r>
            <a:r>
              <a:rPr lang="en-US" sz="3000" dirty="0" err="1" smtClean="0">
                <a:cs typeface="Times New Roman" pitchFamily="18" charset="0"/>
              </a:rPr>
              <a:t>себе</a:t>
            </a:r>
            <a:r>
              <a:rPr lang="en-US" sz="3000" dirty="0" smtClean="0">
                <a:cs typeface="Times New Roman" pitchFamily="18" charset="0"/>
              </a:rPr>
              <a:t> </a:t>
            </a:r>
            <a:r>
              <a:rPr lang="en-US" sz="3000" dirty="0" err="1" smtClean="0">
                <a:cs typeface="Times New Roman" pitchFamily="18" charset="0"/>
              </a:rPr>
              <a:t>не</a:t>
            </a:r>
            <a:r>
              <a:rPr lang="en-US" sz="3000" dirty="0" smtClean="0">
                <a:cs typeface="Times New Roman" pitchFamily="18" charset="0"/>
              </a:rPr>
              <a:t> </a:t>
            </a:r>
            <a:r>
              <a:rPr lang="en-US" sz="3000" dirty="0" err="1" smtClean="0">
                <a:cs typeface="Times New Roman" pitchFamily="18" charset="0"/>
              </a:rPr>
              <a:t>ги</a:t>
            </a:r>
            <a:r>
              <a:rPr lang="en-US" sz="3000" dirty="0" smtClean="0">
                <a:cs typeface="Times New Roman" pitchFamily="18" charset="0"/>
              </a:rPr>
              <a:t> </a:t>
            </a:r>
            <a:r>
              <a:rPr lang="en-US" sz="3000" dirty="0" err="1" smtClean="0">
                <a:cs typeface="Times New Roman" pitchFamily="18" charset="0"/>
              </a:rPr>
              <a:t>исклучува</a:t>
            </a:r>
            <a:r>
              <a:rPr lang="en-US" sz="3000" dirty="0" smtClean="0">
                <a:cs typeface="Times New Roman" pitchFamily="18" charset="0"/>
              </a:rPr>
              <a:t> </a:t>
            </a:r>
            <a:r>
              <a:rPr lang="en-US" sz="3000" dirty="0" err="1" smtClean="0">
                <a:cs typeface="Times New Roman" pitchFamily="18" charset="0"/>
              </a:rPr>
              <a:t>комуникациите</a:t>
            </a:r>
            <a:r>
              <a:rPr lang="en-US" sz="3000" dirty="0" smtClean="0">
                <a:cs typeface="Times New Roman" pitchFamily="18" charset="0"/>
              </a:rPr>
              <a:t> </a:t>
            </a:r>
            <a:r>
              <a:rPr lang="en-US" sz="3000" dirty="0" err="1" smtClean="0">
                <a:cs typeface="Times New Roman" pitchFamily="18" charset="0"/>
              </a:rPr>
              <a:t>преку</a:t>
            </a:r>
            <a:r>
              <a:rPr lang="en-US" sz="3000" dirty="0" smtClean="0">
                <a:cs typeface="Times New Roman" pitchFamily="18" charset="0"/>
              </a:rPr>
              <a:t> </a:t>
            </a:r>
            <a:r>
              <a:rPr lang="en-US" sz="3000" dirty="0" err="1" smtClean="0">
                <a:cs typeface="Times New Roman" pitchFamily="18" charset="0"/>
              </a:rPr>
              <a:t>јавни</a:t>
            </a:r>
            <a:r>
              <a:rPr lang="en-US" sz="3000" dirty="0" smtClean="0">
                <a:cs typeface="Times New Roman" pitchFamily="18" charset="0"/>
              </a:rPr>
              <a:t> </a:t>
            </a:r>
            <a:r>
              <a:rPr lang="en-US" sz="3000" dirty="0" err="1" smtClean="0">
                <a:cs typeface="Times New Roman" pitchFamily="18" charset="0"/>
              </a:rPr>
              <a:t>мрежи</a:t>
            </a:r>
            <a:endParaRPr lang="en-US" sz="3000" dirty="0" smtClean="0">
              <a:cs typeface="Times New Roman" pitchFamily="18" charset="0"/>
            </a:endParaRPr>
          </a:p>
          <a:p>
            <a:pPr algn="just" eaLnBrk="1" hangingPunct="1">
              <a:lnSpc>
                <a:spcPct val="90000"/>
              </a:lnSpc>
            </a:pPr>
            <a:endParaRPr lang="en-US" sz="3000" dirty="0" smtClean="0">
              <a:cs typeface="Times New Roman" pitchFamily="18" charset="0"/>
            </a:endParaRPr>
          </a:p>
          <a:p>
            <a:pPr algn="just" eaLnBrk="1" hangingPunct="1">
              <a:lnSpc>
                <a:spcPct val="90000"/>
              </a:lnSpc>
            </a:pPr>
            <a:r>
              <a:rPr lang="en-US" sz="3000" dirty="0" err="1" smtClean="0">
                <a:cs typeface="Times New Roman" pitchFamily="18" charset="0"/>
              </a:rPr>
              <a:t>Може</a:t>
            </a:r>
            <a:r>
              <a:rPr lang="en-US" sz="3000" dirty="0" smtClean="0">
                <a:cs typeface="Times New Roman" pitchFamily="18" charset="0"/>
              </a:rPr>
              <a:t> </a:t>
            </a:r>
            <a:r>
              <a:rPr lang="en-US" sz="3000" dirty="0" err="1" smtClean="0">
                <a:cs typeface="Times New Roman" pitchFamily="18" charset="0"/>
              </a:rPr>
              <a:t>да</a:t>
            </a:r>
            <a:r>
              <a:rPr lang="en-US" sz="3000" dirty="0" smtClean="0">
                <a:cs typeface="Times New Roman" pitchFamily="18" charset="0"/>
              </a:rPr>
              <a:t> </a:t>
            </a:r>
            <a:r>
              <a:rPr lang="en-US" sz="3000" dirty="0" err="1" smtClean="0">
                <a:cs typeface="Times New Roman" pitchFamily="18" charset="0"/>
              </a:rPr>
              <a:t>вклучи</a:t>
            </a:r>
            <a:r>
              <a:rPr lang="en-US" sz="3000" dirty="0" smtClean="0">
                <a:cs typeface="Times New Roman" pitchFamily="18" charset="0"/>
              </a:rPr>
              <a:t> </a:t>
            </a:r>
            <a:r>
              <a:rPr lang="en-US" sz="3000" dirty="0" err="1" smtClean="0">
                <a:cs typeface="Times New Roman" pitchFamily="18" charset="0"/>
              </a:rPr>
              <a:t>јавно</a:t>
            </a:r>
            <a:r>
              <a:rPr lang="en-US" sz="3000" dirty="0" smtClean="0">
                <a:cs typeface="Times New Roman" pitchFamily="18" charset="0"/>
              </a:rPr>
              <a:t> </a:t>
            </a:r>
            <a:r>
              <a:rPr lang="en-US" sz="3000" dirty="0" err="1" smtClean="0">
                <a:cs typeface="Times New Roman" pitchFamily="18" charset="0"/>
              </a:rPr>
              <a:t>достапни</a:t>
            </a:r>
            <a:r>
              <a:rPr lang="en-US" sz="3000" dirty="0" smtClean="0">
                <a:cs typeface="Times New Roman" pitchFamily="18" charset="0"/>
              </a:rPr>
              <a:t> </a:t>
            </a:r>
            <a:r>
              <a:rPr lang="en-US" sz="3000" dirty="0" err="1" smtClean="0">
                <a:cs typeface="Times New Roman" pitchFamily="18" charset="0"/>
              </a:rPr>
              <a:t>информации</a:t>
            </a:r>
            <a:r>
              <a:rPr lang="en-US" sz="3000" dirty="0" smtClean="0">
                <a:cs typeface="Times New Roman" pitchFamily="18" charset="0"/>
              </a:rPr>
              <a:t> </a:t>
            </a:r>
            <a:r>
              <a:rPr lang="en-US" sz="3000" dirty="0" err="1" smtClean="0">
                <a:cs typeface="Times New Roman" pitchFamily="18" charset="0"/>
              </a:rPr>
              <a:t>пренесени</a:t>
            </a:r>
            <a:r>
              <a:rPr lang="en-US" sz="3000" dirty="0" smtClean="0">
                <a:cs typeface="Times New Roman" pitchFamily="18" charset="0"/>
              </a:rPr>
              <a:t> </a:t>
            </a:r>
            <a:r>
              <a:rPr lang="en-US" sz="3000" dirty="0" err="1" smtClean="0">
                <a:cs typeface="Times New Roman" pitchFamily="18" charset="0"/>
              </a:rPr>
              <a:t>преку</a:t>
            </a:r>
            <a:r>
              <a:rPr lang="en-US" sz="3000" dirty="0" smtClean="0">
                <a:cs typeface="Times New Roman" pitchFamily="18" charset="0"/>
              </a:rPr>
              <a:t> </a:t>
            </a:r>
            <a:r>
              <a:rPr lang="en-US" sz="3000" dirty="0" err="1" smtClean="0">
                <a:cs typeface="Times New Roman" pitchFamily="18" charset="0"/>
              </a:rPr>
              <a:t>пренос</a:t>
            </a:r>
            <a:r>
              <a:rPr lang="en-US" sz="3000" dirty="0" smtClean="0">
                <a:cs typeface="Times New Roman" pitchFamily="18" charset="0"/>
              </a:rPr>
              <a:t> </a:t>
            </a:r>
            <a:r>
              <a:rPr lang="en-US" sz="3000" dirty="0" err="1" smtClean="0">
                <a:cs typeface="Times New Roman" pitchFamily="18" charset="0"/>
              </a:rPr>
              <a:t>што</a:t>
            </a:r>
            <a:r>
              <a:rPr lang="en-US" sz="3000" dirty="0" smtClean="0">
                <a:cs typeface="Times New Roman" pitchFamily="18" charset="0"/>
              </a:rPr>
              <a:t> </a:t>
            </a:r>
            <a:r>
              <a:rPr lang="en-US" sz="3000" dirty="0" err="1" smtClean="0">
                <a:cs typeface="Times New Roman" pitchFamily="18" charset="0"/>
              </a:rPr>
              <a:t>нема</a:t>
            </a:r>
            <a:r>
              <a:rPr lang="en-US" sz="3000" dirty="0" smtClean="0">
                <a:cs typeface="Times New Roman" pitchFamily="18" charset="0"/>
              </a:rPr>
              <a:t> </a:t>
            </a:r>
            <a:r>
              <a:rPr lang="en-US" sz="3000" dirty="0" err="1" smtClean="0">
                <a:cs typeface="Times New Roman" pitchFamily="18" charset="0"/>
              </a:rPr>
              <a:t>јавен</a:t>
            </a:r>
            <a:r>
              <a:rPr lang="en-US" sz="3000" dirty="0" smtClean="0">
                <a:cs typeface="Times New Roman" pitchFamily="18" charset="0"/>
              </a:rPr>
              <a:t> </a:t>
            </a:r>
            <a:r>
              <a:rPr lang="en-US" sz="3000" dirty="0" err="1" smtClean="0">
                <a:cs typeface="Times New Roman" pitchFamily="18" charset="0"/>
              </a:rPr>
              <a:t>карактер</a:t>
            </a:r>
            <a:endParaRPr lang="en-US" sz="3000" dirty="0" smtClean="0">
              <a:cs typeface="Times New Roman" pitchFamily="18" charset="0"/>
            </a:endParaRPr>
          </a:p>
          <a:p>
            <a:pPr lvl="1" algn="just" eaLnBrk="1" hangingPunct="1">
              <a:lnSpc>
                <a:spcPct val="90000"/>
              </a:lnSpc>
            </a:pPr>
            <a:endParaRPr lang="en-US" sz="3000" dirty="0" smtClean="0">
              <a:cs typeface="Times New Roman" pitchFamily="18" charset="0"/>
            </a:endParaRPr>
          </a:p>
        </p:txBody>
      </p:sp>
      <p:sp>
        <p:nvSpPr>
          <p:cNvPr id="2867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C61255F2-D873-4D20-B2E2-75E494EDEC30}" type="slidenum">
              <a:rPr lang="en-US" smtClean="0">
                <a:solidFill>
                  <a:srgbClr val="898989"/>
                </a:solidFill>
                <a:latin typeface="Calibri" pitchFamily="34" charset="0"/>
              </a:rPr>
              <a:pPr eaLnBrk="1" hangingPunct="1"/>
              <a:t>27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p:txBody>
          <a:bodyPr/>
          <a:lstStyle/>
          <a:p>
            <a:pPr eaLnBrk="1" hangingPunct="1"/>
            <a:r>
              <a:rPr lang="en-US" sz="4000" b="1" smtClean="0"/>
              <a:t>Член 3 - Недозволено пресретнување </a:t>
            </a:r>
            <a:endParaRPr lang="en-US" altLang="en-US" sz="4000" smtClean="0"/>
          </a:p>
        </p:txBody>
      </p:sp>
      <p:sp>
        <p:nvSpPr>
          <p:cNvPr id="29699" name="Rectangle 3"/>
          <p:cNvSpPr>
            <a:spLocks noGrp="1"/>
          </p:cNvSpPr>
          <p:nvPr>
            <p:ph type="body" idx="1"/>
          </p:nvPr>
        </p:nvSpPr>
        <p:spPr>
          <a:xfrm>
            <a:off x="457200" y="1562100"/>
            <a:ext cx="8229600" cy="4525963"/>
          </a:xfrm>
        </p:spPr>
        <p:txBody>
          <a:bodyPr/>
          <a:lstStyle/>
          <a:p>
            <a:pPr marL="3175" indent="-3175" algn="just" eaLnBrk="1" hangingPunct="1">
              <a:lnSpc>
                <a:spcPct val="90000"/>
              </a:lnSpc>
              <a:buFont typeface="Arial" charset="0"/>
              <a:buNone/>
            </a:pPr>
            <a:r>
              <a:rPr lang="en-US" sz="2600" dirty="0" err="1" smtClean="0"/>
              <a:t>Секоја</a:t>
            </a:r>
            <a:r>
              <a:rPr lang="en-US" sz="2600" dirty="0" smtClean="0"/>
              <a:t> </a:t>
            </a:r>
            <a:r>
              <a:rPr lang="en-US" sz="2600" dirty="0" err="1" smtClean="0"/>
              <a:t>страна</a:t>
            </a:r>
            <a:r>
              <a:rPr lang="en-US" sz="2600" dirty="0" smtClean="0"/>
              <a:t> </a:t>
            </a:r>
            <a:r>
              <a:rPr lang="en-US" sz="2600" dirty="0" err="1" smtClean="0"/>
              <a:t>ќе</a:t>
            </a:r>
            <a:r>
              <a:rPr lang="en-US" sz="2600" dirty="0" smtClean="0"/>
              <a:t> </a:t>
            </a:r>
            <a:r>
              <a:rPr lang="en-US" sz="2600" dirty="0" err="1" smtClean="0"/>
              <a:t>усвои</a:t>
            </a:r>
            <a:r>
              <a:rPr lang="en-US" sz="2600" dirty="0" smtClean="0"/>
              <a:t> </a:t>
            </a:r>
            <a:r>
              <a:rPr lang="en-US" sz="2600" dirty="0" err="1" smtClean="0"/>
              <a:t>такви</a:t>
            </a:r>
            <a:r>
              <a:rPr lang="en-US" sz="2600" dirty="0" smtClean="0"/>
              <a:t> </a:t>
            </a:r>
            <a:r>
              <a:rPr lang="en-US" sz="2600" dirty="0" err="1" smtClean="0"/>
              <a:t>законодавни</a:t>
            </a:r>
            <a:r>
              <a:rPr lang="en-US" sz="2600" dirty="0" smtClean="0"/>
              <a:t> и </a:t>
            </a:r>
            <a:r>
              <a:rPr lang="en-US" sz="2600" dirty="0" err="1" smtClean="0"/>
              <a:t>други</a:t>
            </a:r>
            <a:r>
              <a:rPr lang="en-US" sz="2600" dirty="0" smtClean="0"/>
              <a:t> </a:t>
            </a:r>
            <a:r>
              <a:rPr lang="en-US" sz="2600" dirty="0" err="1" smtClean="0"/>
              <a:t>неопходни</a:t>
            </a:r>
            <a:r>
              <a:rPr lang="en-US" sz="2600" dirty="0" smtClean="0"/>
              <a:t> </a:t>
            </a:r>
            <a:r>
              <a:rPr lang="en-US" sz="2600" dirty="0" err="1" smtClean="0"/>
              <a:t>мерки</a:t>
            </a:r>
            <a:r>
              <a:rPr lang="en-US" sz="2600" dirty="0" smtClean="0"/>
              <a:t>, </a:t>
            </a:r>
            <a:r>
              <a:rPr lang="en-US" sz="2600" dirty="0" err="1" smtClean="0"/>
              <a:t>со</a:t>
            </a:r>
            <a:r>
              <a:rPr lang="en-US" sz="2600" dirty="0" smtClean="0"/>
              <a:t> </a:t>
            </a:r>
            <a:r>
              <a:rPr lang="en-US" sz="2600" dirty="0" err="1" smtClean="0"/>
              <a:t>цел</a:t>
            </a:r>
            <a:r>
              <a:rPr lang="en-US" sz="2600" dirty="0" smtClean="0"/>
              <a:t> </a:t>
            </a:r>
            <a:r>
              <a:rPr lang="en-US" sz="2600" dirty="0" err="1" smtClean="0"/>
              <a:t>во</a:t>
            </a:r>
            <a:r>
              <a:rPr lang="en-US" sz="2600" dirty="0" smtClean="0"/>
              <a:t> </a:t>
            </a:r>
            <a:r>
              <a:rPr lang="en-US" sz="2600" dirty="0" err="1" smtClean="0"/>
              <a:t>нејзиното</a:t>
            </a:r>
            <a:r>
              <a:rPr lang="en-US" sz="2600" dirty="0" smtClean="0"/>
              <a:t> </a:t>
            </a:r>
            <a:r>
              <a:rPr lang="en-US" sz="2600" dirty="0" err="1" smtClean="0"/>
              <a:t>национално</a:t>
            </a:r>
            <a:r>
              <a:rPr lang="en-US" sz="2600" dirty="0" smtClean="0"/>
              <a:t> </a:t>
            </a:r>
            <a:r>
              <a:rPr lang="en-US" sz="2600" dirty="0" err="1" smtClean="0"/>
              <a:t>право</a:t>
            </a:r>
            <a:r>
              <a:rPr lang="en-US" sz="2600" dirty="0" smtClean="0"/>
              <a:t> </a:t>
            </a:r>
            <a:r>
              <a:rPr lang="en-US" sz="2600" dirty="0" err="1" smtClean="0"/>
              <a:t>како</a:t>
            </a:r>
            <a:r>
              <a:rPr lang="en-US" sz="2600" dirty="0" smtClean="0"/>
              <a:t> </a:t>
            </a:r>
            <a:r>
              <a:rPr lang="en-US" sz="2600" dirty="0" err="1" smtClean="0"/>
              <a:t>кривично</a:t>
            </a:r>
            <a:r>
              <a:rPr lang="en-US" sz="2600" dirty="0" smtClean="0"/>
              <a:t> </a:t>
            </a:r>
            <a:r>
              <a:rPr lang="en-US" sz="2600" dirty="0" err="1" smtClean="0"/>
              <a:t>дело</a:t>
            </a:r>
            <a:r>
              <a:rPr lang="en-US" sz="2600" dirty="0" smtClean="0"/>
              <a:t> </a:t>
            </a:r>
            <a:r>
              <a:rPr lang="en-US" sz="2600" dirty="0" err="1" smtClean="0"/>
              <a:t>да</a:t>
            </a:r>
            <a:r>
              <a:rPr lang="en-US" sz="2600" dirty="0" smtClean="0"/>
              <a:t> </a:t>
            </a:r>
            <a:r>
              <a:rPr lang="en-US" sz="2600" dirty="0" err="1" smtClean="0"/>
              <a:t>се</a:t>
            </a:r>
            <a:r>
              <a:rPr lang="en-US" sz="2600" dirty="0" smtClean="0"/>
              <a:t> </a:t>
            </a:r>
            <a:r>
              <a:rPr lang="en-US" sz="2600" dirty="0" err="1" smtClean="0"/>
              <a:t>квалификува</a:t>
            </a:r>
            <a:r>
              <a:rPr lang="en-US" sz="2600" dirty="0" smtClean="0"/>
              <a:t> </a:t>
            </a:r>
            <a:r>
              <a:rPr lang="en-US" sz="2600" dirty="0" err="1" smtClean="0"/>
              <a:t>бесправното</a:t>
            </a:r>
            <a:r>
              <a:rPr lang="en-US" sz="2600" dirty="0" smtClean="0"/>
              <a:t> </a:t>
            </a:r>
            <a:r>
              <a:rPr lang="en-US" sz="2600" dirty="0" err="1" smtClean="0"/>
              <a:t>пресретнување</a:t>
            </a:r>
            <a:r>
              <a:rPr lang="en-US" sz="2600" dirty="0" smtClean="0"/>
              <a:t> </a:t>
            </a:r>
            <a:r>
              <a:rPr lang="en-US" sz="2600" dirty="0" err="1" smtClean="0"/>
              <a:t>на</a:t>
            </a:r>
            <a:r>
              <a:rPr lang="en-US" sz="2600" dirty="0" smtClean="0"/>
              <a:t> </a:t>
            </a:r>
            <a:r>
              <a:rPr lang="en-US" sz="2600" dirty="0" err="1" smtClean="0"/>
              <a:t>пренесувањето</a:t>
            </a:r>
            <a:r>
              <a:rPr lang="en-US" sz="2600" dirty="0" smtClean="0"/>
              <a:t> </a:t>
            </a:r>
            <a:r>
              <a:rPr lang="en-US" sz="2600" dirty="0" err="1" smtClean="0"/>
              <a:t>на</a:t>
            </a:r>
            <a:r>
              <a:rPr lang="en-US" sz="2600" dirty="0" smtClean="0"/>
              <a:t> </a:t>
            </a:r>
            <a:r>
              <a:rPr lang="en-US" sz="2600" dirty="0" err="1" smtClean="0"/>
              <a:t>компјутерски</a:t>
            </a:r>
            <a:r>
              <a:rPr lang="en-US" sz="2600" dirty="0" smtClean="0"/>
              <a:t> </a:t>
            </a:r>
            <a:r>
              <a:rPr lang="en-US" sz="2600" dirty="0" err="1" smtClean="0"/>
              <a:t>податоци</a:t>
            </a:r>
            <a:r>
              <a:rPr lang="en-US" sz="2600" dirty="0" smtClean="0"/>
              <a:t> </a:t>
            </a:r>
            <a:r>
              <a:rPr lang="en-US" sz="2600" dirty="0" err="1" smtClean="0"/>
              <a:t>што</a:t>
            </a:r>
            <a:r>
              <a:rPr lang="en-US" sz="2600" dirty="0" smtClean="0"/>
              <a:t> </a:t>
            </a:r>
            <a:r>
              <a:rPr lang="en-US" sz="2600" dirty="0" err="1" smtClean="0"/>
              <a:t>не</a:t>
            </a:r>
            <a:r>
              <a:rPr lang="en-US" sz="2600" dirty="0" smtClean="0"/>
              <a:t> </a:t>
            </a:r>
            <a:r>
              <a:rPr lang="en-US" sz="2600" dirty="0" err="1" smtClean="0"/>
              <a:t>се</a:t>
            </a:r>
            <a:r>
              <a:rPr lang="en-US" sz="2600" dirty="0" smtClean="0"/>
              <a:t> </a:t>
            </a:r>
            <a:r>
              <a:rPr lang="en-US" sz="2600" dirty="0" err="1" smtClean="0"/>
              <a:t>од</a:t>
            </a:r>
            <a:r>
              <a:rPr lang="en-US" sz="2600" dirty="0" smtClean="0"/>
              <a:t> </a:t>
            </a:r>
            <a:r>
              <a:rPr lang="en-US" sz="2600" dirty="0" err="1" smtClean="0"/>
              <a:t>јавен</a:t>
            </a:r>
            <a:r>
              <a:rPr lang="en-US" sz="2600" dirty="0" smtClean="0"/>
              <a:t> </a:t>
            </a:r>
            <a:r>
              <a:rPr lang="en-US" sz="2600" dirty="0" err="1" smtClean="0"/>
              <a:t>карактер</a:t>
            </a:r>
            <a:r>
              <a:rPr lang="en-US" sz="2600" dirty="0" smtClean="0"/>
              <a:t>, </a:t>
            </a:r>
            <a:r>
              <a:rPr lang="en-US" sz="4000" b="1" dirty="0" err="1" smtClean="0">
                <a:solidFill>
                  <a:srgbClr val="FF0000"/>
                </a:solidFill>
              </a:rPr>
              <a:t>кон</a:t>
            </a:r>
            <a:r>
              <a:rPr lang="en-US" sz="4000" b="1" dirty="0" smtClean="0">
                <a:solidFill>
                  <a:srgbClr val="FF0000"/>
                </a:solidFill>
              </a:rPr>
              <a:t> </a:t>
            </a:r>
            <a:r>
              <a:rPr lang="en-US" sz="4000" b="1" dirty="0" err="1" smtClean="0">
                <a:solidFill>
                  <a:srgbClr val="FF0000"/>
                </a:solidFill>
              </a:rPr>
              <a:t>компјутерски</a:t>
            </a:r>
            <a:r>
              <a:rPr lang="en-US" sz="4000" b="1" dirty="0" smtClean="0">
                <a:solidFill>
                  <a:srgbClr val="FF0000"/>
                </a:solidFill>
              </a:rPr>
              <a:t> </a:t>
            </a:r>
            <a:r>
              <a:rPr lang="en-US" sz="4000" b="1" dirty="0" err="1" smtClean="0">
                <a:solidFill>
                  <a:srgbClr val="FF0000"/>
                </a:solidFill>
              </a:rPr>
              <a:t>систем</a:t>
            </a:r>
            <a:r>
              <a:rPr lang="en-US" sz="4000" b="1" dirty="0" smtClean="0">
                <a:solidFill>
                  <a:srgbClr val="FF0000"/>
                </a:solidFill>
              </a:rPr>
              <a:t>, </a:t>
            </a:r>
            <a:r>
              <a:rPr lang="en-US" sz="4000" b="1" dirty="0" err="1" smtClean="0">
                <a:solidFill>
                  <a:srgbClr val="FF0000"/>
                </a:solidFill>
              </a:rPr>
              <a:t>од</a:t>
            </a:r>
            <a:r>
              <a:rPr lang="en-US" sz="4000" b="1" dirty="0" smtClean="0">
                <a:solidFill>
                  <a:srgbClr val="FF0000"/>
                </a:solidFill>
              </a:rPr>
              <a:t> </a:t>
            </a:r>
            <a:r>
              <a:rPr lang="en-US" sz="4000" b="1" dirty="0" err="1" smtClean="0">
                <a:solidFill>
                  <a:srgbClr val="FF0000"/>
                </a:solidFill>
              </a:rPr>
              <a:t>него</a:t>
            </a:r>
            <a:r>
              <a:rPr lang="en-US" sz="4000" b="1" dirty="0" smtClean="0">
                <a:solidFill>
                  <a:srgbClr val="FF0000"/>
                </a:solidFill>
              </a:rPr>
              <a:t> </a:t>
            </a:r>
            <a:r>
              <a:rPr lang="en-US" sz="4000" b="1" dirty="0" err="1" smtClean="0">
                <a:solidFill>
                  <a:srgbClr val="FF0000"/>
                </a:solidFill>
              </a:rPr>
              <a:t>или</a:t>
            </a:r>
            <a:r>
              <a:rPr lang="en-US" sz="4000" b="1" dirty="0" smtClean="0">
                <a:solidFill>
                  <a:srgbClr val="FF0000"/>
                </a:solidFill>
              </a:rPr>
              <a:t> </a:t>
            </a:r>
            <a:r>
              <a:rPr lang="en-US" sz="4000" b="1" dirty="0" err="1" smtClean="0">
                <a:solidFill>
                  <a:srgbClr val="FF0000"/>
                </a:solidFill>
              </a:rPr>
              <a:t>во</a:t>
            </a:r>
            <a:r>
              <a:rPr lang="en-US" sz="4000" b="1" dirty="0" smtClean="0">
                <a:solidFill>
                  <a:srgbClr val="FF0000"/>
                </a:solidFill>
              </a:rPr>
              <a:t> </a:t>
            </a:r>
            <a:r>
              <a:rPr lang="en-US" sz="4000" b="1" dirty="0" err="1" smtClean="0">
                <a:solidFill>
                  <a:srgbClr val="FF0000"/>
                </a:solidFill>
              </a:rPr>
              <a:t>самиот</a:t>
            </a:r>
            <a:r>
              <a:rPr lang="en-US" sz="4000" b="1" dirty="0" smtClean="0">
                <a:solidFill>
                  <a:srgbClr val="FF0000"/>
                </a:solidFill>
              </a:rPr>
              <a:t> </a:t>
            </a:r>
            <a:r>
              <a:rPr lang="en-US" sz="4000" b="1" dirty="0" err="1" smtClean="0">
                <a:solidFill>
                  <a:srgbClr val="FF0000"/>
                </a:solidFill>
              </a:rPr>
              <a:t>систем</a:t>
            </a:r>
            <a:r>
              <a:rPr lang="en-US" sz="2600" dirty="0" smtClean="0"/>
              <a:t>, </a:t>
            </a:r>
            <a:r>
              <a:rPr lang="en-US" sz="2600" dirty="0" err="1" smtClean="0"/>
              <a:t>во</a:t>
            </a:r>
            <a:r>
              <a:rPr lang="en-US" sz="2600" dirty="0" smtClean="0"/>
              <a:t> </a:t>
            </a:r>
            <a:r>
              <a:rPr lang="en-US" sz="2600" dirty="0" err="1" smtClean="0"/>
              <a:t>што</a:t>
            </a:r>
            <a:r>
              <a:rPr lang="en-US" sz="2600" dirty="0" smtClean="0"/>
              <a:t> </a:t>
            </a:r>
            <a:r>
              <a:rPr lang="en-US" sz="2600" dirty="0" err="1" smtClean="0"/>
              <a:t>спаѓа</a:t>
            </a:r>
            <a:r>
              <a:rPr lang="en-US" sz="2600" dirty="0" smtClean="0"/>
              <a:t> и </a:t>
            </a:r>
            <a:r>
              <a:rPr lang="en-US" sz="2600" dirty="0" err="1" smtClean="0"/>
              <a:t>електромагнетната</a:t>
            </a:r>
            <a:r>
              <a:rPr lang="en-US" sz="2600" dirty="0" smtClean="0"/>
              <a:t> </a:t>
            </a:r>
            <a:r>
              <a:rPr lang="en-US" sz="2600" dirty="0" err="1" smtClean="0"/>
              <a:t>емисија</a:t>
            </a:r>
            <a:r>
              <a:rPr lang="en-US" sz="2600" dirty="0" smtClean="0"/>
              <a:t> </a:t>
            </a:r>
            <a:r>
              <a:rPr lang="en-US" sz="2600" dirty="0" err="1" smtClean="0"/>
              <a:t>од</a:t>
            </a:r>
            <a:r>
              <a:rPr lang="en-US" sz="2600" dirty="0" smtClean="0"/>
              <a:t> </a:t>
            </a:r>
            <a:r>
              <a:rPr lang="en-US" sz="2600" dirty="0" err="1" smtClean="0"/>
              <a:t>компјутерскиот</a:t>
            </a:r>
            <a:r>
              <a:rPr lang="en-US" sz="2600" dirty="0" smtClean="0"/>
              <a:t> </a:t>
            </a:r>
            <a:r>
              <a:rPr lang="en-US" sz="2600" dirty="0" err="1" smtClean="0"/>
              <a:t>систем</a:t>
            </a:r>
            <a:r>
              <a:rPr lang="en-US" sz="2600" dirty="0" smtClean="0"/>
              <a:t> </a:t>
            </a:r>
            <a:r>
              <a:rPr lang="en-US" sz="2600" dirty="0" err="1" smtClean="0"/>
              <a:t>со</a:t>
            </a:r>
            <a:r>
              <a:rPr lang="en-US" sz="2600" dirty="0" smtClean="0"/>
              <a:t> </a:t>
            </a:r>
            <a:r>
              <a:rPr lang="en-US" sz="2600" dirty="0" err="1" smtClean="0"/>
              <a:t>кој</a:t>
            </a:r>
            <a:r>
              <a:rPr lang="en-US" sz="2600" dirty="0" smtClean="0"/>
              <a:t> </a:t>
            </a:r>
            <a:r>
              <a:rPr lang="en-US" sz="2600" dirty="0" err="1" smtClean="0"/>
              <a:t>се</a:t>
            </a:r>
            <a:r>
              <a:rPr lang="en-US" sz="2600" dirty="0" smtClean="0"/>
              <a:t> </a:t>
            </a:r>
            <a:r>
              <a:rPr lang="en-US" sz="2600" dirty="0" err="1" smtClean="0"/>
              <a:t>пренесуваат</a:t>
            </a:r>
            <a:r>
              <a:rPr lang="en-US" sz="2600" dirty="0" smtClean="0"/>
              <a:t> </a:t>
            </a:r>
            <a:r>
              <a:rPr lang="en-US" sz="2600" dirty="0" err="1" smtClean="0"/>
              <a:t>таквите</a:t>
            </a:r>
            <a:r>
              <a:rPr lang="en-US" sz="2600" dirty="0" smtClean="0"/>
              <a:t> </a:t>
            </a:r>
            <a:r>
              <a:rPr lang="en-US" sz="2600" dirty="0" err="1" smtClean="0"/>
              <a:t>податоци</a:t>
            </a:r>
            <a:r>
              <a:rPr lang="en-US" sz="2600" dirty="0" smtClean="0"/>
              <a:t>, а </a:t>
            </a:r>
            <a:r>
              <a:rPr lang="en-US" sz="2600" dirty="0" err="1" smtClean="0"/>
              <a:t>кога</a:t>
            </a:r>
            <a:r>
              <a:rPr lang="en-US" sz="2600" dirty="0" smtClean="0"/>
              <a:t> е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намера</a:t>
            </a:r>
            <a:r>
              <a:rPr lang="en-US" sz="2600" dirty="0" smtClean="0"/>
              <a:t> и </a:t>
            </a:r>
            <a:r>
              <a:rPr lang="en-US" sz="2600" dirty="0" err="1" smtClean="0"/>
              <a:t>со</a:t>
            </a:r>
            <a:r>
              <a:rPr lang="en-US" sz="2600" dirty="0" smtClean="0"/>
              <a:t> </a:t>
            </a:r>
            <a:r>
              <a:rPr lang="en-US" sz="2600" dirty="0" err="1" smtClean="0"/>
              <a:t>помош</a:t>
            </a:r>
            <a:r>
              <a:rPr lang="en-US" sz="2600" dirty="0" smtClean="0"/>
              <a:t> </a:t>
            </a:r>
            <a:r>
              <a:rPr lang="en-US" sz="2600" dirty="0" err="1" smtClean="0"/>
              <a:t>на</a:t>
            </a:r>
            <a:r>
              <a:rPr lang="en-US" sz="2600" dirty="0" smtClean="0"/>
              <a:t> </a:t>
            </a:r>
            <a:r>
              <a:rPr lang="en-US" sz="2600" dirty="0" err="1" smtClean="0"/>
              <a:t>технички</a:t>
            </a:r>
            <a:r>
              <a:rPr lang="en-US" sz="2600" dirty="0" smtClean="0"/>
              <a:t> </a:t>
            </a:r>
            <a:r>
              <a:rPr lang="en-US" sz="2600" dirty="0" err="1" smtClean="0"/>
              <a:t>средства</a:t>
            </a:r>
            <a:r>
              <a:rPr lang="en-US" sz="2600" dirty="0" smtClean="0"/>
              <a:t>. </a:t>
            </a:r>
            <a:r>
              <a:rPr lang="en-US" sz="2600" dirty="0" err="1" smtClean="0"/>
              <a:t>Страната</a:t>
            </a:r>
            <a:r>
              <a:rPr lang="en-US" sz="2600" dirty="0" smtClean="0"/>
              <a:t> </a:t>
            </a:r>
            <a:r>
              <a:rPr lang="en-US" sz="2600" dirty="0" err="1" smtClean="0"/>
              <a:t>може</a:t>
            </a:r>
            <a:r>
              <a:rPr lang="en-US" sz="2600" dirty="0" smtClean="0"/>
              <a:t> </a:t>
            </a:r>
            <a:r>
              <a:rPr lang="en-US" sz="2600" dirty="0" err="1" smtClean="0"/>
              <a:t>да</a:t>
            </a:r>
            <a:r>
              <a:rPr lang="en-US" sz="2600" dirty="0" smtClean="0"/>
              <a:t> </a:t>
            </a:r>
            <a:r>
              <a:rPr lang="en-US" sz="2600" dirty="0" err="1" smtClean="0"/>
              <a:t>услови</a:t>
            </a:r>
            <a:r>
              <a:rPr lang="en-US" sz="2600" dirty="0" smtClean="0"/>
              <a:t> </a:t>
            </a:r>
            <a:r>
              <a:rPr lang="en-US" sz="2600" dirty="0" err="1" smtClean="0"/>
              <a:t>делото</a:t>
            </a:r>
            <a:r>
              <a:rPr lang="en-US" sz="2600" dirty="0" smtClean="0"/>
              <a:t> </a:t>
            </a:r>
            <a:r>
              <a:rPr lang="en-US" sz="2600" dirty="0" err="1" smtClean="0"/>
              <a:t>да</a:t>
            </a:r>
            <a:r>
              <a:rPr lang="en-US" sz="2600" dirty="0" smtClean="0"/>
              <a:t> </a:t>
            </a:r>
            <a:r>
              <a:rPr lang="en-US" sz="2600" dirty="0" err="1" smtClean="0"/>
              <a:t>мора</a:t>
            </a:r>
            <a:r>
              <a:rPr lang="en-US" sz="2600" dirty="0" smtClean="0"/>
              <a:t> </a:t>
            </a:r>
            <a:r>
              <a:rPr lang="en-US" sz="2600" dirty="0" err="1" smtClean="0"/>
              <a:t>да</a:t>
            </a:r>
            <a:r>
              <a:rPr lang="en-US" sz="2600" dirty="0" smtClean="0"/>
              <a:t> </a:t>
            </a:r>
            <a:r>
              <a:rPr lang="en-US" sz="2600" dirty="0" err="1" smtClean="0"/>
              <a:t>биде</a:t>
            </a:r>
            <a:r>
              <a:rPr lang="en-US" sz="2600" dirty="0" smtClean="0"/>
              <a:t>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нечесна</a:t>
            </a:r>
            <a:r>
              <a:rPr lang="en-US" sz="2600" dirty="0" smtClean="0"/>
              <a:t> </a:t>
            </a:r>
            <a:r>
              <a:rPr lang="en-US" sz="2600" dirty="0" err="1" smtClean="0"/>
              <a:t>намера</a:t>
            </a:r>
            <a:r>
              <a:rPr lang="en-US" sz="2600" dirty="0" smtClean="0"/>
              <a:t> </a:t>
            </a:r>
            <a:r>
              <a:rPr lang="en-US" sz="2600" dirty="0" err="1" smtClean="0"/>
              <a:t>или</a:t>
            </a:r>
            <a:r>
              <a:rPr lang="en-US" sz="2600" dirty="0" smtClean="0"/>
              <a:t> </a:t>
            </a:r>
            <a:r>
              <a:rPr lang="en-US" sz="2600" dirty="0" err="1" smtClean="0"/>
              <a:t>извршено</a:t>
            </a:r>
            <a:r>
              <a:rPr lang="en-US" sz="2600" dirty="0" smtClean="0"/>
              <a:t> </a:t>
            </a:r>
            <a:r>
              <a:rPr lang="en-US" sz="2600" dirty="0" err="1" smtClean="0"/>
              <a:t>во</a:t>
            </a:r>
            <a:r>
              <a:rPr lang="en-US" sz="2600" dirty="0" smtClean="0"/>
              <a:t> </a:t>
            </a:r>
            <a:r>
              <a:rPr lang="en-US" sz="2600" dirty="0" err="1" smtClean="0"/>
              <a:t>врска</a:t>
            </a:r>
            <a:r>
              <a:rPr lang="en-US" sz="2600" dirty="0" smtClean="0"/>
              <a:t> </a:t>
            </a:r>
            <a:r>
              <a:rPr lang="en-US" sz="2600" dirty="0" err="1" smtClean="0"/>
              <a:t>со</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што</a:t>
            </a:r>
            <a:r>
              <a:rPr lang="en-US" sz="2600" dirty="0" smtClean="0"/>
              <a:t> е </a:t>
            </a:r>
            <a:r>
              <a:rPr lang="en-US" sz="2600" dirty="0" err="1" smtClean="0"/>
              <a:t>поврзан</a:t>
            </a:r>
            <a:r>
              <a:rPr lang="en-US" sz="2600" dirty="0" smtClean="0"/>
              <a:t> </a:t>
            </a:r>
            <a:r>
              <a:rPr lang="en-US" sz="2600" dirty="0" err="1" smtClean="0"/>
              <a:t>со</a:t>
            </a:r>
            <a:r>
              <a:rPr lang="en-US" sz="2600" dirty="0" smtClean="0"/>
              <a:t> </a:t>
            </a:r>
            <a:r>
              <a:rPr lang="en-US" sz="2600" dirty="0" err="1" smtClean="0"/>
              <a:t>друг</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a:t>
            </a:r>
          </a:p>
          <a:p>
            <a:pPr marL="3175" indent="-3175" algn="just" eaLnBrk="1" hangingPunct="1">
              <a:lnSpc>
                <a:spcPct val="90000"/>
              </a:lnSpc>
              <a:buFont typeface="Arial" charset="0"/>
              <a:buNone/>
            </a:pPr>
            <a:endParaRPr lang="en-US" altLang="en-US" sz="2800" dirty="0" smtClean="0"/>
          </a:p>
        </p:txBody>
      </p:sp>
      <p:sp>
        <p:nvSpPr>
          <p:cNvPr id="2970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3C330E12-5BB5-462C-A808-8D1F67EDA955}" type="slidenum">
              <a:rPr lang="en-US" smtClean="0">
                <a:solidFill>
                  <a:srgbClr val="898989"/>
                </a:solidFill>
                <a:latin typeface="Calibri" pitchFamily="34" charset="0"/>
              </a:rPr>
              <a:pPr eaLnBrk="1" hangingPunct="1"/>
              <a:t>28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0" y="274638"/>
            <a:ext cx="9144000" cy="1143000"/>
          </a:xfrm>
        </p:spPr>
        <p:txBody>
          <a:bodyPr/>
          <a:lstStyle/>
          <a:p>
            <a:pPr eaLnBrk="1" hangingPunct="1"/>
            <a:r>
              <a:rPr lang="en-US" b="1" smtClean="0"/>
              <a:t>До, од или во рамките на компјутерски систем</a:t>
            </a:r>
          </a:p>
        </p:txBody>
      </p:sp>
      <p:sp>
        <p:nvSpPr>
          <p:cNvPr id="30723" name="Rectangle 3"/>
          <p:cNvSpPr>
            <a:spLocks noGrp="1"/>
          </p:cNvSpPr>
          <p:nvPr>
            <p:ph type="body" idx="1"/>
          </p:nvPr>
        </p:nvSpPr>
        <p:spPr>
          <a:xfrm>
            <a:off x="457200" y="1952625"/>
            <a:ext cx="8229600" cy="4208463"/>
          </a:xfrm>
        </p:spPr>
        <p:txBody>
          <a:bodyPr/>
          <a:lstStyle/>
          <a:p>
            <a:pPr algn="just" eaLnBrk="1" hangingPunct="1">
              <a:lnSpc>
                <a:spcPct val="90000"/>
              </a:lnSpc>
            </a:pPr>
            <a:r>
              <a:rPr lang="en-US" sz="2800" smtClean="0">
                <a:cs typeface="Times New Roman" pitchFamily="18" charset="0"/>
              </a:rPr>
              <a:t>До компјутерски систем</a:t>
            </a:r>
          </a:p>
          <a:p>
            <a:pPr lvl="1" algn="just" eaLnBrk="1" hangingPunct="1">
              <a:lnSpc>
                <a:spcPct val="90000"/>
              </a:lnSpc>
            </a:pPr>
            <a:r>
              <a:rPr lang="en-US" sz="2400" smtClean="0">
                <a:cs typeface="Times New Roman" pitchFamily="18" charset="0"/>
              </a:rPr>
              <a:t>На пример, пренос што се одвива од лице до тастатурата</a:t>
            </a:r>
          </a:p>
          <a:p>
            <a:pPr lvl="1" algn="just" eaLnBrk="1" hangingPunct="1">
              <a:lnSpc>
                <a:spcPct val="90000"/>
              </a:lnSpc>
            </a:pPr>
            <a:endParaRPr lang="en-US" sz="2400" smtClean="0">
              <a:cs typeface="Times New Roman" pitchFamily="18" charset="0"/>
            </a:endParaRPr>
          </a:p>
          <a:p>
            <a:pPr algn="just" eaLnBrk="1" hangingPunct="1">
              <a:lnSpc>
                <a:spcPct val="90000"/>
              </a:lnSpc>
            </a:pPr>
            <a:r>
              <a:rPr lang="en-US" sz="2800" smtClean="0">
                <a:cs typeface="Times New Roman" pitchFamily="18" charset="0"/>
              </a:rPr>
              <a:t>Од компјутерски систем</a:t>
            </a:r>
          </a:p>
          <a:p>
            <a:pPr lvl="1" algn="just" eaLnBrk="1" hangingPunct="1">
              <a:lnSpc>
                <a:spcPct val="90000"/>
              </a:lnSpc>
            </a:pPr>
            <a:r>
              <a:rPr lang="en-US" sz="2400" smtClean="0">
                <a:cs typeface="Times New Roman" pitchFamily="18" charset="0"/>
              </a:rPr>
              <a:t>На пример, пренос што се одвива од еден компјутерски систем до друг компјутерски систем</a:t>
            </a:r>
          </a:p>
          <a:p>
            <a:pPr lvl="1" algn="just" eaLnBrk="1" hangingPunct="1">
              <a:lnSpc>
                <a:spcPct val="90000"/>
              </a:lnSpc>
            </a:pPr>
            <a:endParaRPr lang="en-US" sz="2400" smtClean="0">
              <a:cs typeface="Times New Roman" pitchFamily="18" charset="0"/>
            </a:endParaRPr>
          </a:p>
          <a:p>
            <a:pPr algn="just" eaLnBrk="1" hangingPunct="1">
              <a:lnSpc>
                <a:spcPct val="90000"/>
              </a:lnSpc>
            </a:pPr>
            <a:r>
              <a:rPr lang="en-US" sz="2800" smtClean="0">
                <a:cs typeface="Times New Roman" pitchFamily="18" charset="0"/>
              </a:rPr>
              <a:t>Во рамките на компјутерски систем </a:t>
            </a:r>
          </a:p>
          <a:p>
            <a:pPr lvl="1" algn="just" eaLnBrk="1" hangingPunct="1">
              <a:lnSpc>
                <a:spcPct val="90000"/>
              </a:lnSpc>
            </a:pPr>
            <a:r>
              <a:rPr lang="en-US" sz="2400" smtClean="0">
                <a:cs typeface="Times New Roman" pitchFamily="18" charset="0"/>
              </a:rPr>
              <a:t>На пример, пренос што се одвива од CPU до печатачот</a:t>
            </a:r>
          </a:p>
          <a:p>
            <a:pPr algn="just" eaLnBrk="1" hangingPunct="1">
              <a:lnSpc>
                <a:spcPct val="90000"/>
              </a:lnSpc>
            </a:pPr>
            <a:endParaRPr lang="en-US" sz="2800" smtClean="0">
              <a:cs typeface="Times New Roman" pitchFamily="18" charset="0"/>
            </a:endParaRPr>
          </a:p>
        </p:txBody>
      </p:sp>
      <p:sp>
        <p:nvSpPr>
          <p:cNvPr id="307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F585A6E3-F58B-4C90-8F38-B178D683F8B6}" type="slidenum">
              <a:rPr lang="en-US" smtClean="0">
                <a:solidFill>
                  <a:srgbClr val="898989"/>
                </a:solidFill>
                <a:latin typeface="Calibri" pitchFamily="34" charset="0"/>
              </a:rPr>
              <a:pPr eaLnBrk="1" hangingPunct="1"/>
              <a:t>29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457200" y="274638"/>
            <a:ext cx="8229600" cy="773112"/>
          </a:xfrm>
        </p:spPr>
        <p:txBody>
          <a:bodyPr/>
          <a:lstStyle/>
          <a:p>
            <a:pPr eaLnBrk="1" hangingPunct="1"/>
            <a:r>
              <a:rPr lang="en-US" b="1" smtClean="0"/>
              <a:t>Цели на сесијата </a:t>
            </a:r>
          </a:p>
        </p:txBody>
      </p:sp>
      <p:sp>
        <p:nvSpPr>
          <p:cNvPr id="4099" name="Content Placeholder 2"/>
          <p:cNvSpPr txBox="1">
            <a:spLocks/>
          </p:cNvSpPr>
          <p:nvPr/>
        </p:nvSpPr>
        <p:spPr bwMode="auto">
          <a:xfrm>
            <a:off x="457200" y="1047750"/>
            <a:ext cx="8512175" cy="533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20000"/>
              </a:spcBef>
              <a:buFont typeface="Arial" charset="0"/>
              <a:buNone/>
            </a:pPr>
            <a:r>
              <a:rPr lang="en-US" sz="2400">
                <a:solidFill>
                  <a:srgbClr val="000000"/>
                </a:solidFill>
                <a:latin typeface="Calibri" pitchFamily="34" charset="0"/>
              </a:rPr>
              <a:t>На крајот на оваа сесија учесниците ќе бидат во можност да:</a:t>
            </a:r>
          </a:p>
          <a:p>
            <a:pPr>
              <a:spcBef>
                <a:spcPct val="20000"/>
              </a:spcBef>
              <a:buFont typeface="Arial" charset="0"/>
              <a:buChar char="•"/>
            </a:pPr>
            <a:endParaRPr lang="en-US" sz="2400">
              <a:solidFill>
                <a:srgbClr val="000000"/>
              </a:solidFill>
              <a:latin typeface="Calibri" pitchFamily="34" charset="0"/>
            </a:endParaRPr>
          </a:p>
          <a:p>
            <a:pPr>
              <a:spcBef>
                <a:spcPct val="20000"/>
              </a:spcBef>
              <a:buFont typeface="Arial" charset="0"/>
              <a:buChar char="•"/>
            </a:pPr>
            <a:r>
              <a:rPr lang="en-US" sz="2400">
                <a:solidFill>
                  <a:srgbClr val="000000"/>
                </a:solidFill>
                <a:latin typeface="Calibri" pitchFamily="34" charset="0"/>
              </a:rPr>
              <a:t>Ги набројат одредбите од материјалното кривично право и да идентификуваат некои од клучните фактори што се користат за опишување на кривичните дела врз основа на Конвенцијата од Будимпешта.</a:t>
            </a:r>
          </a:p>
          <a:p>
            <a:pPr>
              <a:spcBef>
                <a:spcPct val="20000"/>
              </a:spcBef>
              <a:buFont typeface="Arial" charset="0"/>
              <a:buChar char="•"/>
            </a:pPr>
            <a:r>
              <a:rPr lang="en-US" sz="2400">
                <a:solidFill>
                  <a:srgbClr val="000000"/>
                </a:solidFill>
                <a:latin typeface="Calibri" pitchFamily="34" charset="0"/>
              </a:rPr>
              <a:t>Ги идентификуваат релевантните одредби на материјалното право од дискусијата за студии на случај. </a:t>
            </a:r>
          </a:p>
          <a:p>
            <a:pPr>
              <a:spcBef>
                <a:spcPct val="20000"/>
              </a:spcBef>
            </a:pPr>
            <a:endParaRPr lang="en-US" sz="2200">
              <a:solidFill>
                <a:srgbClr val="000000"/>
              </a:solidFill>
            </a:endParaRPr>
          </a:p>
        </p:txBody>
      </p:sp>
      <p:sp>
        <p:nvSpPr>
          <p:cNvPr id="410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73DF86F5-3D29-4AC7-B260-6542D4E5A50B}" type="slidenum">
              <a:rPr lang="en-US" smtClean="0">
                <a:solidFill>
                  <a:srgbClr val="898989"/>
                </a:solidFill>
                <a:latin typeface="Calibri" pitchFamily="34" charset="0"/>
              </a:rPr>
              <a:pPr eaLnBrk="1" hangingPunct="1"/>
              <a:t>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p:txBody>
          <a:bodyPr/>
          <a:lstStyle/>
          <a:p>
            <a:pPr eaLnBrk="1" hangingPunct="1"/>
            <a:r>
              <a:rPr lang="en-US" sz="4000" b="1" smtClean="0"/>
              <a:t>Член 3 - Недозволено пресретнување </a:t>
            </a:r>
            <a:endParaRPr lang="en-US" altLang="en-US" sz="4000" smtClean="0"/>
          </a:p>
        </p:txBody>
      </p:sp>
      <p:sp>
        <p:nvSpPr>
          <p:cNvPr id="31747" name="Rectangle 3"/>
          <p:cNvSpPr>
            <a:spLocks noGrp="1"/>
          </p:cNvSpPr>
          <p:nvPr>
            <p:ph type="body" idx="1"/>
          </p:nvPr>
        </p:nvSpPr>
        <p:spPr>
          <a:xfrm>
            <a:off x="457200" y="1744663"/>
            <a:ext cx="8229600" cy="4525962"/>
          </a:xfrm>
        </p:spPr>
        <p:txBody>
          <a:bodyPr/>
          <a:lstStyle/>
          <a:p>
            <a:pPr marL="3175" indent="-3175" algn="just" eaLnBrk="1" hangingPunct="1">
              <a:lnSpc>
                <a:spcPct val="90000"/>
              </a:lnSpc>
              <a:buFont typeface="Arial" charset="0"/>
              <a:buNone/>
            </a:pPr>
            <a:r>
              <a:rPr lang="en-US" sz="2600" dirty="0" err="1" smtClean="0"/>
              <a:t>Секоја</a:t>
            </a:r>
            <a:r>
              <a:rPr lang="en-US" sz="2600" dirty="0" smtClean="0"/>
              <a:t> </a:t>
            </a:r>
            <a:r>
              <a:rPr lang="en-US" sz="2600" dirty="0" err="1" smtClean="0"/>
              <a:t>страна</a:t>
            </a:r>
            <a:r>
              <a:rPr lang="en-US" sz="2600" dirty="0" smtClean="0"/>
              <a:t> </a:t>
            </a:r>
            <a:r>
              <a:rPr lang="en-US" sz="2600" dirty="0" err="1" smtClean="0"/>
              <a:t>ќе</a:t>
            </a:r>
            <a:r>
              <a:rPr lang="en-US" sz="2600" dirty="0" smtClean="0"/>
              <a:t> </a:t>
            </a:r>
            <a:r>
              <a:rPr lang="en-US" sz="2600" dirty="0" err="1" smtClean="0"/>
              <a:t>усвои</a:t>
            </a:r>
            <a:r>
              <a:rPr lang="en-US" sz="2600" dirty="0" smtClean="0"/>
              <a:t> </a:t>
            </a:r>
            <a:r>
              <a:rPr lang="en-US" sz="2600" dirty="0" err="1" smtClean="0"/>
              <a:t>такви</a:t>
            </a:r>
            <a:r>
              <a:rPr lang="en-US" sz="2600" dirty="0" smtClean="0"/>
              <a:t> </a:t>
            </a:r>
            <a:r>
              <a:rPr lang="en-US" sz="2600" dirty="0" err="1" smtClean="0"/>
              <a:t>законодавни</a:t>
            </a:r>
            <a:r>
              <a:rPr lang="en-US" sz="2600" dirty="0" smtClean="0"/>
              <a:t> и </a:t>
            </a:r>
            <a:r>
              <a:rPr lang="en-US" sz="2600" dirty="0" err="1" smtClean="0"/>
              <a:t>други</a:t>
            </a:r>
            <a:r>
              <a:rPr lang="en-US" sz="2600" dirty="0" smtClean="0"/>
              <a:t> </a:t>
            </a:r>
            <a:r>
              <a:rPr lang="en-US" sz="2600" dirty="0" err="1" smtClean="0"/>
              <a:t>неопходни</a:t>
            </a:r>
            <a:r>
              <a:rPr lang="en-US" sz="2600" dirty="0" smtClean="0"/>
              <a:t> </a:t>
            </a:r>
            <a:r>
              <a:rPr lang="en-US" sz="2600" dirty="0" err="1" smtClean="0"/>
              <a:t>мерки</a:t>
            </a:r>
            <a:r>
              <a:rPr lang="en-US" sz="2600" dirty="0" smtClean="0"/>
              <a:t>, </a:t>
            </a:r>
            <a:r>
              <a:rPr lang="en-US" sz="2600" dirty="0" err="1" smtClean="0"/>
              <a:t>со</a:t>
            </a:r>
            <a:r>
              <a:rPr lang="en-US" sz="2600" dirty="0" smtClean="0"/>
              <a:t> </a:t>
            </a:r>
            <a:r>
              <a:rPr lang="en-US" sz="2600" dirty="0" err="1" smtClean="0"/>
              <a:t>цел</a:t>
            </a:r>
            <a:r>
              <a:rPr lang="en-US" sz="2600" dirty="0" smtClean="0"/>
              <a:t> </a:t>
            </a:r>
            <a:r>
              <a:rPr lang="en-US" sz="2600" dirty="0" err="1" smtClean="0"/>
              <a:t>во</a:t>
            </a:r>
            <a:r>
              <a:rPr lang="en-US" sz="2600" dirty="0" smtClean="0"/>
              <a:t> </a:t>
            </a:r>
            <a:r>
              <a:rPr lang="en-US" sz="2600" dirty="0" err="1" smtClean="0"/>
              <a:t>нејзиното</a:t>
            </a:r>
            <a:r>
              <a:rPr lang="en-US" sz="2600" dirty="0" smtClean="0"/>
              <a:t> </a:t>
            </a:r>
            <a:r>
              <a:rPr lang="en-US" sz="2600" dirty="0" err="1" smtClean="0"/>
              <a:t>национално</a:t>
            </a:r>
            <a:r>
              <a:rPr lang="en-US" sz="2600" dirty="0" smtClean="0"/>
              <a:t> </a:t>
            </a:r>
            <a:r>
              <a:rPr lang="en-US" sz="2600" dirty="0" err="1" smtClean="0"/>
              <a:t>право</a:t>
            </a:r>
            <a:r>
              <a:rPr lang="en-US" sz="2600" dirty="0" smtClean="0"/>
              <a:t> </a:t>
            </a:r>
            <a:r>
              <a:rPr lang="en-US" sz="2600" dirty="0" err="1" smtClean="0"/>
              <a:t>како</a:t>
            </a:r>
            <a:r>
              <a:rPr lang="en-US" sz="2600" dirty="0" smtClean="0"/>
              <a:t> </a:t>
            </a:r>
            <a:r>
              <a:rPr lang="en-US" sz="2600" dirty="0" err="1" smtClean="0"/>
              <a:t>кривично</a:t>
            </a:r>
            <a:r>
              <a:rPr lang="en-US" sz="2600" dirty="0" smtClean="0"/>
              <a:t> </a:t>
            </a:r>
            <a:r>
              <a:rPr lang="en-US" sz="2600" dirty="0" err="1" smtClean="0"/>
              <a:t>дело</a:t>
            </a:r>
            <a:r>
              <a:rPr lang="en-US" sz="2600" dirty="0" smtClean="0"/>
              <a:t> </a:t>
            </a:r>
            <a:r>
              <a:rPr lang="en-US" sz="2600" dirty="0" err="1" smtClean="0"/>
              <a:t>да</a:t>
            </a:r>
            <a:r>
              <a:rPr lang="en-US" sz="2600" dirty="0" smtClean="0"/>
              <a:t> </a:t>
            </a:r>
            <a:r>
              <a:rPr lang="en-US" sz="2600" dirty="0" err="1" smtClean="0"/>
              <a:t>се</a:t>
            </a:r>
            <a:r>
              <a:rPr lang="en-US" sz="2600" dirty="0" smtClean="0"/>
              <a:t> </a:t>
            </a:r>
            <a:r>
              <a:rPr lang="en-US" sz="2600" dirty="0" err="1" smtClean="0"/>
              <a:t>квалификува</a:t>
            </a:r>
            <a:r>
              <a:rPr lang="en-US" sz="2600" dirty="0" smtClean="0"/>
              <a:t> </a:t>
            </a:r>
            <a:r>
              <a:rPr lang="en-US" sz="2600" dirty="0" err="1" smtClean="0"/>
              <a:t>бесправното</a:t>
            </a:r>
            <a:r>
              <a:rPr lang="en-US" sz="2600" dirty="0" smtClean="0"/>
              <a:t> </a:t>
            </a:r>
            <a:r>
              <a:rPr lang="en-US" sz="2600" dirty="0" err="1" smtClean="0"/>
              <a:t>пресретнување</a:t>
            </a:r>
            <a:r>
              <a:rPr lang="en-US" sz="2600" dirty="0" smtClean="0"/>
              <a:t> </a:t>
            </a:r>
            <a:r>
              <a:rPr lang="en-US" sz="2600" dirty="0" err="1" smtClean="0"/>
              <a:t>на</a:t>
            </a:r>
            <a:r>
              <a:rPr lang="en-US" sz="2600" dirty="0" smtClean="0"/>
              <a:t> </a:t>
            </a:r>
            <a:r>
              <a:rPr lang="en-US" sz="2600" dirty="0" err="1" smtClean="0"/>
              <a:t>пренесувањето</a:t>
            </a:r>
            <a:r>
              <a:rPr lang="en-US" sz="2600" dirty="0" smtClean="0"/>
              <a:t> </a:t>
            </a:r>
            <a:r>
              <a:rPr lang="en-US" sz="2600" dirty="0" err="1" smtClean="0"/>
              <a:t>на</a:t>
            </a:r>
            <a:r>
              <a:rPr lang="en-US" sz="2600" dirty="0" smtClean="0"/>
              <a:t> </a:t>
            </a:r>
            <a:r>
              <a:rPr lang="en-US" sz="2600" dirty="0" err="1" smtClean="0"/>
              <a:t>компјутерски</a:t>
            </a:r>
            <a:r>
              <a:rPr lang="en-US" sz="2600" dirty="0" smtClean="0"/>
              <a:t> </a:t>
            </a:r>
            <a:r>
              <a:rPr lang="en-US" sz="2600" dirty="0" err="1" smtClean="0"/>
              <a:t>податоци</a:t>
            </a:r>
            <a:r>
              <a:rPr lang="en-US" sz="2600" dirty="0" smtClean="0"/>
              <a:t> </a:t>
            </a:r>
            <a:r>
              <a:rPr lang="en-US" sz="2600" dirty="0" err="1" smtClean="0"/>
              <a:t>што</a:t>
            </a:r>
            <a:r>
              <a:rPr lang="en-US" sz="2600" dirty="0" smtClean="0"/>
              <a:t> </a:t>
            </a:r>
            <a:r>
              <a:rPr lang="en-US" sz="2600" dirty="0" err="1" smtClean="0"/>
              <a:t>не</a:t>
            </a:r>
            <a:r>
              <a:rPr lang="en-US" sz="2600" dirty="0" smtClean="0"/>
              <a:t> </a:t>
            </a:r>
            <a:r>
              <a:rPr lang="en-US" sz="2600" dirty="0" err="1" smtClean="0"/>
              <a:t>се</a:t>
            </a:r>
            <a:r>
              <a:rPr lang="en-US" sz="2600" dirty="0" smtClean="0"/>
              <a:t> </a:t>
            </a:r>
            <a:r>
              <a:rPr lang="en-US" sz="2600" dirty="0" err="1" smtClean="0"/>
              <a:t>од</a:t>
            </a:r>
            <a:r>
              <a:rPr lang="en-US" sz="2600" dirty="0" smtClean="0"/>
              <a:t> </a:t>
            </a:r>
            <a:r>
              <a:rPr lang="en-US" sz="2600" dirty="0" err="1" smtClean="0"/>
              <a:t>јавен</a:t>
            </a:r>
            <a:r>
              <a:rPr lang="en-US" sz="2600" dirty="0" smtClean="0"/>
              <a:t> </a:t>
            </a:r>
            <a:r>
              <a:rPr lang="en-US" sz="2600" dirty="0" err="1" smtClean="0"/>
              <a:t>карактер</a:t>
            </a:r>
            <a:r>
              <a:rPr lang="en-US" sz="2600" dirty="0" smtClean="0"/>
              <a:t>, </a:t>
            </a:r>
            <a:r>
              <a:rPr lang="en-US" sz="2600" dirty="0" err="1" smtClean="0"/>
              <a:t>кон</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од</a:t>
            </a:r>
            <a:r>
              <a:rPr lang="en-US" sz="2600" dirty="0" smtClean="0"/>
              <a:t> </a:t>
            </a:r>
            <a:r>
              <a:rPr lang="en-US" sz="2600" dirty="0" err="1" smtClean="0"/>
              <a:t>него</a:t>
            </a:r>
            <a:r>
              <a:rPr lang="en-US" sz="2600" dirty="0" smtClean="0"/>
              <a:t> </a:t>
            </a:r>
            <a:r>
              <a:rPr lang="en-US" sz="2600" dirty="0" err="1" smtClean="0"/>
              <a:t>или</a:t>
            </a:r>
            <a:r>
              <a:rPr lang="en-US" sz="2600" dirty="0" smtClean="0"/>
              <a:t> </a:t>
            </a:r>
            <a:r>
              <a:rPr lang="en-US" sz="2600" dirty="0" err="1" smtClean="0"/>
              <a:t>во</a:t>
            </a:r>
            <a:r>
              <a:rPr lang="en-US" sz="2600" dirty="0" smtClean="0"/>
              <a:t> </a:t>
            </a:r>
            <a:r>
              <a:rPr lang="en-US" sz="2600" dirty="0" err="1" smtClean="0"/>
              <a:t>самиот</a:t>
            </a:r>
            <a:r>
              <a:rPr lang="en-US" sz="2600" dirty="0" smtClean="0"/>
              <a:t> </a:t>
            </a:r>
            <a:r>
              <a:rPr lang="en-US" sz="2600" dirty="0" err="1" smtClean="0"/>
              <a:t>систем</a:t>
            </a:r>
            <a:r>
              <a:rPr lang="en-US" sz="2600" dirty="0" smtClean="0"/>
              <a:t>, </a:t>
            </a:r>
            <a:r>
              <a:rPr lang="en-US" sz="2600" dirty="0" err="1" smtClean="0"/>
              <a:t>во</a:t>
            </a:r>
            <a:r>
              <a:rPr lang="en-US" sz="2600" dirty="0" smtClean="0"/>
              <a:t> </a:t>
            </a:r>
            <a:r>
              <a:rPr lang="en-US" sz="2600" dirty="0" err="1" smtClean="0"/>
              <a:t>што</a:t>
            </a:r>
            <a:r>
              <a:rPr lang="en-US" sz="2600" dirty="0" smtClean="0"/>
              <a:t> </a:t>
            </a:r>
            <a:r>
              <a:rPr lang="en-US" sz="2600" dirty="0" err="1" smtClean="0"/>
              <a:t>спаѓа</a:t>
            </a:r>
            <a:r>
              <a:rPr lang="en-US" sz="2600" dirty="0" smtClean="0"/>
              <a:t> и </a:t>
            </a:r>
            <a:r>
              <a:rPr lang="en-US" sz="4000" b="1" dirty="0" err="1" smtClean="0">
                <a:solidFill>
                  <a:srgbClr val="FF0000"/>
                </a:solidFill>
              </a:rPr>
              <a:t>електромагнетната</a:t>
            </a:r>
            <a:r>
              <a:rPr lang="en-US" sz="4000" b="1" dirty="0" smtClean="0">
                <a:solidFill>
                  <a:srgbClr val="FF0000"/>
                </a:solidFill>
              </a:rPr>
              <a:t> </a:t>
            </a:r>
            <a:r>
              <a:rPr lang="en-US" sz="4000" b="1" dirty="0" err="1" smtClean="0">
                <a:solidFill>
                  <a:srgbClr val="FF0000"/>
                </a:solidFill>
              </a:rPr>
              <a:t>емисија</a:t>
            </a:r>
            <a:r>
              <a:rPr lang="en-US" sz="4000" dirty="0" smtClean="0">
                <a:solidFill>
                  <a:srgbClr val="FF0000"/>
                </a:solidFill>
              </a:rPr>
              <a:t> </a:t>
            </a:r>
            <a:r>
              <a:rPr lang="en-US" sz="2600" dirty="0" err="1" smtClean="0"/>
              <a:t>од</a:t>
            </a:r>
            <a:r>
              <a:rPr lang="en-US" sz="2600" dirty="0" smtClean="0"/>
              <a:t> </a:t>
            </a:r>
            <a:r>
              <a:rPr lang="en-US" sz="2600" dirty="0" err="1" smtClean="0"/>
              <a:t>компјутерскиот</a:t>
            </a:r>
            <a:r>
              <a:rPr lang="en-US" sz="2600" dirty="0" smtClean="0"/>
              <a:t> </a:t>
            </a:r>
            <a:r>
              <a:rPr lang="en-US" sz="2600" dirty="0" err="1" smtClean="0"/>
              <a:t>систем</a:t>
            </a:r>
            <a:r>
              <a:rPr lang="en-US" sz="2600" dirty="0" smtClean="0"/>
              <a:t> </a:t>
            </a:r>
            <a:r>
              <a:rPr lang="en-US" sz="2600" dirty="0" err="1" smtClean="0"/>
              <a:t>со</a:t>
            </a:r>
            <a:r>
              <a:rPr lang="en-US" sz="2600" dirty="0" smtClean="0"/>
              <a:t> </a:t>
            </a:r>
            <a:r>
              <a:rPr lang="en-US" sz="2600" dirty="0" err="1" smtClean="0"/>
              <a:t>кој</a:t>
            </a:r>
            <a:r>
              <a:rPr lang="en-US" sz="2600" dirty="0" smtClean="0"/>
              <a:t> </a:t>
            </a:r>
            <a:r>
              <a:rPr lang="en-US" sz="2600" dirty="0" err="1" smtClean="0"/>
              <a:t>се</a:t>
            </a:r>
            <a:r>
              <a:rPr lang="en-US" sz="2600" dirty="0" smtClean="0"/>
              <a:t> </a:t>
            </a:r>
            <a:r>
              <a:rPr lang="en-US" sz="2600" dirty="0" err="1" smtClean="0"/>
              <a:t>пренесуваат</a:t>
            </a:r>
            <a:r>
              <a:rPr lang="en-US" sz="2600" dirty="0" smtClean="0"/>
              <a:t> </a:t>
            </a:r>
            <a:r>
              <a:rPr lang="en-US" sz="2600" dirty="0" err="1" smtClean="0"/>
              <a:t>таквите</a:t>
            </a:r>
            <a:r>
              <a:rPr lang="en-US" sz="2600" dirty="0" smtClean="0"/>
              <a:t> </a:t>
            </a:r>
            <a:r>
              <a:rPr lang="en-US" sz="2600" dirty="0" err="1" smtClean="0"/>
              <a:t>податоци</a:t>
            </a:r>
            <a:r>
              <a:rPr lang="en-US" sz="2600" dirty="0" smtClean="0"/>
              <a:t>, а </a:t>
            </a:r>
            <a:r>
              <a:rPr lang="en-US" sz="2600" dirty="0" err="1" smtClean="0"/>
              <a:t>кога</a:t>
            </a:r>
            <a:r>
              <a:rPr lang="en-US" sz="2600" dirty="0" smtClean="0"/>
              <a:t> е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намера</a:t>
            </a:r>
            <a:r>
              <a:rPr lang="en-US" sz="2600" dirty="0" smtClean="0"/>
              <a:t> и </a:t>
            </a:r>
            <a:r>
              <a:rPr lang="en-US" sz="2600" dirty="0" err="1" smtClean="0"/>
              <a:t>со</a:t>
            </a:r>
            <a:r>
              <a:rPr lang="en-US" sz="2600" dirty="0" smtClean="0"/>
              <a:t> </a:t>
            </a:r>
            <a:r>
              <a:rPr lang="en-US" sz="2600" dirty="0" err="1" smtClean="0"/>
              <a:t>помош</a:t>
            </a:r>
            <a:r>
              <a:rPr lang="en-US" sz="2600" dirty="0" smtClean="0"/>
              <a:t> </a:t>
            </a:r>
            <a:r>
              <a:rPr lang="en-US" sz="2600" dirty="0" err="1" smtClean="0"/>
              <a:t>на</a:t>
            </a:r>
            <a:r>
              <a:rPr lang="en-US" sz="2600" dirty="0" smtClean="0"/>
              <a:t> </a:t>
            </a:r>
            <a:r>
              <a:rPr lang="en-US" sz="2600" dirty="0" err="1" smtClean="0"/>
              <a:t>технички</a:t>
            </a:r>
            <a:r>
              <a:rPr lang="en-US" sz="2600" dirty="0" smtClean="0"/>
              <a:t> </a:t>
            </a:r>
            <a:r>
              <a:rPr lang="en-US" sz="2600" dirty="0" err="1" smtClean="0"/>
              <a:t>средства</a:t>
            </a:r>
            <a:r>
              <a:rPr lang="en-US" sz="2600" dirty="0" smtClean="0"/>
              <a:t>. </a:t>
            </a:r>
            <a:r>
              <a:rPr lang="en-US" sz="2600" dirty="0" err="1" smtClean="0"/>
              <a:t>Страната</a:t>
            </a:r>
            <a:r>
              <a:rPr lang="en-US" sz="2600" dirty="0" smtClean="0"/>
              <a:t> </a:t>
            </a:r>
            <a:r>
              <a:rPr lang="en-US" sz="2600" dirty="0" err="1" smtClean="0"/>
              <a:t>може</a:t>
            </a:r>
            <a:r>
              <a:rPr lang="en-US" sz="2600" dirty="0" smtClean="0"/>
              <a:t> </a:t>
            </a:r>
            <a:r>
              <a:rPr lang="en-US" sz="2600" dirty="0" err="1" smtClean="0"/>
              <a:t>да</a:t>
            </a:r>
            <a:r>
              <a:rPr lang="en-US" sz="2600" dirty="0" smtClean="0"/>
              <a:t> </a:t>
            </a:r>
            <a:r>
              <a:rPr lang="en-US" sz="2600" dirty="0" err="1" smtClean="0"/>
              <a:t>услови</a:t>
            </a:r>
            <a:r>
              <a:rPr lang="en-US" sz="2600" dirty="0" smtClean="0"/>
              <a:t> </a:t>
            </a:r>
            <a:r>
              <a:rPr lang="en-US" sz="2600" dirty="0" err="1" smtClean="0"/>
              <a:t>делото</a:t>
            </a:r>
            <a:r>
              <a:rPr lang="en-US" sz="2600" dirty="0" smtClean="0"/>
              <a:t> </a:t>
            </a:r>
            <a:r>
              <a:rPr lang="en-US" sz="2600" dirty="0" err="1" smtClean="0"/>
              <a:t>да</a:t>
            </a:r>
            <a:r>
              <a:rPr lang="en-US" sz="2600" dirty="0" smtClean="0"/>
              <a:t> </a:t>
            </a:r>
            <a:r>
              <a:rPr lang="en-US" sz="2600" dirty="0" err="1" smtClean="0"/>
              <a:t>мора</a:t>
            </a:r>
            <a:r>
              <a:rPr lang="en-US" sz="2600" dirty="0" smtClean="0"/>
              <a:t> </a:t>
            </a:r>
            <a:r>
              <a:rPr lang="en-US" sz="2600" dirty="0" err="1" smtClean="0"/>
              <a:t>да</a:t>
            </a:r>
            <a:r>
              <a:rPr lang="en-US" sz="2600" dirty="0" smtClean="0"/>
              <a:t> </a:t>
            </a:r>
            <a:r>
              <a:rPr lang="en-US" sz="2600" dirty="0" err="1" smtClean="0"/>
              <a:t>биде</a:t>
            </a:r>
            <a:r>
              <a:rPr lang="en-US" sz="2600" dirty="0" smtClean="0"/>
              <a:t>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нечесна</a:t>
            </a:r>
            <a:r>
              <a:rPr lang="en-US" sz="2600" dirty="0" smtClean="0"/>
              <a:t> </a:t>
            </a:r>
            <a:r>
              <a:rPr lang="en-US" sz="2600" dirty="0" err="1" smtClean="0"/>
              <a:t>намера</a:t>
            </a:r>
            <a:r>
              <a:rPr lang="en-US" sz="2600" dirty="0" smtClean="0"/>
              <a:t> </a:t>
            </a:r>
            <a:r>
              <a:rPr lang="en-US" sz="2600" dirty="0" err="1" smtClean="0"/>
              <a:t>или</a:t>
            </a:r>
            <a:r>
              <a:rPr lang="en-US" sz="2600" dirty="0" smtClean="0"/>
              <a:t> </a:t>
            </a:r>
            <a:r>
              <a:rPr lang="en-US" sz="2600" dirty="0" err="1" smtClean="0"/>
              <a:t>извршено</a:t>
            </a:r>
            <a:r>
              <a:rPr lang="en-US" sz="2600" dirty="0" smtClean="0"/>
              <a:t> </a:t>
            </a:r>
            <a:r>
              <a:rPr lang="en-US" sz="2600" dirty="0" err="1" smtClean="0"/>
              <a:t>во</a:t>
            </a:r>
            <a:r>
              <a:rPr lang="en-US" sz="2600" dirty="0" smtClean="0"/>
              <a:t> </a:t>
            </a:r>
            <a:r>
              <a:rPr lang="en-US" sz="2600" dirty="0" err="1" smtClean="0"/>
              <a:t>врска</a:t>
            </a:r>
            <a:r>
              <a:rPr lang="en-US" sz="2600" dirty="0" smtClean="0"/>
              <a:t> </a:t>
            </a:r>
            <a:r>
              <a:rPr lang="en-US" sz="2600" dirty="0" err="1" smtClean="0"/>
              <a:t>со</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што</a:t>
            </a:r>
            <a:r>
              <a:rPr lang="en-US" sz="2600" dirty="0" smtClean="0"/>
              <a:t> е </a:t>
            </a:r>
            <a:r>
              <a:rPr lang="en-US" sz="2600" dirty="0" err="1" smtClean="0"/>
              <a:t>поврзан</a:t>
            </a:r>
            <a:r>
              <a:rPr lang="en-US" sz="2600" dirty="0" smtClean="0"/>
              <a:t> </a:t>
            </a:r>
            <a:r>
              <a:rPr lang="en-US" sz="2600" dirty="0" err="1" smtClean="0"/>
              <a:t>со</a:t>
            </a:r>
            <a:r>
              <a:rPr lang="en-US" sz="2600" dirty="0" smtClean="0"/>
              <a:t> </a:t>
            </a:r>
            <a:r>
              <a:rPr lang="en-US" sz="2600" dirty="0" err="1" smtClean="0"/>
              <a:t>друг</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a:t>
            </a:r>
          </a:p>
          <a:p>
            <a:pPr marL="3175" indent="-3175" algn="just" eaLnBrk="1" hangingPunct="1">
              <a:lnSpc>
                <a:spcPct val="90000"/>
              </a:lnSpc>
              <a:buFont typeface="Arial" charset="0"/>
              <a:buNone/>
            </a:pPr>
            <a:endParaRPr lang="en-US" altLang="en-US" sz="2800" dirty="0" smtClean="0"/>
          </a:p>
        </p:txBody>
      </p:sp>
      <p:sp>
        <p:nvSpPr>
          <p:cNvPr id="3174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4CC1F388-A3F9-4E48-8828-A8566EA962C8}" type="slidenum">
              <a:rPr lang="en-US" smtClean="0">
                <a:solidFill>
                  <a:srgbClr val="898989"/>
                </a:solidFill>
                <a:latin typeface="Calibri" pitchFamily="34" charset="0"/>
              </a:rPr>
              <a:pPr eaLnBrk="1" hangingPunct="1"/>
              <a:t>30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xfrm>
            <a:off x="0" y="274638"/>
            <a:ext cx="9144000" cy="1143000"/>
          </a:xfrm>
        </p:spPr>
        <p:txBody>
          <a:bodyPr/>
          <a:lstStyle/>
          <a:p>
            <a:pPr eaLnBrk="1" hangingPunct="1"/>
            <a:r>
              <a:rPr lang="en-US" b="1" smtClean="0"/>
              <a:t>Електромагнетна емисија</a:t>
            </a:r>
          </a:p>
        </p:txBody>
      </p:sp>
      <p:sp>
        <p:nvSpPr>
          <p:cNvPr id="32771" name="Rectangle 3"/>
          <p:cNvSpPr>
            <a:spLocks noGrp="1"/>
          </p:cNvSpPr>
          <p:nvPr>
            <p:ph type="body" idx="1"/>
          </p:nvPr>
        </p:nvSpPr>
        <p:spPr>
          <a:xfrm>
            <a:off x="457200" y="1544638"/>
            <a:ext cx="8229600" cy="4040187"/>
          </a:xfrm>
        </p:spPr>
        <p:txBody>
          <a:bodyPr/>
          <a:lstStyle/>
          <a:p>
            <a:pPr algn="just" eaLnBrk="1" hangingPunct="1">
              <a:lnSpc>
                <a:spcPct val="90000"/>
              </a:lnSpc>
            </a:pPr>
            <a:r>
              <a:rPr lang="en-US" sz="2200" dirty="0" err="1" smtClean="0">
                <a:cs typeface="Times New Roman" pitchFamily="18" charset="0"/>
              </a:rPr>
              <a:t>Вклучена</a:t>
            </a:r>
            <a:r>
              <a:rPr lang="en-US" sz="2200" dirty="0" smtClean="0">
                <a:cs typeface="Times New Roman" pitchFamily="18" charset="0"/>
              </a:rPr>
              <a:t> </a:t>
            </a:r>
            <a:r>
              <a:rPr lang="en-US" sz="2200" dirty="0" err="1" smtClean="0">
                <a:cs typeface="Times New Roman" pitchFamily="18" charset="0"/>
              </a:rPr>
              <a:t>за</a:t>
            </a:r>
            <a:r>
              <a:rPr lang="en-US" sz="2200" dirty="0" smtClean="0">
                <a:cs typeface="Times New Roman" pitchFamily="18" charset="0"/>
              </a:rPr>
              <a:t> </a:t>
            </a:r>
            <a:r>
              <a:rPr lang="en-US" sz="2200" dirty="0" err="1" smtClean="0">
                <a:cs typeface="Times New Roman" pitchFamily="18" charset="0"/>
              </a:rPr>
              <a:t>да</a:t>
            </a:r>
            <a:r>
              <a:rPr lang="en-US" sz="2200" dirty="0" smtClean="0">
                <a:cs typeface="Times New Roman" pitchFamily="18" charset="0"/>
              </a:rPr>
              <a:t> </a:t>
            </a:r>
            <a:r>
              <a:rPr lang="en-US" sz="2200" dirty="0" err="1" smtClean="0">
                <a:cs typeface="Times New Roman" pitchFamily="18" charset="0"/>
              </a:rPr>
              <a:t>обезбеди</a:t>
            </a:r>
            <a:r>
              <a:rPr lang="en-US" sz="2200" dirty="0" smtClean="0">
                <a:cs typeface="Times New Roman" pitchFamily="18" charset="0"/>
              </a:rPr>
              <a:t> </a:t>
            </a:r>
            <a:r>
              <a:rPr lang="en-US" sz="2200" dirty="0" err="1" smtClean="0">
                <a:cs typeface="Times New Roman" pitchFamily="18" charset="0"/>
              </a:rPr>
              <a:t>посеопфатен</a:t>
            </a:r>
            <a:r>
              <a:rPr lang="en-US" sz="2200" dirty="0" smtClean="0">
                <a:cs typeface="Times New Roman" pitchFamily="18" charset="0"/>
              </a:rPr>
              <a:t> </a:t>
            </a:r>
            <a:r>
              <a:rPr lang="en-US" sz="2200" dirty="0" err="1" smtClean="0">
                <a:cs typeface="Times New Roman" pitchFamily="18" charset="0"/>
              </a:rPr>
              <a:t>опсег</a:t>
            </a:r>
            <a:endParaRPr lang="en-US" sz="2200" dirty="0" smtClean="0">
              <a:cs typeface="Times New Roman" pitchFamily="18" charset="0"/>
            </a:endParaRPr>
          </a:p>
          <a:p>
            <a:pPr algn="just" eaLnBrk="1" hangingPunct="1">
              <a:lnSpc>
                <a:spcPct val="90000"/>
              </a:lnSpc>
            </a:pPr>
            <a:endParaRPr lang="en-US" sz="2200" dirty="0" smtClean="0">
              <a:cs typeface="Times New Roman" pitchFamily="18" charset="0"/>
            </a:endParaRPr>
          </a:p>
          <a:p>
            <a:pPr algn="just" eaLnBrk="1" hangingPunct="1">
              <a:lnSpc>
                <a:spcPct val="90000"/>
              </a:lnSpc>
            </a:pPr>
            <a:r>
              <a:rPr lang="en-US" sz="2200" dirty="0" err="1" smtClean="0">
                <a:cs typeface="Times New Roman" pitchFamily="18" charset="0"/>
              </a:rPr>
              <a:t>Компјутерските</a:t>
            </a:r>
            <a:r>
              <a:rPr lang="en-US" sz="2200" dirty="0" smtClean="0">
                <a:cs typeface="Times New Roman" pitchFamily="18" charset="0"/>
              </a:rPr>
              <a:t> </a:t>
            </a:r>
            <a:r>
              <a:rPr lang="en-US" sz="2200" dirty="0" err="1" smtClean="0">
                <a:cs typeface="Times New Roman" pitchFamily="18" charset="0"/>
              </a:rPr>
              <a:t>системи</a:t>
            </a:r>
            <a:r>
              <a:rPr lang="en-US" sz="2200" dirty="0" smtClean="0">
                <a:cs typeface="Times New Roman" pitchFamily="18" charset="0"/>
              </a:rPr>
              <a:t> </a:t>
            </a:r>
            <a:r>
              <a:rPr lang="en-US" sz="2200" dirty="0" err="1" smtClean="0">
                <a:cs typeface="Times New Roman" pitchFamily="18" charset="0"/>
              </a:rPr>
              <a:t>може</a:t>
            </a:r>
            <a:r>
              <a:rPr lang="en-US" sz="2200" dirty="0" smtClean="0">
                <a:cs typeface="Times New Roman" pitchFamily="18" charset="0"/>
              </a:rPr>
              <a:t> </a:t>
            </a:r>
            <a:r>
              <a:rPr lang="en-US" sz="2200" dirty="0" err="1" smtClean="0">
                <a:cs typeface="Times New Roman" pitchFamily="18" charset="0"/>
              </a:rPr>
              <a:t>да</a:t>
            </a:r>
            <a:r>
              <a:rPr lang="en-US" sz="2200" dirty="0" smtClean="0">
                <a:cs typeface="Times New Roman" pitchFamily="18" charset="0"/>
              </a:rPr>
              <a:t> </a:t>
            </a:r>
            <a:r>
              <a:rPr lang="en-US" sz="2200" dirty="0" err="1" smtClean="0">
                <a:cs typeface="Times New Roman" pitchFamily="18" charset="0"/>
              </a:rPr>
              <a:t>емитираат</a:t>
            </a:r>
            <a:r>
              <a:rPr lang="en-US" sz="2200" dirty="0" smtClean="0">
                <a:cs typeface="Times New Roman" pitchFamily="18" charset="0"/>
              </a:rPr>
              <a:t> </a:t>
            </a:r>
            <a:r>
              <a:rPr lang="en-US" sz="2200" dirty="0" err="1" smtClean="0">
                <a:cs typeface="Times New Roman" pitchFamily="18" charset="0"/>
              </a:rPr>
              <a:t>електромагнетна</a:t>
            </a:r>
            <a:r>
              <a:rPr lang="en-US" sz="2200" dirty="0" smtClean="0">
                <a:cs typeface="Times New Roman" pitchFamily="18" charset="0"/>
              </a:rPr>
              <a:t> </a:t>
            </a:r>
            <a:r>
              <a:rPr lang="en-US" sz="2200" dirty="0" err="1" smtClean="0">
                <a:cs typeface="Times New Roman" pitchFamily="18" charset="0"/>
              </a:rPr>
              <a:t>емисија</a:t>
            </a:r>
            <a:r>
              <a:rPr lang="en-US" sz="2200" dirty="0" smtClean="0">
                <a:cs typeface="Times New Roman" pitchFamily="18" charset="0"/>
              </a:rPr>
              <a:t> </a:t>
            </a:r>
            <a:r>
              <a:rPr lang="en-US" sz="2200" dirty="0" err="1" smtClean="0">
                <a:cs typeface="Times New Roman" pitchFamily="18" charset="0"/>
              </a:rPr>
              <a:t>во</a:t>
            </a:r>
            <a:r>
              <a:rPr lang="en-US" sz="2200" dirty="0" smtClean="0">
                <a:cs typeface="Times New Roman" pitchFamily="18" charset="0"/>
              </a:rPr>
              <a:t> </a:t>
            </a:r>
            <a:r>
              <a:rPr lang="en-US" sz="2200" dirty="0" err="1" smtClean="0">
                <a:cs typeface="Times New Roman" pitchFamily="18" charset="0"/>
              </a:rPr>
              <a:t>текот</a:t>
            </a:r>
            <a:r>
              <a:rPr lang="en-US" sz="2200" dirty="0" smtClean="0">
                <a:cs typeface="Times New Roman" pitchFamily="18" charset="0"/>
              </a:rPr>
              <a:t> </a:t>
            </a:r>
            <a:r>
              <a:rPr lang="en-US" sz="2200" dirty="0" err="1" smtClean="0">
                <a:cs typeface="Times New Roman" pitchFamily="18" charset="0"/>
              </a:rPr>
              <a:t>на</a:t>
            </a:r>
            <a:r>
              <a:rPr lang="en-US" sz="2200" dirty="0" smtClean="0">
                <a:cs typeface="Times New Roman" pitchFamily="18" charset="0"/>
              </a:rPr>
              <a:t> </a:t>
            </a:r>
            <a:r>
              <a:rPr lang="en-US" sz="2200" dirty="0" err="1" smtClean="0">
                <a:cs typeface="Times New Roman" pitchFamily="18" charset="0"/>
              </a:rPr>
              <a:t>работењето</a:t>
            </a:r>
            <a:endParaRPr lang="en-US" sz="2200" dirty="0" smtClean="0">
              <a:cs typeface="Times New Roman" pitchFamily="18" charset="0"/>
            </a:endParaRPr>
          </a:p>
          <a:p>
            <a:pPr algn="just" eaLnBrk="1" hangingPunct="1">
              <a:lnSpc>
                <a:spcPct val="90000"/>
              </a:lnSpc>
            </a:pPr>
            <a:endParaRPr lang="en-US" sz="2200" dirty="0" smtClean="0">
              <a:cs typeface="Times New Roman" pitchFamily="18" charset="0"/>
            </a:endParaRPr>
          </a:p>
          <a:p>
            <a:pPr algn="just" eaLnBrk="1" hangingPunct="1">
              <a:lnSpc>
                <a:spcPct val="90000"/>
              </a:lnSpc>
            </a:pPr>
            <a:r>
              <a:rPr lang="en-US" sz="2200" dirty="0" err="1" smtClean="0">
                <a:cs typeface="Times New Roman" pitchFamily="18" charset="0"/>
              </a:rPr>
              <a:t>Емисијата</a:t>
            </a:r>
            <a:r>
              <a:rPr lang="en-US" sz="2200" dirty="0" smtClean="0">
                <a:cs typeface="Times New Roman" pitchFamily="18" charset="0"/>
              </a:rPr>
              <a:t> </a:t>
            </a:r>
            <a:r>
              <a:rPr lang="en-US" sz="2200" dirty="0" err="1" smtClean="0">
                <a:cs typeface="Times New Roman" pitchFamily="18" charset="0"/>
              </a:rPr>
              <a:t>не</a:t>
            </a:r>
            <a:r>
              <a:rPr lang="en-US" sz="2200" dirty="0" smtClean="0">
                <a:cs typeface="Times New Roman" pitchFamily="18" charset="0"/>
              </a:rPr>
              <a:t> </a:t>
            </a:r>
            <a:r>
              <a:rPr lang="en-US" sz="2200" dirty="0" err="1" smtClean="0">
                <a:cs typeface="Times New Roman" pitchFamily="18" charset="0"/>
              </a:rPr>
              <a:t>спаѓа</a:t>
            </a:r>
            <a:r>
              <a:rPr lang="en-US" sz="2200" dirty="0" smtClean="0">
                <a:cs typeface="Times New Roman" pitchFamily="18" charset="0"/>
              </a:rPr>
              <a:t> </a:t>
            </a:r>
            <a:r>
              <a:rPr lang="en-US" sz="2200" dirty="0" err="1" smtClean="0">
                <a:cs typeface="Times New Roman" pitchFamily="18" charset="0"/>
              </a:rPr>
              <a:t>во</a:t>
            </a:r>
            <a:r>
              <a:rPr lang="en-US" sz="2200" dirty="0" smtClean="0">
                <a:cs typeface="Times New Roman" pitchFamily="18" charset="0"/>
              </a:rPr>
              <a:t> </a:t>
            </a:r>
            <a:r>
              <a:rPr lang="en-US" sz="2200" dirty="0" err="1" smtClean="0">
                <a:cs typeface="Times New Roman" pitchFamily="18" charset="0"/>
              </a:rPr>
              <a:t>рамките</a:t>
            </a:r>
            <a:r>
              <a:rPr lang="en-US" sz="2200" dirty="0" smtClean="0">
                <a:cs typeface="Times New Roman" pitchFamily="18" charset="0"/>
              </a:rPr>
              <a:t> </a:t>
            </a:r>
            <a:r>
              <a:rPr lang="en-US" sz="2200" dirty="0" err="1" smtClean="0">
                <a:cs typeface="Times New Roman" pitchFamily="18" charset="0"/>
              </a:rPr>
              <a:t>на</a:t>
            </a:r>
            <a:r>
              <a:rPr lang="en-US" sz="2200" dirty="0" smtClean="0">
                <a:cs typeface="Times New Roman" pitchFamily="18" charset="0"/>
              </a:rPr>
              <a:t> </a:t>
            </a:r>
            <a:r>
              <a:rPr lang="en-US" sz="2200" dirty="0" err="1" smtClean="0">
                <a:cs typeface="Times New Roman" pitchFamily="18" charset="0"/>
              </a:rPr>
              <a:t>дефиницијата</a:t>
            </a:r>
            <a:r>
              <a:rPr lang="en-US" sz="2200" dirty="0" smtClean="0">
                <a:cs typeface="Times New Roman" pitchFamily="18" charset="0"/>
              </a:rPr>
              <a:t> </a:t>
            </a:r>
            <a:r>
              <a:rPr lang="en-US" sz="2200" dirty="0" err="1" smtClean="0">
                <a:cs typeface="Times New Roman" pitchFamily="18" charset="0"/>
              </a:rPr>
              <a:t>за</a:t>
            </a:r>
            <a:r>
              <a:rPr lang="en-US" sz="2200" dirty="0" smtClean="0">
                <a:cs typeface="Times New Roman" pitchFamily="18" charset="0"/>
              </a:rPr>
              <a:t> </a:t>
            </a:r>
            <a:r>
              <a:rPr lang="en-US" sz="2200" dirty="0" err="1" smtClean="0">
                <a:cs typeface="Times New Roman" pitchFamily="18" charset="0"/>
              </a:rPr>
              <a:t>компјутерски</a:t>
            </a:r>
            <a:r>
              <a:rPr lang="en-US" sz="2200" dirty="0" smtClean="0">
                <a:cs typeface="Times New Roman" pitchFamily="18" charset="0"/>
              </a:rPr>
              <a:t> </a:t>
            </a:r>
            <a:r>
              <a:rPr lang="en-US" sz="2200" dirty="0" err="1" smtClean="0">
                <a:cs typeface="Times New Roman" pitchFamily="18" charset="0"/>
              </a:rPr>
              <a:t>податоци</a:t>
            </a:r>
            <a:r>
              <a:rPr lang="en-US" sz="2200" dirty="0" smtClean="0">
                <a:cs typeface="Times New Roman" pitchFamily="18" charset="0"/>
              </a:rPr>
              <a:t> </a:t>
            </a:r>
            <a:r>
              <a:rPr lang="en-US" sz="2200" dirty="0" err="1" smtClean="0">
                <a:cs typeface="Times New Roman" pitchFamily="18" charset="0"/>
              </a:rPr>
              <a:t>на</a:t>
            </a:r>
            <a:r>
              <a:rPr lang="en-US" sz="2200" dirty="0" smtClean="0">
                <a:cs typeface="Times New Roman" pitchFamily="18" charset="0"/>
              </a:rPr>
              <a:t> </a:t>
            </a:r>
            <a:r>
              <a:rPr lang="en-US" sz="2200" dirty="0" err="1" smtClean="0">
                <a:cs typeface="Times New Roman" pitchFamily="18" charset="0"/>
              </a:rPr>
              <a:t>Конвенцијата</a:t>
            </a:r>
            <a:r>
              <a:rPr lang="en-US" sz="2200" dirty="0" smtClean="0">
                <a:cs typeface="Times New Roman" pitchFamily="18" charset="0"/>
              </a:rPr>
              <a:t> </a:t>
            </a:r>
            <a:r>
              <a:rPr lang="en-US" sz="2200" dirty="0" err="1" smtClean="0">
                <a:cs typeface="Times New Roman" pitchFamily="18" charset="0"/>
              </a:rPr>
              <a:t>од</a:t>
            </a:r>
            <a:r>
              <a:rPr lang="en-US" sz="2200" dirty="0" smtClean="0">
                <a:cs typeface="Times New Roman" pitchFamily="18" charset="0"/>
              </a:rPr>
              <a:t> </a:t>
            </a:r>
            <a:r>
              <a:rPr lang="en-US" sz="2200" dirty="0" err="1" smtClean="0">
                <a:cs typeface="Times New Roman" pitchFamily="18" charset="0"/>
              </a:rPr>
              <a:t>Будимпешта</a:t>
            </a:r>
            <a:r>
              <a:rPr lang="en-US" sz="2200" dirty="0" smtClean="0">
                <a:cs typeface="Times New Roman" pitchFamily="18" charset="0"/>
              </a:rPr>
              <a:t>. </a:t>
            </a:r>
          </a:p>
          <a:p>
            <a:pPr algn="just" eaLnBrk="1" hangingPunct="1">
              <a:lnSpc>
                <a:spcPct val="90000"/>
              </a:lnSpc>
            </a:pPr>
            <a:endParaRPr lang="en-US" sz="2200" dirty="0" smtClean="0">
              <a:cs typeface="Times New Roman" pitchFamily="18" charset="0"/>
            </a:endParaRPr>
          </a:p>
          <a:p>
            <a:pPr algn="just" eaLnBrk="1" hangingPunct="1">
              <a:lnSpc>
                <a:spcPct val="90000"/>
              </a:lnSpc>
            </a:pPr>
            <a:r>
              <a:rPr lang="en-US" sz="2200" dirty="0" err="1" smtClean="0">
                <a:cs typeface="Times New Roman" pitchFamily="18" charset="0"/>
              </a:rPr>
              <a:t>Податоците</a:t>
            </a:r>
            <a:r>
              <a:rPr lang="en-US" sz="2200" dirty="0" smtClean="0">
                <a:cs typeface="Times New Roman" pitchFamily="18" charset="0"/>
              </a:rPr>
              <a:t> </a:t>
            </a:r>
            <a:r>
              <a:rPr lang="en-US" sz="2200" dirty="0" err="1" smtClean="0">
                <a:cs typeface="Times New Roman" pitchFamily="18" charset="0"/>
              </a:rPr>
              <a:t>може</a:t>
            </a:r>
            <a:r>
              <a:rPr lang="en-US" sz="2200" dirty="0" smtClean="0">
                <a:cs typeface="Times New Roman" pitchFamily="18" charset="0"/>
              </a:rPr>
              <a:t> </a:t>
            </a:r>
            <a:r>
              <a:rPr lang="en-US" sz="2200" dirty="0" err="1" smtClean="0">
                <a:cs typeface="Times New Roman" pitchFamily="18" charset="0"/>
              </a:rPr>
              <a:t>да</a:t>
            </a:r>
            <a:r>
              <a:rPr lang="en-US" sz="2200" dirty="0" smtClean="0">
                <a:cs typeface="Times New Roman" pitchFamily="18" charset="0"/>
              </a:rPr>
              <a:t> </a:t>
            </a:r>
            <a:r>
              <a:rPr lang="en-US" sz="2200" dirty="0" err="1" smtClean="0">
                <a:cs typeface="Times New Roman" pitchFamily="18" charset="0"/>
              </a:rPr>
              <a:t>бидат</a:t>
            </a:r>
            <a:r>
              <a:rPr lang="en-US" sz="2200" dirty="0" smtClean="0">
                <a:cs typeface="Times New Roman" pitchFamily="18" charset="0"/>
              </a:rPr>
              <a:t> </a:t>
            </a:r>
            <a:r>
              <a:rPr lang="en-US" sz="2200" dirty="0" err="1" smtClean="0">
                <a:cs typeface="Times New Roman" pitchFamily="18" charset="0"/>
              </a:rPr>
              <a:t>реконструирани</a:t>
            </a:r>
            <a:r>
              <a:rPr lang="en-US" sz="2200" dirty="0" smtClean="0">
                <a:cs typeface="Times New Roman" pitchFamily="18" charset="0"/>
              </a:rPr>
              <a:t> </a:t>
            </a:r>
            <a:r>
              <a:rPr lang="en-US" sz="2200" dirty="0" err="1" smtClean="0">
                <a:cs typeface="Times New Roman" pitchFamily="18" charset="0"/>
              </a:rPr>
              <a:t>од</a:t>
            </a:r>
            <a:r>
              <a:rPr lang="en-US" sz="2200" dirty="0" smtClean="0">
                <a:cs typeface="Times New Roman" pitchFamily="18" charset="0"/>
              </a:rPr>
              <a:t> </a:t>
            </a:r>
            <a:r>
              <a:rPr lang="en-US" sz="2200" dirty="0" err="1" smtClean="0">
                <a:cs typeface="Times New Roman" pitchFamily="18" charset="0"/>
              </a:rPr>
              <a:t>таква</a:t>
            </a:r>
            <a:r>
              <a:rPr lang="en-US" sz="2200" dirty="0" smtClean="0">
                <a:cs typeface="Times New Roman" pitchFamily="18" charset="0"/>
              </a:rPr>
              <a:t> </a:t>
            </a:r>
            <a:r>
              <a:rPr lang="en-US" sz="2200" dirty="0" err="1" smtClean="0">
                <a:cs typeface="Times New Roman" pitchFamily="18" charset="0"/>
              </a:rPr>
              <a:t>емисија</a:t>
            </a:r>
            <a:endParaRPr lang="en-US" sz="2200" dirty="0" smtClean="0">
              <a:cs typeface="Times New Roman" pitchFamily="18" charset="0"/>
            </a:endParaRPr>
          </a:p>
          <a:p>
            <a:pPr algn="just" eaLnBrk="1" hangingPunct="1">
              <a:lnSpc>
                <a:spcPct val="90000"/>
              </a:lnSpc>
            </a:pPr>
            <a:endParaRPr lang="en-US" sz="2200" dirty="0" smtClean="0">
              <a:cs typeface="Times New Roman" pitchFamily="18" charset="0"/>
            </a:endParaRPr>
          </a:p>
          <a:p>
            <a:pPr algn="just" eaLnBrk="1" hangingPunct="1">
              <a:lnSpc>
                <a:spcPct val="90000"/>
              </a:lnSpc>
            </a:pPr>
            <a:r>
              <a:rPr lang="en-US" sz="2200" dirty="0" err="1" smtClean="0">
                <a:cs typeface="Times New Roman" pitchFamily="18" charset="0"/>
              </a:rPr>
              <a:t>Според</a:t>
            </a:r>
            <a:r>
              <a:rPr lang="en-US" sz="2200" dirty="0" smtClean="0">
                <a:cs typeface="Times New Roman" pitchFamily="18" charset="0"/>
              </a:rPr>
              <a:t> </a:t>
            </a:r>
            <a:r>
              <a:rPr lang="en-US" sz="2200" dirty="0" err="1" smtClean="0">
                <a:cs typeface="Times New Roman" pitchFamily="18" charset="0"/>
              </a:rPr>
              <a:t>тоа</a:t>
            </a:r>
            <a:r>
              <a:rPr lang="en-US" sz="2200" dirty="0" smtClean="0">
                <a:cs typeface="Times New Roman" pitchFamily="18" charset="0"/>
              </a:rPr>
              <a:t>, </a:t>
            </a:r>
            <a:r>
              <a:rPr lang="en-US" sz="2200" dirty="0" err="1" smtClean="0">
                <a:cs typeface="Times New Roman" pitchFamily="18" charset="0"/>
              </a:rPr>
              <a:t>пресретнувањето</a:t>
            </a:r>
            <a:r>
              <a:rPr lang="en-US" sz="2200" dirty="0" smtClean="0">
                <a:cs typeface="Times New Roman" pitchFamily="18" charset="0"/>
              </a:rPr>
              <a:t> </a:t>
            </a:r>
            <a:r>
              <a:rPr lang="en-US" sz="2200" dirty="0" err="1" smtClean="0">
                <a:cs typeface="Times New Roman" pitchFamily="18" charset="0"/>
              </a:rPr>
              <a:t>на</a:t>
            </a:r>
            <a:r>
              <a:rPr lang="en-US" sz="2200" dirty="0" smtClean="0">
                <a:cs typeface="Times New Roman" pitchFamily="18" charset="0"/>
              </a:rPr>
              <a:t> </a:t>
            </a:r>
            <a:r>
              <a:rPr lang="en-US" sz="2200" dirty="0" err="1" smtClean="0">
                <a:cs typeface="Times New Roman" pitchFamily="18" charset="0"/>
              </a:rPr>
              <a:t>електромагнетна</a:t>
            </a:r>
            <a:r>
              <a:rPr lang="en-US" sz="2200" dirty="0" smtClean="0">
                <a:cs typeface="Times New Roman" pitchFamily="18" charset="0"/>
              </a:rPr>
              <a:t> </a:t>
            </a:r>
            <a:r>
              <a:rPr lang="en-US" sz="2200" dirty="0" err="1" smtClean="0">
                <a:cs typeface="Times New Roman" pitchFamily="18" charset="0"/>
              </a:rPr>
              <a:t>емисија</a:t>
            </a:r>
            <a:r>
              <a:rPr lang="en-US" sz="2200" dirty="0" smtClean="0">
                <a:cs typeface="Times New Roman" pitchFamily="18" charset="0"/>
              </a:rPr>
              <a:t> е </a:t>
            </a:r>
            <a:r>
              <a:rPr lang="en-US" sz="2200" dirty="0" err="1" smtClean="0">
                <a:cs typeface="Times New Roman" pitchFamily="18" charset="0"/>
              </a:rPr>
              <a:t>вклучено</a:t>
            </a:r>
            <a:r>
              <a:rPr lang="en-US" sz="2200" dirty="0" smtClean="0">
                <a:cs typeface="Times New Roman" pitchFamily="18" charset="0"/>
              </a:rPr>
              <a:t> </a:t>
            </a:r>
            <a:r>
              <a:rPr lang="en-US" sz="2200" dirty="0" err="1" smtClean="0">
                <a:cs typeface="Times New Roman" pitchFamily="18" charset="0"/>
              </a:rPr>
              <a:t>во</a:t>
            </a:r>
            <a:r>
              <a:rPr lang="en-US" sz="2200" dirty="0" smtClean="0">
                <a:cs typeface="Times New Roman" pitchFamily="18" charset="0"/>
              </a:rPr>
              <a:t> </a:t>
            </a:r>
            <a:r>
              <a:rPr lang="en-US" sz="2200" dirty="0" err="1" smtClean="0">
                <a:cs typeface="Times New Roman" pitchFamily="18" charset="0"/>
              </a:rPr>
              <a:t>кривичното</a:t>
            </a:r>
            <a:r>
              <a:rPr lang="en-US" sz="2200" dirty="0" smtClean="0">
                <a:cs typeface="Times New Roman" pitchFamily="18" charset="0"/>
              </a:rPr>
              <a:t> </a:t>
            </a:r>
            <a:r>
              <a:rPr lang="en-US" sz="2200" dirty="0" err="1" smtClean="0">
                <a:cs typeface="Times New Roman" pitchFamily="18" charset="0"/>
              </a:rPr>
              <a:t>дело</a:t>
            </a:r>
            <a:endParaRPr lang="en-US" sz="2200" dirty="0" smtClean="0">
              <a:cs typeface="Times New Roman" pitchFamily="18" charset="0"/>
            </a:endParaRPr>
          </a:p>
        </p:txBody>
      </p:sp>
      <p:sp>
        <p:nvSpPr>
          <p:cNvPr id="327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AE37B6A9-915A-48F3-B8F0-3D8B198FD263}" type="slidenum">
              <a:rPr lang="en-US" smtClean="0">
                <a:solidFill>
                  <a:srgbClr val="898989"/>
                </a:solidFill>
                <a:latin typeface="Calibri" pitchFamily="34" charset="0"/>
              </a:rPr>
              <a:pPr eaLnBrk="1" hangingPunct="1"/>
              <a:t>31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pPr eaLnBrk="1" hangingPunct="1"/>
            <a:r>
              <a:rPr lang="en-US" sz="4000" b="1" smtClean="0"/>
              <a:t>Член 3 - Недозволено пресретнување </a:t>
            </a:r>
            <a:endParaRPr lang="en-US" altLang="en-US" sz="4000" smtClean="0"/>
          </a:p>
        </p:txBody>
      </p:sp>
      <p:sp>
        <p:nvSpPr>
          <p:cNvPr id="33795" name="Rectangle 3"/>
          <p:cNvSpPr>
            <a:spLocks noGrp="1"/>
          </p:cNvSpPr>
          <p:nvPr>
            <p:ph type="body" idx="1"/>
          </p:nvPr>
        </p:nvSpPr>
        <p:spPr>
          <a:xfrm>
            <a:off x="457200" y="1744663"/>
            <a:ext cx="8229600" cy="4525962"/>
          </a:xfrm>
        </p:spPr>
        <p:txBody>
          <a:bodyPr/>
          <a:lstStyle/>
          <a:p>
            <a:pPr marL="3175" indent="-3175" algn="just" eaLnBrk="1" hangingPunct="1">
              <a:lnSpc>
                <a:spcPct val="90000"/>
              </a:lnSpc>
              <a:buFont typeface="Arial" charset="0"/>
              <a:buNone/>
            </a:pPr>
            <a:r>
              <a:rPr lang="en-US" sz="2600" dirty="0" err="1" smtClean="0"/>
              <a:t>Секоја</a:t>
            </a:r>
            <a:r>
              <a:rPr lang="en-US" sz="2600" dirty="0" smtClean="0"/>
              <a:t> </a:t>
            </a:r>
            <a:r>
              <a:rPr lang="en-US" sz="2600" dirty="0" err="1" smtClean="0"/>
              <a:t>страна</a:t>
            </a:r>
            <a:r>
              <a:rPr lang="en-US" sz="2600" dirty="0" smtClean="0"/>
              <a:t> </a:t>
            </a:r>
            <a:r>
              <a:rPr lang="en-US" sz="2600" dirty="0" err="1" smtClean="0"/>
              <a:t>ќе</a:t>
            </a:r>
            <a:r>
              <a:rPr lang="en-US" sz="2600" dirty="0" smtClean="0"/>
              <a:t> </a:t>
            </a:r>
            <a:r>
              <a:rPr lang="en-US" sz="2600" dirty="0" err="1" smtClean="0"/>
              <a:t>усвои</a:t>
            </a:r>
            <a:r>
              <a:rPr lang="en-US" sz="2600" dirty="0" smtClean="0"/>
              <a:t> </a:t>
            </a:r>
            <a:r>
              <a:rPr lang="en-US" sz="2600" dirty="0" err="1" smtClean="0"/>
              <a:t>такви</a:t>
            </a:r>
            <a:r>
              <a:rPr lang="en-US" sz="2600" dirty="0" smtClean="0"/>
              <a:t> </a:t>
            </a:r>
            <a:r>
              <a:rPr lang="en-US" sz="2600" dirty="0" err="1" smtClean="0"/>
              <a:t>законодавни</a:t>
            </a:r>
            <a:r>
              <a:rPr lang="en-US" sz="2600" dirty="0" smtClean="0"/>
              <a:t> и </a:t>
            </a:r>
            <a:r>
              <a:rPr lang="en-US" sz="2600" dirty="0" err="1" smtClean="0"/>
              <a:t>други</a:t>
            </a:r>
            <a:r>
              <a:rPr lang="en-US" sz="2600" dirty="0" smtClean="0"/>
              <a:t> </a:t>
            </a:r>
            <a:r>
              <a:rPr lang="en-US" sz="2600" dirty="0" err="1" smtClean="0"/>
              <a:t>неопходни</a:t>
            </a:r>
            <a:r>
              <a:rPr lang="en-US" sz="2600" dirty="0" smtClean="0"/>
              <a:t> </a:t>
            </a:r>
            <a:r>
              <a:rPr lang="en-US" sz="2600" dirty="0" err="1" smtClean="0"/>
              <a:t>мерки</a:t>
            </a:r>
            <a:r>
              <a:rPr lang="en-US" sz="2600" dirty="0" smtClean="0"/>
              <a:t>, </a:t>
            </a:r>
            <a:r>
              <a:rPr lang="en-US" sz="2600" dirty="0" err="1" smtClean="0"/>
              <a:t>со</a:t>
            </a:r>
            <a:r>
              <a:rPr lang="en-US" sz="2600" dirty="0" smtClean="0"/>
              <a:t> </a:t>
            </a:r>
            <a:r>
              <a:rPr lang="en-US" sz="2600" dirty="0" err="1" smtClean="0"/>
              <a:t>цел</a:t>
            </a:r>
            <a:r>
              <a:rPr lang="en-US" sz="2600" dirty="0" smtClean="0"/>
              <a:t> </a:t>
            </a:r>
            <a:r>
              <a:rPr lang="en-US" sz="2600" dirty="0" err="1" smtClean="0"/>
              <a:t>во</a:t>
            </a:r>
            <a:r>
              <a:rPr lang="en-US" sz="2600" dirty="0" smtClean="0"/>
              <a:t> </a:t>
            </a:r>
            <a:r>
              <a:rPr lang="en-US" sz="2600" dirty="0" err="1" smtClean="0"/>
              <a:t>нејзиното</a:t>
            </a:r>
            <a:r>
              <a:rPr lang="en-US" sz="2600" dirty="0" smtClean="0"/>
              <a:t> </a:t>
            </a:r>
            <a:r>
              <a:rPr lang="en-US" sz="2600" dirty="0" err="1" smtClean="0"/>
              <a:t>национално</a:t>
            </a:r>
            <a:r>
              <a:rPr lang="en-US" sz="2600" dirty="0" smtClean="0"/>
              <a:t> </a:t>
            </a:r>
            <a:r>
              <a:rPr lang="en-US" sz="2600" dirty="0" err="1" smtClean="0"/>
              <a:t>право</a:t>
            </a:r>
            <a:r>
              <a:rPr lang="en-US" sz="2600" dirty="0" smtClean="0"/>
              <a:t> </a:t>
            </a:r>
            <a:r>
              <a:rPr lang="en-US" sz="2600" dirty="0" err="1" smtClean="0"/>
              <a:t>како</a:t>
            </a:r>
            <a:r>
              <a:rPr lang="en-US" sz="2600" dirty="0" smtClean="0"/>
              <a:t> </a:t>
            </a:r>
            <a:r>
              <a:rPr lang="en-US" sz="2600" dirty="0" err="1" smtClean="0"/>
              <a:t>кривично</a:t>
            </a:r>
            <a:r>
              <a:rPr lang="en-US" sz="2600" dirty="0" smtClean="0"/>
              <a:t> </a:t>
            </a:r>
            <a:r>
              <a:rPr lang="en-US" sz="2600" dirty="0" err="1" smtClean="0"/>
              <a:t>дело</a:t>
            </a:r>
            <a:r>
              <a:rPr lang="en-US" sz="2600" dirty="0" smtClean="0"/>
              <a:t> </a:t>
            </a:r>
            <a:r>
              <a:rPr lang="en-US" sz="2600" dirty="0" err="1" smtClean="0"/>
              <a:t>да</a:t>
            </a:r>
            <a:r>
              <a:rPr lang="en-US" sz="2600" dirty="0" smtClean="0"/>
              <a:t> </a:t>
            </a:r>
            <a:r>
              <a:rPr lang="en-US" sz="2600" dirty="0" err="1" smtClean="0"/>
              <a:t>се</a:t>
            </a:r>
            <a:r>
              <a:rPr lang="en-US" sz="2600" dirty="0" smtClean="0"/>
              <a:t> </a:t>
            </a:r>
            <a:r>
              <a:rPr lang="en-US" sz="2600" dirty="0" err="1" smtClean="0"/>
              <a:t>квалификува</a:t>
            </a:r>
            <a:r>
              <a:rPr lang="en-US" sz="2600" dirty="0" smtClean="0"/>
              <a:t> </a:t>
            </a:r>
            <a:r>
              <a:rPr lang="en-US" sz="2600" dirty="0" err="1" smtClean="0"/>
              <a:t>бесправното</a:t>
            </a:r>
            <a:r>
              <a:rPr lang="en-US" sz="2600" dirty="0" smtClean="0"/>
              <a:t> </a:t>
            </a:r>
            <a:r>
              <a:rPr lang="en-US" sz="2600" dirty="0" err="1" smtClean="0"/>
              <a:t>пресретнување</a:t>
            </a:r>
            <a:r>
              <a:rPr lang="en-US" sz="2600" dirty="0" smtClean="0"/>
              <a:t> </a:t>
            </a:r>
            <a:r>
              <a:rPr lang="en-US" sz="2600" dirty="0" err="1" smtClean="0"/>
              <a:t>на</a:t>
            </a:r>
            <a:r>
              <a:rPr lang="en-US" sz="2600" dirty="0" smtClean="0"/>
              <a:t> </a:t>
            </a:r>
            <a:r>
              <a:rPr lang="en-US" sz="2600" dirty="0" err="1" smtClean="0"/>
              <a:t>пренесувањето</a:t>
            </a:r>
            <a:r>
              <a:rPr lang="en-US" sz="2600" dirty="0" smtClean="0"/>
              <a:t> </a:t>
            </a:r>
            <a:r>
              <a:rPr lang="en-US" sz="2600" dirty="0" err="1" smtClean="0"/>
              <a:t>на</a:t>
            </a:r>
            <a:r>
              <a:rPr lang="en-US" sz="2600" dirty="0" smtClean="0"/>
              <a:t> </a:t>
            </a:r>
            <a:r>
              <a:rPr lang="en-US" sz="2600" dirty="0" err="1" smtClean="0"/>
              <a:t>компјутерски</a:t>
            </a:r>
            <a:r>
              <a:rPr lang="en-US" sz="2600" dirty="0" smtClean="0"/>
              <a:t> </a:t>
            </a:r>
            <a:r>
              <a:rPr lang="en-US" sz="2600" dirty="0" err="1" smtClean="0"/>
              <a:t>податоци</a:t>
            </a:r>
            <a:r>
              <a:rPr lang="en-US" sz="2600" dirty="0" smtClean="0"/>
              <a:t> </a:t>
            </a:r>
            <a:r>
              <a:rPr lang="en-US" sz="2600" dirty="0" err="1" smtClean="0"/>
              <a:t>што</a:t>
            </a:r>
            <a:r>
              <a:rPr lang="en-US" sz="2600" dirty="0" smtClean="0"/>
              <a:t> </a:t>
            </a:r>
            <a:r>
              <a:rPr lang="en-US" sz="2600" dirty="0" err="1" smtClean="0"/>
              <a:t>не</a:t>
            </a:r>
            <a:r>
              <a:rPr lang="en-US" sz="2600" dirty="0" smtClean="0"/>
              <a:t> </a:t>
            </a:r>
            <a:r>
              <a:rPr lang="en-US" sz="2600" dirty="0" err="1" smtClean="0"/>
              <a:t>се</a:t>
            </a:r>
            <a:r>
              <a:rPr lang="en-US" sz="2600" dirty="0" smtClean="0"/>
              <a:t> </a:t>
            </a:r>
            <a:r>
              <a:rPr lang="en-US" sz="2600" dirty="0" err="1" smtClean="0"/>
              <a:t>од</a:t>
            </a:r>
            <a:r>
              <a:rPr lang="en-US" sz="2600" dirty="0" smtClean="0"/>
              <a:t> </a:t>
            </a:r>
            <a:r>
              <a:rPr lang="en-US" sz="2600" dirty="0" err="1" smtClean="0"/>
              <a:t>јавен</a:t>
            </a:r>
            <a:r>
              <a:rPr lang="en-US" sz="2600" dirty="0" smtClean="0"/>
              <a:t> </a:t>
            </a:r>
            <a:r>
              <a:rPr lang="en-US" sz="2600" dirty="0" err="1" smtClean="0"/>
              <a:t>карактер</a:t>
            </a:r>
            <a:r>
              <a:rPr lang="en-US" sz="2600" dirty="0" smtClean="0"/>
              <a:t>, </a:t>
            </a:r>
            <a:r>
              <a:rPr lang="en-US" sz="2600" dirty="0" err="1" smtClean="0"/>
              <a:t>кон</a:t>
            </a:r>
            <a:r>
              <a:rPr lang="en-US" sz="2600" dirty="0" smtClean="0"/>
              <a:t> </a:t>
            </a:r>
            <a:r>
              <a:rPr lang="en-US" sz="2600" dirty="0" err="1" smtClean="0"/>
              <a:t>компјутерски</a:t>
            </a:r>
            <a:r>
              <a:rPr lang="en-US" sz="2600" dirty="0" smtClean="0"/>
              <a:t> </a:t>
            </a:r>
            <a:r>
              <a:rPr lang="en-US" sz="2600" dirty="0" err="1" smtClean="0"/>
              <a:t>систем</a:t>
            </a:r>
            <a:r>
              <a:rPr lang="en-US" sz="2600" dirty="0" smtClean="0"/>
              <a:t>, </a:t>
            </a:r>
            <a:r>
              <a:rPr lang="en-US" sz="2600" dirty="0" err="1" smtClean="0"/>
              <a:t>од</a:t>
            </a:r>
            <a:r>
              <a:rPr lang="en-US" sz="2600" dirty="0" smtClean="0"/>
              <a:t> </a:t>
            </a:r>
            <a:r>
              <a:rPr lang="en-US" sz="2600" dirty="0" err="1" smtClean="0"/>
              <a:t>него</a:t>
            </a:r>
            <a:r>
              <a:rPr lang="en-US" sz="2600" dirty="0" smtClean="0"/>
              <a:t> </a:t>
            </a:r>
            <a:r>
              <a:rPr lang="en-US" sz="2600" dirty="0" err="1" smtClean="0"/>
              <a:t>или</a:t>
            </a:r>
            <a:r>
              <a:rPr lang="en-US" sz="2600" dirty="0" smtClean="0"/>
              <a:t> </a:t>
            </a:r>
            <a:r>
              <a:rPr lang="en-US" sz="2600" dirty="0" err="1" smtClean="0"/>
              <a:t>во</a:t>
            </a:r>
            <a:r>
              <a:rPr lang="en-US" sz="2600" dirty="0" smtClean="0"/>
              <a:t> </a:t>
            </a:r>
            <a:r>
              <a:rPr lang="en-US" sz="2600" dirty="0" err="1" smtClean="0"/>
              <a:t>самиот</a:t>
            </a:r>
            <a:r>
              <a:rPr lang="en-US" sz="2600" dirty="0" smtClean="0"/>
              <a:t> </a:t>
            </a:r>
            <a:r>
              <a:rPr lang="en-US" sz="2600" dirty="0" err="1" smtClean="0"/>
              <a:t>систем</a:t>
            </a:r>
            <a:r>
              <a:rPr lang="en-US" sz="2600" dirty="0" smtClean="0"/>
              <a:t>, </a:t>
            </a:r>
            <a:r>
              <a:rPr lang="en-US" sz="2600" dirty="0" err="1" smtClean="0"/>
              <a:t>во</a:t>
            </a:r>
            <a:r>
              <a:rPr lang="en-US" sz="2600" dirty="0" smtClean="0"/>
              <a:t> </a:t>
            </a:r>
            <a:r>
              <a:rPr lang="en-US" sz="2600" dirty="0" err="1" smtClean="0"/>
              <a:t>што</a:t>
            </a:r>
            <a:r>
              <a:rPr lang="en-US" sz="2600" dirty="0" smtClean="0"/>
              <a:t> </a:t>
            </a:r>
            <a:r>
              <a:rPr lang="en-US" sz="2600" dirty="0" err="1" smtClean="0"/>
              <a:t>спаѓа</a:t>
            </a:r>
            <a:r>
              <a:rPr lang="en-US" sz="2600" dirty="0" smtClean="0"/>
              <a:t> и </a:t>
            </a:r>
            <a:r>
              <a:rPr lang="en-US" sz="2600" dirty="0" err="1" smtClean="0"/>
              <a:t>електромагнетна</a:t>
            </a:r>
            <a:r>
              <a:rPr lang="en-US" sz="2600" dirty="0" smtClean="0"/>
              <a:t> </a:t>
            </a:r>
            <a:r>
              <a:rPr lang="en-US" sz="2600" dirty="0" err="1" smtClean="0"/>
              <a:t>емисија</a:t>
            </a:r>
            <a:r>
              <a:rPr lang="en-US" sz="2600" dirty="0" smtClean="0"/>
              <a:t> </a:t>
            </a:r>
            <a:r>
              <a:rPr lang="en-US" sz="2600" dirty="0" err="1" smtClean="0"/>
              <a:t>од</a:t>
            </a:r>
            <a:r>
              <a:rPr lang="en-US" sz="2600" dirty="0" smtClean="0"/>
              <a:t> </a:t>
            </a:r>
            <a:r>
              <a:rPr lang="en-US" sz="2600" dirty="0" err="1" smtClean="0"/>
              <a:t>компјутерскиот</a:t>
            </a:r>
            <a:r>
              <a:rPr lang="en-US" sz="2600" dirty="0" smtClean="0"/>
              <a:t> </a:t>
            </a:r>
            <a:r>
              <a:rPr lang="en-US" sz="2600" dirty="0" err="1" smtClean="0"/>
              <a:t>систем</a:t>
            </a:r>
            <a:r>
              <a:rPr lang="en-US" sz="2600" dirty="0" smtClean="0"/>
              <a:t> </a:t>
            </a:r>
            <a:r>
              <a:rPr lang="en-US" sz="2600" dirty="0" err="1" smtClean="0"/>
              <a:t>со</a:t>
            </a:r>
            <a:r>
              <a:rPr lang="en-US" sz="2600" dirty="0" smtClean="0"/>
              <a:t> </a:t>
            </a:r>
            <a:r>
              <a:rPr lang="en-US" sz="2600" dirty="0" err="1" smtClean="0"/>
              <a:t>кој</a:t>
            </a:r>
            <a:r>
              <a:rPr lang="en-US" sz="2600" dirty="0" smtClean="0"/>
              <a:t> </a:t>
            </a:r>
            <a:r>
              <a:rPr lang="en-US" sz="2600" dirty="0" err="1" smtClean="0"/>
              <a:t>се</a:t>
            </a:r>
            <a:r>
              <a:rPr lang="en-US" sz="2600" dirty="0" smtClean="0"/>
              <a:t> </a:t>
            </a:r>
            <a:r>
              <a:rPr lang="en-US" sz="2600" dirty="0" err="1" smtClean="0"/>
              <a:t>пренесуваат</a:t>
            </a:r>
            <a:r>
              <a:rPr lang="en-US" sz="2600" dirty="0" smtClean="0"/>
              <a:t> </a:t>
            </a:r>
            <a:r>
              <a:rPr lang="en-US" sz="2600" dirty="0" err="1" smtClean="0"/>
              <a:t>таквите</a:t>
            </a:r>
            <a:r>
              <a:rPr lang="en-US" sz="2600" dirty="0" smtClean="0"/>
              <a:t> </a:t>
            </a:r>
            <a:r>
              <a:rPr lang="en-US" sz="2600" dirty="0" err="1" smtClean="0"/>
              <a:t>податоци</a:t>
            </a:r>
            <a:r>
              <a:rPr lang="en-US" sz="2600" dirty="0" smtClean="0"/>
              <a:t>, а </a:t>
            </a:r>
            <a:r>
              <a:rPr lang="en-US" sz="2600" dirty="0" err="1" smtClean="0"/>
              <a:t>кога</a:t>
            </a:r>
            <a:r>
              <a:rPr lang="en-US" sz="2600" dirty="0" smtClean="0"/>
              <a:t> е </a:t>
            </a:r>
            <a:r>
              <a:rPr lang="en-US" sz="2600" dirty="0" err="1" smtClean="0"/>
              <a:t>извршено</a:t>
            </a:r>
            <a:r>
              <a:rPr lang="en-US" sz="2600" dirty="0" smtClean="0"/>
              <a:t> </a:t>
            </a:r>
            <a:r>
              <a:rPr lang="en-US" sz="2600" dirty="0" err="1" smtClean="0"/>
              <a:t>со</a:t>
            </a:r>
            <a:r>
              <a:rPr lang="en-US" sz="2600" dirty="0" smtClean="0"/>
              <a:t> </a:t>
            </a:r>
            <a:r>
              <a:rPr lang="en-US" sz="2600" dirty="0" err="1" smtClean="0"/>
              <a:t>намера</a:t>
            </a:r>
            <a:r>
              <a:rPr lang="en-US" sz="2600" dirty="0" smtClean="0"/>
              <a:t> и </a:t>
            </a:r>
            <a:r>
              <a:rPr lang="en-US" sz="2600" dirty="0" err="1" smtClean="0"/>
              <a:t>со</a:t>
            </a:r>
            <a:r>
              <a:rPr lang="en-US" sz="2600" dirty="0" smtClean="0"/>
              <a:t> </a:t>
            </a:r>
            <a:r>
              <a:rPr lang="en-US" sz="2600" dirty="0" err="1" smtClean="0"/>
              <a:t>помош</a:t>
            </a:r>
            <a:r>
              <a:rPr lang="en-US" sz="2600" dirty="0" smtClean="0"/>
              <a:t> </a:t>
            </a:r>
            <a:r>
              <a:rPr lang="en-US" sz="2600" dirty="0" err="1" smtClean="0"/>
              <a:t>на</a:t>
            </a:r>
            <a:r>
              <a:rPr lang="en-US" sz="2600" dirty="0" smtClean="0"/>
              <a:t> </a:t>
            </a:r>
            <a:r>
              <a:rPr lang="en-US" sz="2600" dirty="0" err="1" smtClean="0"/>
              <a:t>технички</a:t>
            </a:r>
            <a:r>
              <a:rPr lang="en-US" sz="2600" dirty="0" smtClean="0"/>
              <a:t> </a:t>
            </a:r>
            <a:r>
              <a:rPr lang="en-US" sz="2600" dirty="0" err="1" smtClean="0"/>
              <a:t>средства</a:t>
            </a:r>
            <a:r>
              <a:rPr lang="en-US" sz="2600" dirty="0" smtClean="0"/>
              <a:t>. </a:t>
            </a:r>
            <a:r>
              <a:rPr lang="en-US" sz="2600" dirty="0" err="1" smtClean="0"/>
              <a:t>Страната</a:t>
            </a:r>
            <a:r>
              <a:rPr lang="en-US" sz="2600" dirty="0" smtClean="0"/>
              <a:t> </a:t>
            </a:r>
            <a:r>
              <a:rPr lang="en-US" sz="2600" dirty="0" err="1" smtClean="0"/>
              <a:t>може</a:t>
            </a:r>
            <a:r>
              <a:rPr lang="en-US" sz="2600" dirty="0" smtClean="0"/>
              <a:t> </a:t>
            </a:r>
            <a:r>
              <a:rPr lang="en-US" sz="2600" dirty="0" err="1" smtClean="0"/>
              <a:t>да</a:t>
            </a:r>
            <a:r>
              <a:rPr lang="en-US" sz="2600" dirty="0" smtClean="0"/>
              <a:t> </a:t>
            </a:r>
            <a:r>
              <a:rPr lang="en-US" sz="2600" dirty="0" err="1" smtClean="0"/>
              <a:t>услови</a:t>
            </a:r>
            <a:r>
              <a:rPr lang="en-US" sz="2600" dirty="0" smtClean="0"/>
              <a:t> </a:t>
            </a:r>
            <a:r>
              <a:rPr lang="en-US" sz="2600" dirty="0" err="1" smtClean="0"/>
              <a:t>делото</a:t>
            </a:r>
            <a:r>
              <a:rPr lang="en-US" sz="2600" dirty="0" smtClean="0"/>
              <a:t> </a:t>
            </a:r>
            <a:r>
              <a:rPr lang="en-US" sz="2600" dirty="0" err="1" smtClean="0"/>
              <a:t>да</a:t>
            </a:r>
            <a:r>
              <a:rPr lang="en-US" sz="2600" dirty="0" smtClean="0"/>
              <a:t> </a:t>
            </a:r>
            <a:r>
              <a:rPr lang="en-US" sz="2600" dirty="0" err="1" smtClean="0"/>
              <a:t>мора</a:t>
            </a:r>
            <a:r>
              <a:rPr lang="en-US" sz="2600" dirty="0" smtClean="0"/>
              <a:t> </a:t>
            </a:r>
            <a:r>
              <a:rPr lang="en-US" sz="2600" dirty="0" err="1" smtClean="0"/>
              <a:t>да</a:t>
            </a:r>
            <a:r>
              <a:rPr lang="en-US" sz="2600" dirty="0" smtClean="0"/>
              <a:t> </a:t>
            </a:r>
            <a:r>
              <a:rPr lang="en-US" sz="2600" dirty="0" err="1" smtClean="0"/>
              <a:t>биде</a:t>
            </a:r>
            <a:r>
              <a:rPr lang="en-US" sz="2600" dirty="0" smtClean="0"/>
              <a:t> </a:t>
            </a:r>
            <a:r>
              <a:rPr lang="en-US" sz="2600" dirty="0" err="1" smtClean="0"/>
              <a:t>извршено</a:t>
            </a:r>
            <a:r>
              <a:rPr lang="en-US" sz="2600" dirty="0" smtClean="0"/>
              <a:t> </a:t>
            </a:r>
            <a:r>
              <a:rPr lang="en-US" sz="2600" dirty="0" err="1" smtClean="0"/>
              <a:t>со</a:t>
            </a:r>
            <a:r>
              <a:rPr lang="en-US" sz="2600" b="1" dirty="0" smtClean="0">
                <a:solidFill>
                  <a:srgbClr val="FF0000"/>
                </a:solidFill>
              </a:rPr>
              <a:t> </a:t>
            </a:r>
            <a:r>
              <a:rPr lang="en-US" b="1" dirty="0" err="1" smtClean="0">
                <a:solidFill>
                  <a:srgbClr val="FF0000"/>
                </a:solidFill>
              </a:rPr>
              <a:t>нечесна</a:t>
            </a:r>
            <a:r>
              <a:rPr lang="en-US" b="1" dirty="0" smtClean="0">
                <a:solidFill>
                  <a:srgbClr val="FF0000"/>
                </a:solidFill>
              </a:rPr>
              <a:t> </a:t>
            </a:r>
            <a:r>
              <a:rPr lang="en-US" b="1" dirty="0" err="1" smtClean="0">
                <a:solidFill>
                  <a:srgbClr val="FF0000"/>
                </a:solidFill>
              </a:rPr>
              <a:t>намера</a:t>
            </a:r>
            <a:r>
              <a:rPr lang="en-US" sz="2800" dirty="0" smtClean="0"/>
              <a:t> </a:t>
            </a:r>
            <a:r>
              <a:rPr lang="en-US" sz="2800" dirty="0" err="1" smtClean="0"/>
              <a:t>или</a:t>
            </a:r>
            <a:r>
              <a:rPr lang="en-US" sz="2800" dirty="0" smtClean="0"/>
              <a:t> </a:t>
            </a:r>
            <a:r>
              <a:rPr lang="en-US" sz="2800" dirty="0" err="1" smtClean="0"/>
              <a:t>извршено</a:t>
            </a:r>
            <a:r>
              <a:rPr lang="en-US" sz="2800" dirty="0" smtClean="0"/>
              <a:t> </a:t>
            </a:r>
            <a:r>
              <a:rPr lang="en-US" b="1" dirty="0" err="1" smtClean="0">
                <a:solidFill>
                  <a:srgbClr val="FF0000"/>
                </a:solidFill>
              </a:rPr>
              <a:t>во</a:t>
            </a:r>
            <a:r>
              <a:rPr lang="en-US" b="1" dirty="0" smtClean="0">
                <a:solidFill>
                  <a:srgbClr val="FF0000"/>
                </a:solidFill>
              </a:rPr>
              <a:t> </a:t>
            </a:r>
            <a:r>
              <a:rPr lang="en-US" b="1" dirty="0" err="1" smtClean="0">
                <a:solidFill>
                  <a:srgbClr val="FF0000"/>
                </a:solidFill>
              </a:rPr>
              <a:t>врска</a:t>
            </a:r>
            <a:r>
              <a:rPr lang="en-US" b="1" dirty="0" smtClean="0">
                <a:solidFill>
                  <a:srgbClr val="FF0000"/>
                </a:solidFill>
              </a:rPr>
              <a:t> </a:t>
            </a:r>
            <a:r>
              <a:rPr lang="en-US" b="1" dirty="0" err="1" smtClean="0">
                <a:solidFill>
                  <a:srgbClr val="FF0000"/>
                </a:solidFill>
              </a:rPr>
              <a:t>со</a:t>
            </a:r>
            <a:r>
              <a:rPr lang="en-US" b="1" dirty="0" smtClean="0">
                <a:solidFill>
                  <a:srgbClr val="FF0000"/>
                </a:solidFill>
              </a:rPr>
              <a:t> </a:t>
            </a:r>
            <a:r>
              <a:rPr lang="en-US" b="1" dirty="0" err="1" smtClean="0">
                <a:solidFill>
                  <a:srgbClr val="FF0000"/>
                </a:solidFill>
              </a:rPr>
              <a:t>компјутерски</a:t>
            </a:r>
            <a:r>
              <a:rPr lang="en-US" b="1" dirty="0" smtClean="0">
                <a:solidFill>
                  <a:srgbClr val="FF0000"/>
                </a:solidFill>
              </a:rPr>
              <a:t> </a:t>
            </a:r>
            <a:r>
              <a:rPr lang="en-US" b="1" dirty="0" err="1" smtClean="0">
                <a:solidFill>
                  <a:srgbClr val="FF0000"/>
                </a:solidFill>
              </a:rPr>
              <a:t>систем</a:t>
            </a:r>
            <a:r>
              <a:rPr lang="en-US" b="1" dirty="0" smtClean="0">
                <a:solidFill>
                  <a:srgbClr val="FF0000"/>
                </a:solidFill>
              </a:rPr>
              <a:t> </a:t>
            </a:r>
            <a:r>
              <a:rPr lang="en-US" b="1" dirty="0" err="1" smtClean="0">
                <a:solidFill>
                  <a:srgbClr val="FF0000"/>
                </a:solidFill>
              </a:rPr>
              <a:t>што</a:t>
            </a:r>
            <a:r>
              <a:rPr lang="en-US" b="1" dirty="0" smtClean="0">
                <a:solidFill>
                  <a:srgbClr val="FF0000"/>
                </a:solidFill>
              </a:rPr>
              <a:t> е </a:t>
            </a:r>
            <a:r>
              <a:rPr lang="en-US" b="1" dirty="0" err="1" smtClean="0">
                <a:solidFill>
                  <a:srgbClr val="FF0000"/>
                </a:solidFill>
              </a:rPr>
              <a:t>поврзан</a:t>
            </a:r>
            <a:r>
              <a:rPr lang="en-US" b="1" dirty="0" smtClean="0">
                <a:solidFill>
                  <a:srgbClr val="FF0000"/>
                </a:solidFill>
              </a:rPr>
              <a:t> </a:t>
            </a:r>
            <a:r>
              <a:rPr lang="en-US" b="1" dirty="0" err="1" smtClean="0">
                <a:solidFill>
                  <a:srgbClr val="FF0000"/>
                </a:solidFill>
              </a:rPr>
              <a:t>со</a:t>
            </a:r>
            <a:r>
              <a:rPr lang="en-US" b="1" dirty="0" smtClean="0">
                <a:solidFill>
                  <a:srgbClr val="FF0000"/>
                </a:solidFill>
              </a:rPr>
              <a:t> </a:t>
            </a:r>
            <a:r>
              <a:rPr lang="en-US" b="1" dirty="0" err="1" smtClean="0">
                <a:solidFill>
                  <a:srgbClr val="FF0000"/>
                </a:solidFill>
              </a:rPr>
              <a:t>друг</a:t>
            </a:r>
            <a:r>
              <a:rPr lang="en-US" b="1" dirty="0" smtClean="0">
                <a:solidFill>
                  <a:srgbClr val="FF0000"/>
                </a:solidFill>
              </a:rPr>
              <a:t> </a:t>
            </a:r>
            <a:r>
              <a:rPr lang="en-US" b="1" dirty="0" err="1" smtClean="0">
                <a:solidFill>
                  <a:srgbClr val="FF0000"/>
                </a:solidFill>
              </a:rPr>
              <a:t>компјутерски</a:t>
            </a:r>
            <a:r>
              <a:rPr lang="en-US" b="1" dirty="0" smtClean="0">
                <a:solidFill>
                  <a:srgbClr val="FF0000"/>
                </a:solidFill>
              </a:rPr>
              <a:t> </a:t>
            </a:r>
            <a:r>
              <a:rPr lang="en-US" b="1" dirty="0" err="1" smtClean="0">
                <a:solidFill>
                  <a:srgbClr val="FF0000"/>
                </a:solidFill>
              </a:rPr>
              <a:t>систем</a:t>
            </a:r>
            <a:r>
              <a:rPr lang="en-US" sz="2800" dirty="0" smtClean="0"/>
              <a:t>.</a:t>
            </a:r>
          </a:p>
          <a:p>
            <a:pPr marL="3175" indent="-3175" algn="just" eaLnBrk="1" hangingPunct="1">
              <a:lnSpc>
                <a:spcPct val="90000"/>
              </a:lnSpc>
              <a:buFont typeface="Arial" charset="0"/>
              <a:buNone/>
            </a:pPr>
            <a:endParaRPr lang="en-US" altLang="en-US" sz="2800" dirty="0" smtClean="0"/>
          </a:p>
        </p:txBody>
      </p:sp>
      <p:sp>
        <p:nvSpPr>
          <p:cNvPr id="337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96CB963D-26C6-4EBB-9FB7-9DBC22F1EAD1}" type="slidenum">
              <a:rPr lang="en-US" smtClean="0">
                <a:solidFill>
                  <a:srgbClr val="898989"/>
                </a:solidFill>
                <a:latin typeface="Calibri" pitchFamily="34" charset="0"/>
              </a:rPr>
              <a:pPr eaLnBrk="1" hangingPunct="1"/>
              <a:t>32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pPr eaLnBrk="1" hangingPunct="1"/>
            <a:r>
              <a:rPr lang="en-US" b="1" smtClean="0"/>
              <a:t>Квалификациски елементи</a:t>
            </a:r>
          </a:p>
        </p:txBody>
      </p:sp>
      <p:sp>
        <p:nvSpPr>
          <p:cNvPr id="34819" name="Rectangle 3"/>
          <p:cNvSpPr>
            <a:spLocks noGrp="1"/>
          </p:cNvSpPr>
          <p:nvPr>
            <p:ph type="body" idx="1"/>
          </p:nvPr>
        </p:nvSpPr>
        <p:spPr>
          <a:xfrm>
            <a:off x="457200" y="1712913"/>
            <a:ext cx="8229600" cy="4152900"/>
          </a:xfrm>
        </p:spPr>
        <p:txBody>
          <a:bodyPr/>
          <a:lstStyle/>
          <a:p>
            <a:pPr algn="just" eaLnBrk="1" hangingPunct="1">
              <a:lnSpc>
                <a:spcPct val="90000"/>
              </a:lnSpc>
            </a:pPr>
            <a:r>
              <a:rPr lang="en-US" smtClean="0">
                <a:cs typeface="Times New Roman" pitchFamily="18" charset="0"/>
              </a:rPr>
              <a:t>Страните може да ја ограничат криминализацијата на намерно неовластено пресретнување со следниве квалификациски елементи: </a:t>
            </a:r>
          </a:p>
          <a:p>
            <a:pPr lvl="1" algn="just" eaLnBrk="1" hangingPunct="1">
              <a:lnSpc>
                <a:spcPct val="90000"/>
              </a:lnSpc>
            </a:pPr>
            <a:endParaRPr lang="en-US" sz="3000" smtClean="0">
              <a:cs typeface="Times New Roman" pitchFamily="18" charset="0"/>
            </a:endParaRPr>
          </a:p>
          <a:p>
            <a:pPr lvl="1" algn="just" eaLnBrk="1" hangingPunct="1">
              <a:lnSpc>
                <a:spcPct val="90000"/>
              </a:lnSpc>
            </a:pPr>
            <a:r>
              <a:rPr lang="en-US" sz="3000" smtClean="0">
                <a:cs typeface="Times New Roman" pitchFamily="18" charset="0"/>
              </a:rPr>
              <a:t>Нечесна намера</a:t>
            </a:r>
          </a:p>
          <a:p>
            <a:pPr lvl="1" algn="just" eaLnBrk="1" hangingPunct="1">
              <a:lnSpc>
                <a:spcPct val="90000"/>
              </a:lnSpc>
            </a:pPr>
            <a:endParaRPr lang="en-US" sz="3000" smtClean="0">
              <a:cs typeface="Times New Roman" pitchFamily="18" charset="0"/>
            </a:endParaRPr>
          </a:p>
          <a:p>
            <a:pPr lvl="1" algn="just" eaLnBrk="1" hangingPunct="1">
              <a:lnSpc>
                <a:spcPct val="90000"/>
              </a:lnSpc>
            </a:pPr>
            <a:r>
              <a:rPr lang="en-US" sz="3000" smtClean="0">
                <a:cs typeface="Times New Roman" pitchFamily="18" charset="0"/>
              </a:rPr>
              <a:t>Во врска со компјутерски систем што е поврзан во друг систем</a:t>
            </a:r>
          </a:p>
        </p:txBody>
      </p:sp>
      <p:sp>
        <p:nvSpPr>
          <p:cNvPr id="348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9160777E-F8EA-4E22-91DD-F4731A666352}" type="slidenum">
              <a:rPr lang="en-US" smtClean="0">
                <a:solidFill>
                  <a:srgbClr val="898989"/>
                </a:solidFill>
                <a:latin typeface="Calibri" pitchFamily="34" charset="0"/>
              </a:rPr>
              <a:pPr eaLnBrk="1" hangingPunct="1"/>
              <a:t>33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body" idx="1"/>
          </p:nvPr>
        </p:nvSpPr>
        <p:spPr>
          <a:xfrm>
            <a:off x="457200" y="1055688"/>
            <a:ext cx="8229600" cy="4525962"/>
          </a:xfrm>
          <a:ln w="38100">
            <a:solidFill>
              <a:srgbClr val="FF0000"/>
            </a:solidFill>
            <a:miter lim="800000"/>
            <a:headEnd/>
            <a:tailEnd/>
          </a:ln>
        </p:spPr>
        <p:txBody>
          <a:bodyPr/>
          <a:lstStyle/>
          <a:p>
            <a:pPr algn="ctr" eaLnBrk="1" hangingPunct="1">
              <a:lnSpc>
                <a:spcPct val="80000"/>
              </a:lnSpc>
              <a:buFont typeface="Arial" charset="0"/>
              <a:buNone/>
            </a:pPr>
            <a:endParaRPr lang="en-US" altLang="en-US" b="1" i="1" smtClean="0"/>
          </a:p>
          <a:p>
            <a:pPr algn="ctr" eaLnBrk="1" hangingPunct="1">
              <a:lnSpc>
                <a:spcPct val="80000"/>
              </a:lnSpc>
              <a:buFont typeface="Arial" charset="0"/>
              <a:buNone/>
            </a:pPr>
            <a:r>
              <a:rPr lang="en-US" b="1" i="1" smtClean="0"/>
              <a:t>Попречување на податоци</a:t>
            </a:r>
          </a:p>
          <a:p>
            <a:pPr algn="ctr" eaLnBrk="1" hangingPunct="1">
              <a:lnSpc>
                <a:spcPct val="80000"/>
              </a:lnSpc>
              <a:buFont typeface="Arial" charset="0"/>
              <a:buNone/>
            </a:pPr>
            <a:r>
              <a:rPr lang="en-US" b="1" i="1" smtClean="0"/>
              <a:t>(Член 4 - Конвенција од Будимпешта)</a:t>
            </a:r>
            <a:endParaRPr lang="en-US" altLang="en-US" smtClean="0"/>
          </a:p>
          <a:p>
            <a:pPr eaLnBrk="1" hangingPunct="1">
              <a:lnSpc>
                <a:spcPct val="80000"/>
              </a:lnSpc>
              <a:buFont typeface="Arial" charset="0"/>
              <a:buNone/>
            </a:pPr>
            <a:endParaRPr lang="en-US" altLang="en-US" smtClean="0"/>
          </a:p>
          <a:p>
            <a:pPr algn="ctr" eaLnBrk="1" hangingPunct="1">
              <a:lnSpc>
                <a:spcPct val="80000"/>
              </a:lnSpc>
            </a:pPr>
            <a:r>
              <a:rPr lang="en-US" i="1" smtClean="0"/>
              <a:t>Уништување, бришење, расипување, менување или прикривање на компјутерски податоци</a:t>
            </a:r>
          </a:p>
          <a:p>
            <a:pPr algn="ctr" eaLnBrk="1" hangingPunct="1">
              <a:lnSpc>
                <a:spcPct val="80000"/>
              </a:lnSpc>
            </a:pPr>
            <a:endParaRPr lang="en-US" altLang="en-US" i="1" smtClean="0"/>
          </a:p>
          <a:p>
            <a:pPr algn="ctr" eaLnBrk="1" hangingPunct="1">
              <a:lnSpc>
                <a:spcPct val="80000"/>
              </a:lnSpc>
            </a:pPr>
            <a:r>
              <a:rPr lang="en-US" i="1" smtClean="0"/>
              <a:t>Намерно, бесправно</a:t>
            </a:r>
          </a:p>
          <a:p>
            <a:pPr algn="ctr" eaLnBrk="1" hangingPunct="1">
              <a:lnSpc>
                <a:spcPct val="80000"/>
              </a:lnSpc>
              <a:buFont typeface="Arial" charset="0"/>
              <a:buNone/>
            </a:pPr>
            <a:endParaRPr lang="en-US" altLang="en-US" smtClean="0"/>
          </a:p>
          <a:p>
            <a:pPr algn="ctr" eaLnBrk="1" hangingPunct="1">
              <a:lnSpc>
                <a:spcPct val="80000"/>
              </a:lnSpc>
              <a:buFont typeface="Arial" charset="0"/>
              <a:buNone/>
            </a:pPr>
            <a:endParaRPr lang="en-US" altLang="en-US" smtClean="0"/>
          </a:p>
        </p:txBody>
      </p:sp>
      <p:sp>
        <p:nvSpPr>
          <p:cNvPr id="3584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77DADD6-23BD-4E8F-9418-43BEC4408CEE}" type="slidenum">
              <a:rPr lang="en-US" smtClean="0">
                <a:solidFill>
                  <a:srgbClr val="898989"/>
                </a:solidFill>
                <a:latin typeface="Calibri" pitchFamily="34" charset="0"/>
              </a:rPr>
              <a:pPr eaLnBrk="1" hangingPunct="1"/>
              <a:t>34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p:txBody>
          <a:bodyPr/>
          <a:lstStyle/>
          <a:p>
            <a:pPr eaLnBrk="1" hangingPunct="1"/>
            <a:r>
              <a:rPr lang="en-US" sz="4000" b="1" smtClean="0"/>
              <a:t>Член 4 - Попречување на податоци </a:t>
            </a:r>
          </a:p>
        </p:txBody>
      </p:sp>
      <p:sp>
        <p:nvSpPr>
          <p:cNvPr id="36867" name="Rectangle 3"/>
          <p:cNvSpPr>
            <a:spLocks noGrp="1"/>
          </p:cNvSpPr>
          <p:nvPr>
            <p:ph type="body" idx="1"/>
          </p:nvPr>
        </p:nvSpPr>
        <p:spPr>
          <a:xfrm>
            <a:off x="457200" y="1895475"/>
            <a:ext cx="8229600" cy="4525963"/>
          </a:xfrm>
        </p:spPr>
        <p:txBody>
          <a:bodyPr/>
          <a:lstStyle/>
          <a:p>
            <a:pPr algn="just" eaLnBrk="1" hangingPunct="1">
              <a:lnSpc>
                <a:spcPct val="90000"/>
              </a:lnSpc>
              <a:buFont typeface="Arial" charset="0"/>
              <a:buNone/>
            </a:pPr>
            <a:r>
              <a:rPr lang="en-US" sz="2800" smtClean="0"/>
              <a:t>1 Секоја страна треба да усвои такви законски и други неопходни мерки, со цел бесправното уништување, бришење, расипување, менување или прикривање на компјутерските податоци, кога ќе се направи тоа намерно, да се квалификува како кривично дело во нејзиното национално право.</a:t>
            </a:r>
          </a:p>
          <a:p>
            <a:pPr algn="just" eaLnBrk="1" hangingPunct="1">
              <a:lnSpc>
                <a:spcPct val="90000"/>
              </a:lnSpc>
              <a:buFont typeface="Arial" charset="0"/>
              <a:buNone/>
            </a:pPr>
            <a:r>
              <a:rPr lang="en-US" sz="2800" smtClean="0"/>
              <a:t>2 Страната може да го задржи правото да бара резултатот од делата од став 1 да се смета за сериозна штета.</a:t>
            </a:r>
          </a:p>
        </p:txBody>
      </p:sp>
      <p:sp>
        <p:nvSpPr>
          <p:cNvPr id="368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73F10D0-B946-4E40-87EF-DCA7D15921C6}" type="slidenum">
              <a:rPr lang="en-US" smtClean="0">
                <a:solidFill>
                  <a:srgbClr val="898989"/>
                </a:solidFill>
                <a:latin typeface="Calibri" pitchFamily="34" charset="0"/>
              </a:rPr>
              <a:pPr eaLnBrk="1" hangingPunct="1"/>
              <a:t>35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p:txBody>
          <a:bodyPr/>
          <a:lstStyle/>
          <a:p>
            <a:pPr eaLnBrk="1" hangingPunct="1"/>
            <a:r>
              <a:rPr lang="en-US" sz="4000" b="1" smtClean="0"/>
              <a:t>Член 4 - Попречување на податоци </a:t>
            </a:r>
          </a:p>
        </p:txBody>
      </p:sp>
      <p:sp>
        <p:nvSpPr>
          <p:cNvPr id="74755" name="Rectangle 3"/>
          <p:cNvSpPr>
            <a:spLocks noGrp="1"/>
          </p:cNvSpPr>
          <p:nvPr>
            <p:ph type="body" idx="1"/>
          </p:nvPr>
        </p:nvSpPr>
        <p:spPr>
          <a:xfrm>
            <a:off x="457200" y="1839913"/>
            <a:ext cx="8229600" cy="4525962"/>
          </a:xfrm>
        </p:spPr>
        <p:txBody>
          <a:bodyPr/>
          <a:lstStyle/>
          <a:p>
            <a:pPr algn="just" eaLnBrk="1" hangingPunct="1">
              <a:lnSpc>
                <a:spcPct val="90000"/>
              </a:lnSpc>
              <a:buFont typeface="Arial" pitchFamily="34" charset="0"/>
              <a:buNone/>
              <a:defRPr/>
            </a:pPr>
            <a:r>
              <a:rPr lang="mk" sz="2800">
                <a:ea typeface="MS PGothic" pitchFamily="34" charset="-128"/>
                <a:cs typeface="ＭＳ Ｐゴシック" charset="0"/>
              </a:rPr>
              <a:t>1 Секоја страна треба да усвои такви законски и други неопходни мерки, со цел бесправното </a:t>
            </a:r>
            <a:r>
              <a:rPr lang="mk" sz="4000" b="1">
                <a:solidFill>
                  <a:srgbClr val="FF0000"/>
                </a:solidFill>
                <a:latin typeface="+mj-lt"/>
                <a:ea typeface="+mn-ea"/>
                <a:cs typeface="Times New Roman" pitchFamily="18" charset="0"/>
              </a:rPr>
              <a:t>уништување</a:t>
            </a:r>
            <a:r>
              <a:rPr lang="mk" sz="2800">
                <a:ea typeface="MS PGothic" pitchFamily="34" charset="-128"/>
                <a:cs typeface="ＭＳ Ｐゴシック" charset="0"/>
              </a:rPr>
              <a:t>, бришење, </a:t>
            </a:r>
            <a:r>
              <a:rPr lang="mk" sz="4000" b="1">
                <a:solidFill>
                  <a:srgbClr val="FF0000"/>
                </a:solidFill>
                <a:latin typeface="+mj-lt"/>
                <a:ea typeface="+mn-ea"/>
                <a:cs typeface="Times New Roman" pitchFamily="18" charset="0"/>
              </a:rPr>
              <a:t>расипување</a:t>
            </a:r>
            <a:r>
              <a:rPr lang="mk" sz="2800">
                <a:ea typeface="MS PGothic" pitchFamily="34" charset="-128"/>
                <a:cs typeface="ＭＳ Ｐゴシック" charset="0"/>
              </a:rPr>
              <a:t>, менување или прикривање на компјутерските податоци, кога ќе се направи тоа намерно, да се квалификува како кривично дело во нејзиното национално право.</a:t>
            </a:r>
          </a:p>
          <a:p>
            <a:pPr algn="just" eaLnBrk="1" hangingPunct="1">
              <a:lnSpc>
                <a:spcPct val="90000"/>
              </a:lnSpc>
              <a:buFont typeface="Arial" pitchFamily="34" charset="0"/>
              <a:buNone/>
              <a:defRPr/>
            </a:pPr>
            <a:r>
              <a:rPr lang="mk" sz="2800">
                <a:ea typeface="MS PGothic" pitchFamily="34" charset="-128"/>
                <a:cs typeface="ＭＳ Ｐゴシック" charset="0"/>
              </a:rPr>
              <a:t>2 Страната може да го задржи правото да бара резултатот од делата од став 1 да се смета за сериозна штета.</a:t>
            </a:r>
          </a:p>
        </p:txBody>
      </p:sp>
      <p:sp>
        <p:nvSpPr>
          <p:cNvPr id="3789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CBC0E07D-57D0-47DE-89FC-825BF2123812}" type="slidenum">
              <a:rPr lang="en-US" smtClean="0">
                <a:solidFill>
                  <a:srgbClr val="898989"/>
                </a:solidFill>
                <a:latin typeface="Calibri" pitchFamily="34" charset="0"/>
              </a:rPr>
              <a:pPr eaLnBrk="1" hangingPunct="1"/>
              <a:t>36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p:txBody>
          <a:bodyPr/>
          <a:lstStyle/>
          <a:p>
            <a:pPr eaLnBrk="1" hangingPunct="1"/>
            <a:r>
              <a:rPr lang="en-US" b="1" smtClean="0"/>
              <a:t>Уништување, расипување</a:t>
            </a:r>
            <a:r>
              <a:rPr lang="en-US" smtClean="0"/>
              <a:t> </a:t>
            </a:r>
          </a:p>
        </p:txBody>
      </p:sp>
      <p:sp>
        <p:nvSpPr>
          <p:cNvPr id="38915" name="Rectangle 3"/>
          <p:cNvSpPr>
            <a:spLocks noGrp="1"/>
          </p:cNvSpPr>
          <p:nvPr>
            <p:ph type="body" idx="1"/>
          </p:nvPr>
        </p:nvSpPr>
        <p:spPr>
          <a:xfrm>
            <a:off x="457200" y="2039938"/>
            <a:ext cx="8229600" cy="3443287"/>
          </a:xfrm>
        </p:spPr>
        <p:txBody>
          <a:bodyPr/>
          <a:lstStyle/>
          <a:p>
            <a:pPr algn="just" eaLnBrk="1" hangingPunct="1">
              <a:lnSpc>
                <a:spcPct val="90000"/>
              </a:lnSpc>
            </a:pPr>
            <a:r>
              <a:rPr lang="en-US" sz="3000" dirty="0" err="1" smtClean="0">
                <a:cs typeface="Times New Roman" pitchFamily="18" charset="0"/>
              </a:rPr>
              <a:t>Уништувањето</a:t>
            </a:r>
            <a:r>
              <a:rPr lang="en-US" sz="3000" dirty="0" smtClean="0">
                <a:cs typeface="Times New Roman" pitchFamily="18" charset="0"/>
              </a:rPr>
              <a:t> и </a:t>
            </a:r>
            <a:r>
              <a:rPr lang="en-US" sz="3000" dirty="0" err="1" smtClean="0">
                <a:cs typeface="Times New Roman" pitchFamily="18" charset="0"/>
              </a:rPr>
              <a:t>расипувањето</a:t>
            </a:r>
            <a:r>
              <a:rPr lang="en-US" sz="3000" dirty="0" smtClean="0">
                <a:cs typeface="Times New Roman" pitchFamily="18" charset="0"/>
              </a:rPr>
              <a:t> </a:t>
            </a:r>
            <a:r>
              <a:rPr lang="en-US" sz="3000" dirty="0" err="1" smtClean="0">
                <a:cs typeface="Times New Roman" pitchFamily="18" charset="0"/>
              </a:rPr>
              <a:t>се</a:t>
            </a:r>
            <a:r>
              <a:rPr lang="en-US" sz="3000" dirty="0" smtClean="0">
                <a:cs typeface="Times New Roman" pitchFamily="18" charset="0"/>
              </a:rPr>
              <a:t> </a:t>
            </a:r>
            <a:r>
              <a:rPr lang="en-US" sz="3000" dirty="0" err="1" smtClean="0">
                <a:cs typeface="Times New Roman" pitchFamily="18" charset="0"/>
              </a:rPr>
              <a:t>дела</a:t>
            </a:r>
            <a:r>
              <a:rPr lang="en-US" sz="3000" dirty="0" smtClean="0">
                <a:cs typeface="Times New Roman" pitchFamily="18" charset="0"/>
              </a:rPr>
              <a:t> </a:t>
            </a:r>
            <a:r>
              <a:rPr lang="en-US" sz="3000" dirty="0" err="1" smtClean="0">
                <a:cs typeface="Times New Roman" pitchFamily="18" charset="0"/>
              </a:rPr>
              <a:t>што</a:t>
            </a:r>
            <a:r>
              <a:rPr lang="en-US" sz="3000" dirty="0" smtClean="0">
                <a:cs typeface="Times New Roman" pitchFamily="18" charset="0"/>
              </a:rPr>
              <a:t> </a:t>
            </a:r>
            <a:r>
              <a:rPr lang="en-US" sz="3000" dirty="0" err="1" smtClean="0">
                <a:cs typeface="Times New Roman" pitchFamily="18" charset="0"/>
              </a:rPr>
              <a:t>се</a:t>
            </a:r>
            <a:r>
              <a:rPr lang="en-US" sz="3000" dirty="0" smtClean="0">
                <a:cs typeface="Times New Roman" pitchFamily="18" charset="0"/>
              </a:rPr>
              <a:t> </a:t>
            </a:r>
            <a:r>
              <a:rPr lang="en-US" sz="3000" dirty="0" err="1" smtClean="0">
                <a:cs typeface="Times New Roman" pitchFamily="18" charset="0"/>
              </a:rPr>
              <a:t>преклопуваат</a:t>
            </a:r>
            <a:endParaRPr lang="en-US" sz="3000" dirty="0" smtClean="0">
              <a:cs typeface="Times New Roman" pitchFamily="18" charset="0"/>
            </a:endParaRPr>
          </a:p>
          <a:p>
            <a:pPr algn="just" eaLnBrk="1" hangingPunct="1">
              <a:lnSpc>
                <a:spcPct val="90000"/>
              </a:lnSpc>
            </a:pPr>
            <a:endParaRPr lang="en-US" sz="3000" dirty="0" smtClean="0">
              <a:cs typeface="Times New Roman" pitchFamily="18" charset="0"/>
            </a:endParaRPr>
          </a:p>
          <a:p>
            <a:pPr algn="just" eaLnBrk="1" hangingPunct="1">
              <a:lnSpc>
                <a:spcPct val="90000"/>
              </a:lnSpc>
            </a:pPr>
            <a:r>
              <a:rPr lang="en-US" sz="3000" dirty="0" err="1" smtClean="0">
                <a:cs typeface="Times New Roman" pitchFamily="18" charset="0"/>
              </a:rPr>
              <a:t>Негативна</a:t>
            </a:r>
            <a:r>
              <a:rPr lang="en-US" sz="3000" dirty="0" smtClean="0">
                <a:cs typeface="Times New Roman" pitchFamily="18" charset="0"/>
              </a:rPr>
              <a:t> </a:t>
            </a:r>
            <a:r>
              <a:rPr lang="en-US" sz="3000" dirty="0" err="1" smtClean="0">
                <a:cs typeface="Times New Roman" pitchFamily="18" charset="0"/>
              </a:rPr>
              <a:t>измена</a:t>
            </a:r>
            <a:r>
              <a:rPr lang="en-US" sz="3000" dirty="0" smtClean="0">
                <a:cs typeface="Times New Roman" pitchFamily="18" charset="0"/>
              </a:rPr>
              <a:t> </a:t>
            </a:r>
            <a:r>
              <a:rPr lang="en-US" sz="3000" dirty="0" err="1" smtClean="0">
                <a:cs typeface="Times New Roman" pitchFamily="18" charset="0"/>
              </a:rPr>
              <a:t>на</a:t>
            </a:r>
            <a:r>
              <a:rPr lang="en-US" sz="3000" dirty="0" smtClean="0">
                <a:cs typeface="Times New Roman" pitchFamily="18" charset="0"/>
              </a:rPr>
              <a:t>:</a:t>
            </a:r>
          </a:p>
          <a:p>
            <a:pPr lvl="1" algn="just" eaLnBrk="1" hangingPunct="1">
              <a:lnSpc>
                <a:spcPct val="90000"/>
              </a:lnSpc>
            </a:pPr>
            <a:r>
              <a:rPr lang="en-US" sz="2600" dirty="0" err="1" smtClean="0">
                <a:cs typeface="Times New Roman" pitchFamily="18" charset="0"/>
              </a:rPr>
              <a:t>Интегритетот</a:t>
            </a:r>
            <a:r>
              <a:rPr lang="en-US" sz="2600" dirty="0" smtClean="0">
                <a:cs typeface="Times New Roman" pitchFamily="18" charset="0"/>
              </a:rPr>
              <a:t>; </a:t>
            </a:r>
            <a:r>
              <a:rPr lang="en-US" sz="2600" dirty="0" err="1" smtClean="0">
                <a:cs typeface="Times New Roman" pitchFamily="18" charset="0"/>
              </a:rPr>
              <a:t>или</a:t>
            </a:r>
            <a:r>
              <a:rPr lang="en-US" sz="2600" dirty="0" smtClean="0">
                <a:cs typeface="Times New Roman" pitchFamily="18" charset="0"/>
              </a:rPr>
              <a:t> </a:t>
            </a:r>
          </a:p>
          <a:p>
            <a:pPr lvl="1" algn="just" eaLnBrk="1" hangingPunct="1">
              <a:lnSpc>
                <a:spcPct val="90000"/>
              </a:lnSpc>
            </a:pPr>
            <a:r>
              <a:rPr lang="en-US" sz="2600" dirty="0" err="1" smtClean="0">
                <a:cs typeface="Times New Roman" pitchFamily="18" charset="0"/>
              </a:rPr>
              <a:t>содржина</a:t>
            </a:r>
            <a:r>
              <a:rPr lang="en-US" sz="2600" dirty="0" smtClean="0">
                <a:cs typeface="Times New Roman" pitchFamily="18" charset="0"/>
              </a:rPr>
              <a:t> </a:t>
            </a:r>
            <a:r>
              <a:rPr lang="en-US" sz="2600" dirty="0" err="1" smtClean="0">
                <a:cs typeface="Times New Roman" pitchFamily="18" charset="0"/>
              </a:rPr>
              <a:t>на</a:t>
            </a:r>
            <a:r>
              <a:rPr lang="en-US" sz="2600" dirty="0" smtClean="0">
                <a:cs typeface="Times New Roman" pitchFamily="18" charset="0"/>
              </a:rPr>
              <a:t> </a:t>
            </a:r>
            <a:r>
              <a:rPr lang="en-US" sz="2600" dirty="0" err="1" smtClean="0">
                <a:cs typeface="Times New Roman" pitchFamily="18" charset="0"/>
              </a:rPr>
              <a:t>информациите</a:t>
            </a:r>
            <a:r>
              <a:rPr lang="en-US" sz="2600" dirty="0" smtClean="0">
                <a:cs typeface="Times New Roman" pitchFamily="18" charset="0"/>
              </a:rPr>
              <a:t> </a:t>
            </a:r>
          </a:p>
          <a:p>
            <a:pPr algn="just" eaLnBrk="1" hangingPunct="1">
              <a:lnSpc>
                <a:spcPct val="90000"/>
              </a:lnSpc>
              <a:buFont typeface="Arial" charset="0"/>
              <a:buNone/>
            </a:pPr>
            <a:r>
              <a:rPr lang="en-US" sz="3000" dirty="0" smtClean="0">
                <a:cs typeface="Times New Roman" pitchFamily="18" charset="0"/>
              </a:rPr>
              <a:t>	</a:t>
            </a:r>
            <a:r>
              <a:rPr lang="en-US" sz="3000" dirty="0" err="1" smtClean="0">
                <a:cs typeface="Times New Roman" pitchFamily="18" charset="0"/>
              </a:rPr>
              <a:t>за</a:t>
            </a:r>
            <a:r>
              <a:rPr lang="en-US" sz="3000" dirty="0" smtClean="0">
                <a:cs typeface="Times New Roman" pitchFamily="18" charset="0"/>
              </a:rPr>
              <a:t> </a:t>
            </a:r>
            <a:r>
              <a:rPr lang="en-US" sz="3000" dirty="0" err="1" smtClean="0">
                <a:cs typeface="Times New Roman" pitchFamily="18" charset="0"/>
              </a:rPr>
              <a:t>податоците</a:t>
            </a:r>
            <a:r>
              <a:rPr lang="en-US" sz="3000" dirty="0" smtClean="0">
                <a:cs typeface="Times New Roman" pitchFamily="18" charset="0"/>
              </a:rPr>
              <a:t> и </a:t>
            </a:r>
            <a:r>
              <a:rPr lang="en-US" sz="3000" dirty="0" err="1" smtClean="0">
                <a:cs typeface="Times New Roman" pitchFamily="18" charset="0"/>
              </a:rPr>
              <a:t>програмите</a:t>
            </a:r>
            <a:endParaRPr lang="en-US" sz="3000" dirty="0" smtClean="0">
              <a:cs typeface="Times New Roman" pitchFamily="18" charset="0"/>
            </a:endParaRPr>
          </a:p>
          <a:p>
            <a:pPr algn="just" eaLnBrk="1" hangingPunct="1">
              <a:lnSpc>
                <a:spcPct val="90000"/>
              </a:lnSpc>
              <a:buFont typeface="Arial" charset="0"/>
              <a:buNone/>
            </a:pPr>
            <a:endParaRPr lang="en-US" sz="3000" dirty="0" smtClean="0">
              <a:cs typeface="Times New Roman" pitchFamily="18" charset="0"/>
            </a:endParaRPr>
          </a:p>
          <a:p>
            <a:pPr algn="just" eaLnBrk="1" hangingPunct="1">
              <a:lnSpc>
                <a:spcPct val="90000"/>
              </a:lnSpc>
              <a:buFont typeface="Arial" charset="0"/>
              <a:buNone/>
            </a:pPr>
            <a:endParaRPr lang="en-US" sz="3000" dirty="0" smtClean="0">
              <a:cs typeface="Times New Roman" pitchFamily="18" charset="0"/>
            </a:endParaRPr>
          </a:p>
        </p:txBody>
      </p:sp>
      <p:sp>
        <p:nvSpPr>
          <p:cNvPr id="3891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0F538689-A4AD-4AAA-A2C5-05FDB8250C89}" type="slidenum">
              <a:rPr lang="en-US" smtClean="0">
                <a:solidFill>
                  <a:srgbClr val="898989"/>
                </a:solidFill>
                <a:latin typeface="Calibri" pitchFamily="34" charset="0"/>
              </a:rPr>
              <a:pPr eaLnBrk="1" hangingPunct="1"/>
              <a:t>37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pPr eaLnBrk="1" hangingPunct="1"/>
            <a:r>
              <a:rPr lang="en-US" sz="4000" b="1" smtClean="0"/>
              <a:t>Член 4 - Попречување на податоци </a:t>
            </a:r>
          </a:p>
        </p:txBody>
      </p:sp>
      <p:sp>
        <p:nvSpPr>
          <p:cNvPr id="78851" name="Rectangle 3"/>
          <p:cNvSpPr>
            <a:spLocks noGrp="1"/>
          </p:cNvSpPr>
          <p:nvPr>
            <p:ph type="body" idx="1"/>
          </p:nvPr>
        </p:nvSpPr>
        <p:spPr>
          <a:xfrm>
            <a:off x="457200" y="1811338"/>
            <a:ext cx="8229600" cy="4525962"/>
          </a:xfrm>
        </p:spPr>
        <p:txBody>
          <a:bodyPr/>
          <a:lstStyle/>
          <a:p>
            <a:pPr algn="just" eaLnBrk="1" hangingPunct="1">
              <a:lnSpc>
                <a:spcPct val="90000"/>
              </a:lnSpc>
              <a:buFont typeface="Arial" pitchFamily="34" charset="0"/>
              <a:buNone/>
              <a:defRPr/>
            </a:pPr>
            <a:r>
              <a:rPr lang="mk" sz="2800" dirty="0">
                <a:ea typeface="MS PGothic" pitchFamily="34" charset="-128"/>
                <a:cs typeface="ＭＳ Ｐゴシック" charset="0"/>
              </a:rPr>
              <a:t>1 Секоја страна треба да усвои такви законски и други неопходни мерки, со цел бесправното уништување,</a:t>
            </a:r>
            <a:r>
              <a:rPr lang="mk" sz="4000" b="1" dirty="0">
                <a:solidFill>
                  <a:srgbClr val="FF0000"/>
                </a:solidFill>
                <a:latin typeface="+mj-lt"/>
                <a:ea typeface="+mn-ea"/>
                <a:cs typeface="Times New Roman" pitchFamily="18" charset="0"/>
              </a:rPr>
              <a:t>бришење</a:t>
            </a:r>
            <a:r>
              <a:rPr lang="mk" sz="2800" dirty="0">
                <a:ea typeface="MS PGothic" pitchFamily="34" charset="-128"/>
                <a:cs typeface="ＭＳ Ｐゴシック" charset="0"/>
              </a:rPr>
              <a:t>, расипување, менување или прикривање на компјутерските податоци, кога ќе се направи тоа намерно, да се квалификува како кривично дело во нејзиното национално право.</a:t>
            </a:r>
          </a:p>
          <a:p>
            <a:pPr algn="just" eaLnBrk="1" hangingPunct="1">
              <a:lnSpc>
                <a:spcPct val="90000"/>
              </a:lnSpc>
              <a:buFont typeface="Arial" pitchFamily="34" charset="0"/>
              <a:buNone/>
              <a:defRPr/>
            </a:pPr>
            <a:r>
              <a:rPr lang="mk" sz="2800" dirty="0">
                <a:ea typeface="MS PGothic" pitchFamily="34" charset="-128"/>
                <a:cs typeface="ＭＳ Ｐゴシック" charset="0"/>
              </a:rPr>
              <a:t>2 Страната може да го задржи правото да бара резултатот од делата од став 1 да се смета за сериозна штета.</a:t>
            </a:r>
          </a:p>
        </p:txBody>
      </p:sp>
      <p:sp>
        <p:nvSpPr>
          <p:cNvPr id="3994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F723DB66-CA05-4971-94F0-6E44304EA8EB}" type="slidenum">
              <a:rPr lang="en-US" smtClean="0">
                <a:solidFill>
                  <a:srgbClr val="898989"/>
                </a:solidFill>
                <a:latin typeface="Calibri" pitchFamily="34" charset="0"/>
              </a:rPr>
              <a:pPr eaLnBrk="1" hangingPunct="1"/>
              <a:t>38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p:txBody>
          <a:bodyPr/>
          <a:lstStyle/>
          <a:p>
            <a:pPr eaLnBrk="1" hangingPunct="1"/>
            <a:r>
              <a:rPr lang="en-US" b="1" smtClean="0"/>
              <a:t>Бришење</a:t>
            </a:r>
          </a:p>
        </p:txBody>
      </p:sp>
      <p:sp>
        <p:nvSpPr>
          <p:cNvPr id="40963" name="Rectangle 3"/>
          <p:cNvSpPr>
            <a:spLocks noGrp="1"/>
          </p:cNvSpPr>
          <p:nvPr>
            <p:ph type="body" idx="1"/>
          </p:nvPr>
        </p:nvSpPr>
        <p:spPr>
          <a:xfrm>
            <a:off x="457200" y="1955800"/>
            <a:ext cx="8229600" cy="3443288"/>
          </a:xfrm>
        </p:spPr>
        <p:txBody>
          <a:bodyPr/>
          <a:lstStyle/>
          <a:p>
            <a:pPr algn="just" eaLnBrk="1" hangingPunct="1">
              <a:lnSpc>
                <a:spcPct val="90000"/>
              </a:lnSpc>
            </a:pPr>
            <a:r>
              <a:rPr lang="en-US" sz="3000" smtClean="0">
                <a:cs typeface="Times New Roman" pitchFamily="18" charset="0"/>
              </a:rPr>
              <a:t>Бришењето податоци е еквивалентно на уништување на материјален предмет</a:t>
            </a:r>
          </a:p>
          <a:p>
            <a:pPr algn="just" eaLnBrk="1" hangingPunct="1">
              <a:lnSpc>
                <a:spcPct val="90000"/>
              </a:lnSpc>
            </a:pPr>
            <a:endParaRPr lang="en-US" sz="3000" smtClean="0">
              <a:cs typeface="Times New Roman" pitchFamily="18" charset="0"/>
            </a:endParaRPr>
          </a:p>
          <a:p>
            <a:pPr algn="just" eaLnBrk="1" hangingPunct="1">
              <a:lnSpc>
                <a:spcPct val="90000"/>
              </a:lnSpc>
            </a:pPr>
            <a:r>
              <a:rPr lang="en-US" sz="3000" smtClean="0">
                <a:cs typeface="Times New Roman" pitchFamily="18" charset="0"/>
              </a:rPr>
              <a:t>Уништува податоци</a:t>
            </a:r>
          </a:p>
          <a:p>
            <a:pPr algn="just" eaLnBrk="1" hangingPunct="1">
              <a:lnSpc>
                <a:spcPct val="90000"/>
              </a:lnSpc>
            </a:pPr>
            <a:endParaRPr lang="en-US" sz="3000" smtClean="0">
              <a:cs typeface="Times New Roman" pitchFamily="18" charset="0"/>
            </a:endParaRPr>
          </a:p>
          <a:p>
            <a:pPr algn="just" eaLnBrk="1" hangingPunct="1">
              <a:lnSpc>
                <a:spcPct val="90000"/>
              </a:lnSpc>
            </a:pPr>
            <a:r>
              <a:rPr lang="en-US" sz="3000" smtClean="0">
                <a:cs typeface="Times New Roman" pitchFamily="18" charset="0"/>
              </a:rPr>
              <a:t>Ги прави податоците непрепознатливи </a:t>
            </a:r>
          </a:p>
          <a:p>
            <a:pPr algn="just" eaLnBrk="1" hangingPunct="1">
              <a:lnSpc>
                <a:spcPct val="90000"/>
              </a:lnSpc>
            </a:pPr>
            <a:endParaRPr lang="en-US" sz="3000" smtClean="0">
              <a:cs typeface="Times New Roman" pitchFamily="18" charset="0"/>
            </a:endParaRPr>
          </a:p>
          <a:p>
            <a:pPr algn="just" eaLnBrk="1" hangingPunct="1">
              <a:lnSpc>
                <a:spcPct val="90000"/>
              </a:lnSpc>
            </a:pPr>
            <a:endParaRPr lang="en-US" sz="3000" smtClean="0">
              <a:cs typeface="Times New Roman" pitchFamily="18" charset="0"/>
            </a:endParaRPr>
          </a:p>
        </p:txBody>
      </p:sp>
      <p:sp>
        <p:nvSpPr>
          <p:cNvPr id="4096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EA0FC467-EFE7-4FDC-A544-8FBCB53317C3}" type="slidenum">
              <a:rPr lang="en-US" smtClean="0">
                <a:solidFill>
                  <a:srgbClr val="898989"/>
                </a:solidFill>
                <a:latin typeface="Calibri" pitchFamily="34" charset="0"/>
              </a:rPr>
              <a:pPr eaLnBrk="1" hangingPunct="1"/>
              <a:t>39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62250"/>
            <a:ext cx="8229600" cy="1143000"/>
          </a:xfrm>
        </p:spPr>
        <p:txBody>
          <a:bodyPr/>
          <a:lstStyle/>
          <a:p>
            <a:r>
              <a:rPr lang="en-US" sz="4000" b="1" smtClean="0"/>
              <a:t>Прв дел</a:t>
            </a:r>
            <a:r>
              <a:rPr lang="en-US" altLang="en-US" sz="4000" b="1" smtClean="0"/>
              <a:t/>
            </a:r>
            <a:br>
              <a:rPr lang="en-US" altLang="en-US" sz="4000" b="1" smtClean="0"/>
            </a:br>
            <a:r>
              <a:rPr lang="en-US" sz="4000" b="1" smtClean="0"/>
              <a:t>Прв делКонвенција за компјутерски криминал од Будимпешта -Материјално кривично право</a:t>
            </a:r>
            <a:r>
              <a:rPr lang="en-US" altLang="en-US" sz="4000" b="1" smtClean="0"/>
              <a:t/>
            </a:r>
            <a:br>
              <a:rPr lang="en-US" altLang="en-US" sz="4000" b="1" smtClean="0"/>
            </a:br>
            <a:r>
              <a:rPr lang="en-US" sz="4000" b="1" smtClean="0"/>
              <a:t>Материјални одредби од националното законодавство за компјутерски криминал</a:t>
            </a:r>
            <a:r>
              <a:rPr lang="en-US" altLang="en-US" sz="4000" smtClean="0"/>
              <a:t/>
            </a:r>
            <a:br>
              <a:rPr lang="en-US" altLang="en-US" sz="4000" smtClean="0"/>
            </a:br>
            <a:endParaRPr lang="en-US" altLang="en-US" sz="4000" smtClean="0"/>
          </a:p>
        </p:txBody>
      </p:sp>
      <p:pic>
        <p:nvPicPr>
          <p:cNvPr id="512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44B5753-831E-4050-BB3B-2AC9199CE296}" type="slidenum">
              <a:rPr lang="en-US" smtClean="0">
                <a:solidFill>
                  <a:srgbClr val="898989"/>
                </a:solidFill>
                <a:latin typeface="Calibri" pitchFamily="34" charset="0"/>
              </a:rPr>
              <a:pPr eaLnBrk="1" hangingPunct="1"/>
              <a:t>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p:txBody>
          <a:bodyPr/>
          <a:lstStyle/>
          <a:p>
            <a:pPr eaLnBrk="1" hangingPunct="1"/>
            <a:r>
              <a:rPr lang="en-US" sz="4000" b="1" smtClean="0"/>
              <a:t>Член 4 - Попречување на податоци </a:t>
            </a:r>
          </a:p>
        </p:txBody>
      </p:sp>
      <p:sp>
        <p:nvSpPr>
          <p:cNvPr id="82947" name="Rectangle 3"/>
          <p:cNvSpPr>
            <a:spLocks noGrp="1"/>
          </p:cNvSpPr>
          <p:nvPr>
            <p:ph type="body" idx="1"/>
          </p:nvPr>
        </p:nvSpPr>
        <p:spPr>
          <a:xfrm>
            <a:off x="457200" y="1741488"/>
            <a:ext cx="8229600" cy="4525962"/>
          </a:xfrm>
        </p:spPr>
        <p:txBody>
          <a:bodyPr/>
          <a:lstStyle/>
          <a:p>
            <a:pPr algn="just" eaLnBrk="1" hangingPunct="1">
              <a:lnSpc>
                <a:spcPct val="90000"/>
              </a:lnSpc>
              <a:buFont typeface="Arial" pitchFamily="34" charset="0"/>
              <a:buNone/>
              <a:defRPr/>
            </a:pPr>
            <a:r>
              <a:rPr lang="mk" sz="2800">
                <a:ea typeface="MS PGothic" pitchFamily="34" charset="-128"/>
                <a:cs typeface="ＭＳ Ｐゴシック" charset="0"/>
              </a:rPr>
              <a:t>1 Секоја страна треба да усвои такви законски и други неопходни мерки, со цел бесправното уништување, бришење, расипување, </a:t>
            </a:r>
            <a:r>
              <a:rPr lang="mk" sz="4000" b="1">
                <a:solidFill>
                  <a:srgbClr val="FF0000"/>
                </a:solidFill>
                <a:latin typeface="+mj-lt"/>
                <a:ea typeface="+mn-ea"/>
                <a:cs typeface="Times New Roman" pitchFamily="18" charset="0"/>
              </a:rPr>
              <a:t>менување</a:t>
            </a:r>
            <a:r>
              <a:rPr lang="mk" sz="2800">
                <a:ea typeface="MS PGothic" pitchFamily="34" charset="-128"/>
                <a:cs typeface="ＭＳ Ｐゴシック" charset="0"/>
              </a:rPr>
              <a:t> или прикривање на компјутерските податоци, кога ќе се направи тоа намерно, да се квалификува како кривично дело во нејзиното национално право.</a:t>
            </a:r>
          </a:p>
          <a:p>
            <a:pPr algn="just" eaLnBrk="1" hangingPunct="1">
              <a:lnSpc>
                <a:spcPct val="90000"/>
              </a:lnSpc>
              <a:buFont typeface="Arial" pitchFamily="34" charset="0"/>
              <a:buNone/>
              <a:defRPr/>
            </a:pPr>
            <a:r>
              <a:rPr lang="mk" sz="2800">
                <a:ea typeface="MS PGothic" pitchFamily="34" charset="-128"/>
                <a:cs typeface="ＭＳ Ｐゴシック" charset="0"/>
              </a:rPr>
              <a:t>2 Страната може да го задржи правото да бара резултатот од делата од став 1 да се смета за сериозна штета.</a:t>
            </a:r>
          </a:p>
        </p:txBody>
      </p:sp>
      <p:sp>
        <p:nvSpPr>
          <p:cNvPr id="4198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299BE1D2-78A2-4E50-9949-2A439B038093}" type="slidenum">
              <a:rPr lang="en-US" smtClean="0">
                <a:solidFill>
                  <a:srgbClr val="898989"/>
                </a:solidFill>
                <a:latin typeface="Calibri" pitchFamily="34" charset="0"/>
              </a:rPr>
              <a:pPr eaLnBrk="1" hangingPunct="1"/>
              <a:t>40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a:lstStyle/>
          <a:p>
            <a:pPr eaLnBrk="1" hangingPunct="1"/>
            <a:r>
              <a:rPr lang="en-US" b="1" smtClean="0"/>
              <a:t>Менување</a:t>
            </a:r>
          </a:p>
        </p:txBody>
      </p:sp>
      <p:sp>
        <p:nvSpPr>
          <p:cNvPr id="43011" name="Rectangle 3"/>
          <p:cNvSpPr>
            <a:spLocks noGrp="1"/>
          </p:cNvSpPr>
          <p:nvPr>
            <p:ph type="body" idx="1"/>
          </p:nvPr>
        </p:nvSpPr>
        <p:spPr>
          <a:xfrm>
            <a:off x="457200" y="2097088"/>
            <a:ext cx="8229600" cy="3443287"/>
          </a:xfrm>
        </p:spPr>
        <p:txBody>
          <a:bodyPr/>
          <a:lstStyle/>
          <a:p>
            <a:pPr algn="just" eaLnBrk="1" hangingPunct="1">
              <a:lnSpc>
                <a:spcPct val="90000"/>
              </a:lnSpc>
            </a:pPr>
            <a:r>
              <a:rPr lang="en-US" sz="3000" smtClean="0">
                <a:cs typeface="Times New Roman" pitchFamily="18" charset="0"/>
              </a:rPr>
              <a:t>Модифицирање на постојните податоци</a:t>
            </a:r>
          </a:p>
          <a:p>
            <a:pPr algn="just" eaLnBrk="1" hangingPunct="1">
              <a:lnSpc>
                <a:spcPct val="90000"/>
              </a:lnSpc>
            </a:pPr>
            <a:endParaRPr lang="en-US" sz="3000" smtClean="0">
              <a:cs typeface="Times New Roman" pitchFamily="18" charset="0"/>
            </a:endParaRPr>
          </a:p>
          <a:p>
            <a:pPr algn="just" eaLnBrk="1" hangingPunct="1">
              <a:lnSpc>
                <a:spcPct val="90000"/>
              </a:lnSpc>
            </a:pPr>
            <a:r>
              <a:rPr lang="en-US" sz="3000" smtClean="0">
                <a:cs typeface="Times New Roman" pitchFamily="18" charset="0"/>
              </a:rPr>
              <a:t>Вклучува внесување на малициозни кодови, како што се вируси и тројански коњи, и резултира со модификација на податоците</a:t>
            </a:r>
          </a:p>
          <a:p>
            <a:pPr algn="just" eaLnBrk="1" hangingPunct="1">
              <a:lnSpc>
                <a:spcPct val="90000"/>
              </a:lnSpc>
            </a:pPr>
            <a:endParaRPr lang="en-US" sz="3000" smtClean="0">
              <a:cs typeface="Times New Roman" pitchFamily="18" charset="0"/>
            </a:endParaRPr>
          </a:p>
          <a:p>
            <a:pPr algn="just" eaLnBrk="1" hangingPunct="1">
              <a:lnSpc>
                <a:spcPct val="90000"/>
              </a:lnSpc>
            </a:pPr>
            <a:endParaRPr lang="en-US" sz="3000" smtClean="0">
              <a:cs typeface="Times New Roman" pitchFamily="18" charset="0"/>
            </a:endParaRPr>
          </a:p>
        </p:txBody>
      </p:sp>
      <p:sp>
        <p:nvSpPr>
          <p:cNvPr id="430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77F37143-112A-459E-ABE0-08F6B27BB6C0}" type="slidenum">
              <a:rPr lang="en-US" smtClean="0">
                <a:solidFill>
                  <a:srgbClr val="898989"/>
                </a:solidFill>
                <a:latin typeface="Calibri" pitchFamily="34" charset="0"/>
              </a:rPr>
              <a:pPr eaLnBrk="1" hangingPunct="1"/>
              <a:t>41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p:txBody>
          <a:bodyPr/>
          <a:lstStyle/>
          <a:p>
            <a:pPr eaLnBrk="1" hangingPunct="1"/>
            <a:r>
              <a:rPr lang="en-US" sz="4000" b="1" smtClean="0"/>
              <a:t>Член 4 - Попречување на податоци </a:t>
            </a:r>
          </a:p>
        </p:txBody>
      </p:sp>
      <p:sp>
        <p:nvSpPr>
          <p:cNvPr id="87043" name="Rectangle 3"/>
          <p:cNvSpPr>
            <a:spLocks noGrp="1"/>
          </p:cNvSpPr>
          <p:nvPr>
            <p:ph type="body" idx="1"/>
          </p:nvPr>
        </p:nvSpPr>
        <p:spPr/>
        <p:txBody>
          <a:bodyPr/>
          <a:lstStyle/>
          <a:p>
            <a:pPr algn="just" eaLnBrk="1" hangingPunct="1">
              <a:lnSpc>
                <a:spcPct val="90000"/>
              </a:lnSpc>
              <a:buFont typeface="Arial" pitchFamily="34" charset="0"/>
              <a:buNone/>
              <a:defRPr/>
            </a:pPr>
            <a:r>
              <a:rPr lang="mk" sz="2800" dirty="0">
                <a:ea typeface="MS PGothic" pitchFamily="34" charset="-128"/>
                <a:cs typeface="ＭＳ Ｐゴシック" charset="0"/>
              </a:rPr>
              <a:t>1 Секоја страна треба да усвои такви законски и други неопходни мерки, со цел бесправното уништување, бришење, расипување, менување или </a:t>
            </a:r>
            <a:r>
              <a:rPr lang="mk" sz="4000" b="1" dirty="0" smtClean="0">
                <a:solidFill>
                  <a:srgbClr val="FF0000"/>
                </a:solidFill>
                <a:latin typeface="+mj-lt"/>
                <a:ea typeface="+mn-ea"/>
                <a:cs typeface="Times New Roman" pitchFamily="18" charset="0"/>
              </a:rPr>
              <a:t>прикривање</a:t>
            </a:r>
            <a:r>
              <a:rPr lang="mk" sz="2800" dirty="0" smtClean="0">
                <a:solidFill>
                  <a:srgbClr val="FF0000"/>
                </a:solidFill>
                <a:ea typeface="MS PGothic" pitchFamily="34" charset="-128"/>
                <a:cs typeface="ＭＳ Ｐゴシック" charset="0"/>
              </a:rPr>
              <a:t> </a:t>
            </a:r>
            <a:r>
              <a:rPr lang="mk" sz="2800" dirty="0" smtClean="0">
                <a:ea typeface="MS PGothic" pitchFamily="34" charset="-128"/>
                <a:cs typeface="ＭＳ Ｐゴシック" charset="0"/>
              </a:rPr>
              <a:t>на </a:t>
            </a:r>
            <a:r>
              <a:rPr lang="mk" sz="2800" dirty="0">
                <a:ea typeface="MS PGothic" pitchFamily="34" charset="-128"/>
                <a:cs typeface="ＭＳ Ｐゴシック" charset="0"/>
              </a:rPr>
              <a:t>компјутерските податоци, кога ќе се направи тоа намерно, да се квалификува како кривично дело во нејзиното национално право.</a:t>
            </a:r>
          </a:p>
          <a:p>
            <a:pPr algn="just" eaLnBrk="1" hangingPunct="1">
              <a:lnSpc>
                <a:spcPct val="90000"/>
              </a:lnSpc>
              <a:buFont typeface="Arial" pitchFamily="34" charset="0"/>
              <a:buNone/>
              <a:defRPr/>
            </a:pPr>
            <a:r>
              <a:rPr lang="mk" sz="2800" dirty="0">
                <a:ea typeface="MS PGothic" pitchFamily="34" charset="-128"/>
                <a:cs typeface="ＭＳ Ｐゴシック" charset="0"/>
              </a:rPr>
              <a:t>2 Страната може да го задржи правото да бара резултатот од делата од став 1 да се смета за сериозна штета.</a:t>
            </a:r>
          </a:p>
        </p:txBody>
      </p:sp>
      <p:sp>
        <p:nvSpPr>
          <p:cNvPr id="4403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BCF38BCC-F3A4-4E3C-920C-B977205D4353}" type="slidenum">
              <a:rPr lang="en-US" smtClean="0">
                <a:solidFill>
                  <a:srgbClr val="898989"/>
                </a:solidFill>
                <a:latin typeface="Calibri" pitchFamily="34" charset="0"/>
              </a:rPr>
              <a:pPr eaLnBrk="1" hangingPunct="1"/>
              <a:t>42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p:txBody>
          <a:bodyPr/>
          <a:lstStyle/>
          <a:p>
            <a:pPr eaLnBrk="1" hangingPunct="1"/>
            <a:r>
              <a:rPr lang="en-US" b="1" smtClean="0"/>
              <a:t>Прикривање</a:t>
            </a:r>
          </a:p>
        </p:txBody>
      </p:sp>
      <p:sp>
        <p:nvSpPr>
          <p:cNvPr id="45059" name="Rectangle 3"/>
          <p:cNvSpPr>
            <a:spLocks noGrp="1"/>
          </p:cNvSpPr>
          <p:nvPr>
            <p:ph type="body" idx="1"/>
          </p:nvPr>
        </p:nvSpPr>
        <p:spPr>
          <a:xfrm>
            <a:off x="457200" y="1984375"/>
            <a:ext cx="8229600" cy="3443288"/>
          </a:xfrm>
        </p:spPr>
        <p:txBody>
          <a:bodyPr/>
          <a:lstStyle/>
          <a:p>
            <a:pPr algn="just" eaLnBrk="1" hangingPunct="1">
              <a:lnSpc>
                <a:spcPct val="90000"/>
              </a:lnSpc>
            </a:pPr>
            <a:r>
              <a:rPr lang="en-US" sz="3000" smtClean="0">
                <a:cs typeface="Times New Roman" pitchFamily="18" charset="0"/>
              </a:rPr>
              <a:t>Секоја активност што ја спречува или ја прекинува достапноста на податоците за лице што има пристап до компјутерот или до медиумот за чување податоци во кој тие биле чувани</a:t>
            </a:r>
          </a:p>
          <a:p>
            <a:pPr algn="just" eaLnBrk="1" hangingPunct="1">
              <a:lnSpc>
                <a:spcPct val="90000"/>
              </a:lnSpc>
            </a:pPr>
            <a:endParaRPr lang="en-US" sz="3000" smtClean="0">
              <a:cs typeface="Times New Roman" pitchFamily="18" charset="0"/>
            </a:endParaRPr>
          </a:p>
          <a:p>
            <a:pPr algn="just" eaLnBrk="1" hangingPunct="1">
              <a:lnSpc>
                <a:spcPct val="90000"/>
              </a:lnSpc>
            </a:pPr>
            <a:r>
              <a:rPr lang="en-US" sz="3000" smtClean="0">
                <a:cs typeface="Times New Roman" pitchFamily="18" charset="0"/>
              </a:rPr>
              <a:t>Не влијае врз содржината на самите податоци, туку на нивната достапност </a:t>
            </a:r>
          </a:p>
        </p:txBody>
      </p:sp>
      <p:sp>
        <p:nvSpPr>
          <p:cNvPr id="4506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18E82C39-3143-48ED-BD3E-C8BCA5734868}" type="slidenum">
              <a:rPr lang="en-US" smtClean="0">
                <a:solidFill>
                  <a:srgbClr val="898989"/>
                </a:solidFill>
                <a:latin typeface="Calibri" pitchFamily="34" charset="0"/>
              </a:rPr>
              <a:pPr eaLnBrk="1" hangingPunct="1"/>
              <a:t>43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p:txBody>
          <a:bodyPr/>
          <a:lstStyle/>
          <a:p>
            <a:pPr eaLnBrk="1" hangingPunct="1"/>
            <a:r>
              <a:rPr lang="en-US" sz="4000" b="1" smtClean="0"/>
              <a:t>Член 4 - Попречување на податоци </a:t>
            </a:r>
          </a:p>
        </p:txBody>
      </p:sp>
      <p:sp>
        <p:nvSpPr>
          <p:cNvPr id="46083" name="Rectangle 3"/>
          <p:cNvSpPr>
            <a:spLocks noGrp="1"/>
          </p:cNvSpPr>
          <p:nvPr>
            <p:ph type="body" idx="1"/>
          </p:nvPr>
        </p:nvSpPr>
        <p:spPr>
          <a:xfrm>
            <a:off x="457200" y="1895475"/>
            <a:ext cx="8229600" cy="4525963"/>
          </a:xfrm>
        </p:spPr>
        <p:txBody>
          <a:bodyPr/>
          <a:lstStyle/>
          <a:p>
            <a:pPr algn="just" eaLnBrk="1" hangingPunct="1">
              <a:lnSpc>
                <a:spcPct val="90000"/>
              </a:lnSpc>
              <a:buFont typeface="Arial" charset="0"/>
              <a:buNone/>
            </a:pPr>
            <a:r>
              <a:rPr lang="en-US" sz="2800" smtClean="0"/>
              <a:t>1 Секоја страна треба да усвои такви законски и други неопходни мерки, со цел </a:t>
            </a:r>
            <a:r>
              <a:rPr lang="en-US" sz="4000" b="1" smtClean="0">
                <a:solidFill>
                  <a:srgbClr val="FF0000"/>
                </a:solidFill>
              </a:rPr>
              <a:t>бесправното</a:t>
            </a:r>
            <a:r>
              <a:rPr lang="en-US" sz="2800" smtClean="0"/>
              <a:t> уништување, бришење, расипување, менување или прикривање на компјутерските податоци, кога ќе се направи тоа намерно, да се квалификува како кривично дело во нејзиното национално право.</a:t>
            </a:r>
          </a:p>
          <a:p>
            <a:pPr algn="just" eaLnBrk="1" hangingPunct="1">
              <a:lnSpc>
                <a:spcPct val="90000"/>
              </a:lnSpc>
              <a:buFont typeface="Arial" charset="0"/>
              <a:buNone/>
            </a:pPr>
            <a:r>
              <a:rPr lang="en-US" sz="2800" smtClean="0"/>
              <a:t>2 – Страната може да го задржи правото да бара резултатот од делата од став 1 да се смета за сериозна штета.</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BCE42A83-3B10-4C3D-84D9-703EB2CF3165}" type="slidenum">
              <a:rPr lang="en-US" smtClean="0">
                <a:solidFill>
                  <a:srgbClr val="898989"/>
                </a:solidFill>
                <a:latin typeface="Calibri" pitchFamily="34" charset="0"/>
              </a:rPr>
              <a:pPr eaLnBrk="1" hangingPunct="1"/>
              <a:t>44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p:txBody>
          <a:bodyPr/>
          <a:lstStyle/>
          <a:p>
            <a:pPr eaLnBrk="1" hangingPunct="1"/>
            <a:r>
              <a:rPr lang="en-US" b="1" smtClean="0"/>
              <a:t>Бесправно</a:t>
            </a:r>
          </a:p>
        </p:txBody>
      </p:sp>
      <p:sp>
        <p:nvSpPr>
          <p:cNvPr id="47107" name="Rectangle 3"/>
          <p:cNvSpPr>
            <a:spLocks noGrp="1"/>
          </p:cNvSpPr>
          <p:nvPr>
            <p:ph type="body" idx="1"/>
          </p:nvPr>
        </p:nvSpPr>
        <p:spPr>
          <a:xfrm>
            <a:off x="457200" y="1431755"/>
            <a:ext cx="8229600" cy="3443288"/>
          </a:xfrm>
        </p:spPr>
        <p:txBody>
          <a:bodyPr/>
          <a:lstStyle/>
          <a:p>
            <a:pPr algn="just" eaLnBrk="1" hangingPunct="1">
              <a:lnSpc>
                <a:spcPct val="90000"/>
              </a:lnSpc>
            </a:pPr>
            <a:r>
              <a:rPr lang="en-US" sz="2600" dirty="0" err="1" smtClean="0"/>
              <a:t>Не</a:t>
            </a:r>
            <a:r>
              <a:rPr lang="en-US" sz="2600" dirty="0" smtClean="0"/>
              <a:t> </a:t>
            </a:r>
            <a:r>
              <a:rPr lang="en-US" sz="2600" dirty="0" err="1" smtClean="0"/>
              <a:t>се</a:t>
            </a:r>
            <a:r>
              <a:rPr lang="en-US" sz="2600" dirty="0" smtClean="0"/>
              <a:t> </a:t>
            </a:r>
            <a:r>
              <a:rPr lang="en-US" sz="2600" dirty="0" err="1" smtClean="0"/>
              <a:t>применува</a:t>
            </a:r>
            <a:r>
              <a:rPr lang="en-US" sz="2600" dirty="0" smtClean="0"/>
              <a:t> </a:t>
            </a:r>
            <a:r>
              <a:rPr lang="en-US" sz="2600" dirty="0" err="1" smtClean="0"/>
              <a:t>кога</a:t>
            </a:r>
            <a:r>
              <a:rPr lang="en-US" sz="2600" dirty="0" smtClean="0"/>
              <a:t> </a:t>
            </a:r>
            <a:r>
              <a:rPr lang="en-US" sz="2600" dirty="0" err="1" smtClean="0"/>
              <a:t>лицето</a:t>
            </a:r>
            <a:r>
              <a:rPr lang="en-US" sz="2600" dirty="0" smtClean="0"/>
              <a:t> </a:t>
            </a:r>
            <a:r>
              <a:rPr lang="en-US" sz="2600" dirty="0" err="1" smtClean="0"/>
              <a:t>што</a:t>
            </a:r>
            <a:r>
              <a:rPr lang="en-US" sz="2600" dirty="0" smtClean="0"/>
              <a:t> </a:t>
            </a:r>
            <a:r>
              <a:rPr lang="en-US" sz="2600" dirty="0" err="1" smtClean="0"/>
              <a:t>ги</a:t>
            </a:r>
            <a:r>
              <a:rPr lang="en-US" sz="2600" dirty="0" smtClean="0"/>
              <a:t> </a:t>
            </a:r>
            <a:r>
              <a:rPr lang="en-US" sz="2600" dirty="0" err="1" smtClean="0"/>
              <a:t>попречува</a:t>
            </a:r>
            <a:r>
              <a:rPr lang="en-US" sz="2600" dirty="0" smtClean="0"/>
              <a:t> </a:t>
            </a:r>
            <a:r>
              <a:rPr lang="en-US" sz="2600" dirty="0" err="1" smtClean="0"/>
              <a:t>податоците</a:t>
            </a:r>
            <a:r>
              <a:rPr lang="en-US" sz="2600" dirty="0" smtClean="0"/>
              <a:t> </a:t>
            </a:r>
            <a:r>
              <a:rPr lang="en-US" sz="2600" dirty="0" err="1" smtClean="0"/>
              <a:t>има</a:t>
            </a:r>
            <a:r>
              <a:rPr lang="en-US" sz="2600" dirty="0" smtClean="0"/>
              <a:t> </a:t>
            </a:r>
            <a:r>
              <a:rPr lang="en-US" sz="2600" dirty="0" err="1" smtClean="0"/>
              <a:t>право</a:t>
            </a:r>
            <a:r>
              <a:rPr lang="en-US" sz="2600" dirty="0" smtClean="0"/>
              <a:t> </a:t>
            </a:r>
            <a:r>
              <a:rPr lang="en-US" sz="2600" dirty="0" err="1" smtClean="0"/>
              <a:t>да</a:t>
            </a:r>
            <a:r>
              <a:rPr lang="en-US" sz="2600" dirty="0" smtClean="0"/>
              <a:t> </a:t>
            </a:r>
            <a:r>
              <a:rPr lang="en-US" sz="2600" dirty="0" err="1" smtClean="0"/>
              <a:t>ги</a:t>
            </a:r>
            <a:r>
              <a:rPr lang="en-US" sz="2600" dirty="0" smtClean="0"/>
              <a:t> </a:t>
            </a:r>
            <a:r>
              <a:rPr lang="en-US" sz="2600" dirty="0" err="1" smtClean="0"/>
              <a:t>попречува</a:t>
            </a:r>
            <a:endParaRPr lang="en-US" sz="2600" dirty="0" smtClean="0"/>
          </a:p>
          <a:p>
            <a:pPr algn="just" eaLnBrk="1" hangingPunct="1">
              <a:lnSpc>
                <a:spcPct val="90000"/>
              </a:lnSpc>
            </a:pPr>
            <a:r>
              <a:rPr lang="en-US" sz="2600" dirty="0" err="1" smtClean="0"/>
              <a:t>Во</a:t>
            </a:r>
            <a:r>
              <a:rPr lang="en-US" sz="2600" dirty="0" smtClean="0"/>
              <a:t> </a:t>
            </a:r>
            <a:r>
              <a:rPr lang="en-US" sz="2600" dirty="0" err="1" smtClean="0"/>
              <a:t>примерите</a:t>
            </a:r>
            <a:r>
              <a:rPr lang="en-US" sz="2600" dirty="0" smtClean="0"/>
              <a:t> </a:t>
            </a:r>
            <a:r>
              <a:rPr lang="en-US" sz="2600" dirty="0" err="1" smtClean="0"/>
              <a:t>спаѓаат</a:t>
            </a:r>
            <a:r>
              <a:rPr lang="en-US" sz="2600" dirty="0" smtClean="0"/>
              <a:t>: </a:t>
            </a:r>
          </a:p>
          <a:p>
            <a:pPr lvl="1" algn="just" eaLnBrk="1" hangingPunct="1">
              <a:lnSpc>
                <a:spcPct val="90000"/>
              </a:lnSpc>
            </a:pPr>
            <a:r>
              <a:rPr lang="en-US" sz="2200" dirty="0" err="1" smtClean="0"/>
              <a:t>Активности</a:t>
            </a:r>
            <a:r>
              <a:rPr lang="en-US" sz="2200" dirty="0" smtClean="0"/>
              <a:t> </a:t>
            </a:r>
            <a:r>
              <a:rPr lang="en-US" sz="2200" dirty="0" err="1" smtClean="0"/>
              <a:t>што</a:t>
            </a:r>
            <a:r>
              <a:rPr lang="en-US" sz="2200" dirty="0" smtClean="0"/>
              <a:t> </a:t>
            </a:r>
            <a:r>
              <a:rPr lang="en-US" sz="2200" dirty="0" err="1" smtClean="0"/>
              <a:t>се</a:t>
            </a:r>
            <a:r>
              <a:rPr lang="en-US" sz="2200" dirty="0" smtClean="0"/>
              <a:t> </a:t>
            </a:r>
            <a:r>
              <a:rPr lang="en-US" sz="2200" dirty="0" err="1" smtClean="0"/>
              <a:t>инхерентни</a:t>
            </a:r>
            <a:r>
              <a:rPr lang="en-US" sz="2200" dirty="0" smtClean="0"/>
              <a:t> </a:t>
            </a:r>
            <a:r>
              <a:rPr lang="en-US" sz="2200" dirty="0" err="1" smtClean="0"/>
              <a:t>на</a:t>
            </a:r>
            <a:r>
              <a:rPr lang="en-US" sz="2200" dirty="0" smtClean="0"/>
              <a:t> </a:t>
            </a:r>
            <a:r>
              <a:rPr lang="en-US" sz="2200" dirty="0" err="1" smtClean="0"/>
              <a:t>дизајнот</a:t>
            </a:r>
            <a:r>
              <a:rPr lang="en-US" sz="2200" dirty="0" smtClean="0"/>
              <a:t> </a:t>
            </a:r>
            <a:r>
              <a:rPr lang="en-US" sz="2200" dirty="0" err="1" smtClean="0"/>
              <a:t>на</a:t>
            </a:r>
            <a:r>
              <a:rPr lang="en-US" sz="2200" dirty="0" smtClean="0"/>
              <a:t> </a:t>
            </a:r>
            <a:r>
              <a:rPr lang="en-US" sz="2200" dirty="0" err="1" smtClean="0"/>
              <a:t>мрежите</a:t>
            </a:r>
            <a:r>
              <a:rPr lang="en-US" sz="2200" dirty="0" smtClean="0"/>
              <a:t> </a:t>
            </a:r>
            <a:r>
              <a:rPr lang="en-US" sz="2200" dirty="0" err="1" smtClean="0"/>
              <a:t>или</a:t>
            </a:r>
            <a:r>
              <a:rPr lang="en-US" sz="2200" dirty="0" smtClean="0"/>
              <a:t> </a:t>
            </a:r>
            <a:r>
              <a:rPr lang="en-US" sz="2200" dirty="0" err="1" smtClean="0"/>
              <a:t>на</a:t>
            </a:r>
            <a:r>
              <a:rPr lang="en-US" sz="2200" dirty="0" smtClean="0"/>
              <a:t> </a:t>
            </a:r>
            <a:r>
              <a:rPr lang="en-US" sz="2200" dirty="0" err="1" smtClean="0"/>
              <a:t>општите</a:t>
            </a:r>
            <a:r>
              <a:rPr lang="en-US" sz="2200" dirty="0" smtClean="0"/>
              <a:t> </a:t>
            </a:r>
            <a:r>
              <a:rPr lang="en-US" sz="2200" dirty="0" err="1" smtClean="0"/>
              <a:t>оперативни</a:t>
            </a:r>
            <a:r>
              <a:rPr lang="en-US" sz="2200" dirty="0" smtClean="0"/>
              <a:t> </a:t>
            </a:r>
            <a:r>
              <a:rPr lang="en-US" sz="2200" dirty="0" err="1" smtClean="0"/>
              <a:t>или</a:t>
            </a:r>
            <a:r>
              <a:rPr lang="en-US" sz="2200" dirty="0" smtClean="0"/>
              <a:t> </a:t>
            </a:r>
            <a:r>
              <a:rPr lang="en-US" sz="2200" dirty="0" err="1" smtClean="0"/>
              <a:t>комерцијални</a:t>
            </a:r>
            <a:r>
              <a:rPr lang="en-US" sz="2200" dirty="0" smtClean="0"/>
              <a:t> </a:t>
            </a:r>
            <a:r>
              <a:rPr lang="en-US" sz="2200" dirty="0" err="1" smtClean="0"/>
              <a:t>практики</a:t>
            </a:r>
            <a:endParaRPr lang="en-US" sz="2200" dirty="0" smtClean="0"/>
          </a:p>
          <a:p>
            <a:pPr lvl="1" algn="just" eaLnBrk="1" hangingPunct="1">
              <a:lnSpc>
                <a:spcPct val="90000"/>
              </a:lnSpc>
            </a:pPr>
            <a:r>
              <a:rPr lang="en-US" sz="2200" dirty="0" err="1" smtClean="0"/>
              <a:t>Тестирање</a:t>
            </a:r>
            <a:r>
              <a:rPr lang="en-US" sz="2200" dirty="0" smtClean="0"/>
              <a:t> </a:t>
            </a:r>
            <a:r>
              <a:rPr lang="en-US" sz="2200" dirty="0" err="1" smtClean="0"/>
              <a:t>или</a:t>
            </a:r>
            <a:r>
              <a:rPr lang="en-US" sz="2200" dirty="0" smtClean="0"/>
              <a:t> </a:t>
            </a:r>
            <a:r>
              <a:rPr lang="en-US" sz="2200" dirty="0" err="1" smtClean="0"/>
              <a:t>заштита</a:t>
            </a:r>
            <a:r>
              <a:rPr lang="en-US" sz="2200" dirty="0" smtClean="0"/>
              <a:t> </a:t>
            </a:r>
            <a:r>
              <a:rPr lang="en-US" sz="2200" dirty="0" err="1" smtClean="0"/>
              <a:t>на</a:t>
            </a:r>
            <a:r>
              <a:rPr lang="en-US" sz="2200" dirty="0" smtClean="0"/>
              <a:t> </a:t>
            </a:r>
            <a:r>
              <a:rPr lang="en-US" sz="2200" dirty="0" err="1" smtClean="0"/>
              <a:t>сигурносниот</a:t>
            </a:r>
            <a:r>
              <a:rPr lang="en-US" sz="2200" dirty="0" smtClean="0"/>
              <a:t> </a:t>
            </a:r>
            <a:r>
              <a:rPr lang="en-US" sz="2200" dirty="0" err="1" smtClean="0"/>
              <a:t>систем</a:t>
            </a:r>
            <a:r>
              <a:rPr lang="en-US" sz="2200" dirty="0" smtClean="0"/>
              <a:t> </a:t>
            </a:r>
            <a:r>
              <a:rPr lang="en-US" sz="2200" dirty="0" err="1" smtClean="0"/>
              <a:t>на</a:t>
            </a:r>
            <a:r>
              <a:rPr lang="en-US" sz="2200" dirty="0" smtClean="0"/>
              <a:t> </a:t>
            </a:r>
            <a:r>
              <a:rPr lang="en-US" sz="2200" dirty="0" err="1" smtClean="0"/>
              <a:t>компјутерот</a:t>
            </a:r>
            <a:r>
              <a:rPr lang="en-US" sz="2200" dirty="0" smtClean="0"/>
              <a:t> </a:t>
            </a:r>
            <a:r>
              <a:rPr lang="en-US" sz="2200" dirty="0" err="1" smtClean="0"/>
              <a:t>што</a:t>
            </a:r>
            <a:r>
              <a:rPr lang="en-US" sz="2200" dirty="0" smtClean="0"/>
              <a:t> е </a:t>
            </a:r>
            <a:r>
              <a:rPr lang="en-US" sz="2200" dirty="0" err="1" smtClean="0"/>
              <a:t>одобрен</a:t>
            </a:r>
            <a:r>
              <a:rPr lang="en-US" sz="2200" dirty="0" smtClean="0"/>
              <a:t> </a:t>
            </a:r>
            <a:r>
              <a:rPr lang="en-US" sz="2200" dirty="0" err="1" smtClean="0"/>
              <a:t>од</a:t>
            </a:r>
            <a:r>
              <a:rPr lang="en-US" sz="2200" dirty="0" smtClean="0"/>
              <a:t> </a:t>
            </a:r>
            <a:r>
              <a:rPr lang="en-US" sz="2200" dirty="0" err="1" smtClean="0"/>
              <a:t>сопственикот</a:t>
            </a:r>
            <a:r>
              <a:rPr lang="en-US" sz="2200" dirty="0" smtClean="0"/>
              <a:t> </a:t>
            </a:r>
            <a:r>
              <a:rPr lang="en-US" sz="2200" dirty="0" err="1" smtClean="0"/>
              <a:t>или</a:t>
            </a:r>
            <a:r>
              <a:rPr lang="en-US" sz="2200" dirty="0" smtClean="0"/>
              <a:t> </a:t>
            </a:r>
            <a:r>
              <a:rPr lang="en-US" sz="2200" dirty="0" err="1" smtClean="0"/>
              <a:t>од</a:t>
            </a:r>
            <a:r>
              <a:rPr lang="en-US" sz="2200" dirty="0" smtClean="0"/>
              <a:t> </a:t>
            </a:r>
            <a:r>
              <a:rPr lang="en-US" sz="2200" dirty="0" err="1" smtClean="0"/>
              <a:t>операторот</a:t>
            </a:r>
            <a:r>
              <a:rPr lang="en-US" sz="2200" dirty="0" smtClean="0"/>
              <a:t> </a:t>
            </a:r>
          </a:p>
          <a:p>
            <a:pPr lvl="1" algn="just" eaLnBrk="1" hangingPunct="1">
              <a:lnSpc>
                <a:spcPct val="90000"/>
              </a:lnSpc>
            </a:pPr>
            <a:r>
              <a:rPr lang="en-US" sz="2200" dirty="0" err="1" smtClean="0"/>
              <a:t>Реконфигурација</a:t>
            </a:r>
            <a:r>
              <a:rPr lang="en-US" sz="2200" dirty="0" smtClean="0"/>
              <a:t> </a:t>
            </a:r>
            <a:r>
              <a:rPr lang="en-US" sz="2200" dirty="0" err="1" smtClean="0"/>
              <a:t>на</a:t>
            </a:r>
            <a:r>
              <a:rPr lang="en-US" sz="2200" dirty="0" smtClean="0"/>
              <a:t> </a:t>
            </a:r>
            <a:r>
              <a:rPr lang="en-US" sz="2200" dirty="0" err="1" smtClean="0"/>
              <a:t>оперативниот</a:t>
            </a:r>
            <a:r>
              <a:rPr lang="en-US" sz="2200" dirty="0" smtClean="0"/>
              <a:t> </a:t>
            </a:r>
            <a:r>
              <a:rPr lang="en-US" sz="2200" dirty="0" err="1" smtClean="0"/>
              <a:t>систем</a:t>
            </a:r>
            <a:r>
              <a:rPr lang="en-US" sz="2200" dirty="0" smtClean="0"/>
              <a:t> </a:t>
            </a:r>
            <a:r>
              <a:rPr lang="en-US" sz="2200" dirty="0" err="1" smtClean="0"/>
              <a:t>на</a:t>
            </a:r>
            <a:r>
              <a:rPr lang="en-US" sz="2200" dirty="0" smtClean="0"/>
              <a:t> </a:t>
            </a:r>
            <a:r>
              <a:rPr lang="en-US" sz="2200" dirty="0" err="1" smtClean="0"/>
              <a:t>компјутерот</a:t>
            </a:r>
            <a:r>
              <a:rPr lang="en-US" sz="2200" dirty="0" smtClean="0"/>
              <a:t> </a:t>
            </a:r>
            <a:r>
              <a:rPr lang="en-US" sz="2200" dirty="0" err="1" smtClean="0"/>
              <a:t>во</a:t>
            </a:r>
            <a:r>
              <a:rPr lang="en-US" sz="2200" dirty="0" smtClean="0"/>
              <a:t> </a:t>
            </a:r>
            <a:r>
              <a:rPr lang="en-US" sz="2200" dirty="0" err="1" smtClean="0"/>
              <a:t>време</a:t>
            </a:r>
            <a:r>
              <a:rPr lang="en-US" sz="2200" dirty="0" smtClean="0"/>
              <a:t> </a:t>
            </a:r>
            <a:r>
              <a:rPr lang="en-US" sz="2200" dirty="0" err="1" smtClean="0"/>
              <a:t>на</a:t>
            </a:r>
            <a:r>
              <a:rPr lang="en-US" sz="2200" dirty="0" smtClean="0"/>
              <a:t> </a:t>
            </a:r>
            <a:r>
              <a:rPr lang="en-US" sz="2200" dirty="0" err="1" smtClean="0"/>
              <a:t>инсталирање</a:t>
            </a:r>
            <a:r>
              <a:rPr lang="en-US" sz="2200" dirty="0" smtClean="0"/>
              <a:t> </a:t>
            </a:r>
            <a:r>
              <a:rPr lang="en-US" sz="2200" dirty="0" err="1" smtClean="0"/>
              <a:t>на</a:t>
            </a:r>
            <a:r>
              <a:rPr lang="en-US" sz="2200" dirty="0" smtClean="0"/>
              <a:t> </a:t>
            </a:r>
            <a:r>
              <a:rPr lang="en-US" sz="2200" dirty="0" err="1" smtClean="0"/>
              <a:t>нов</a:t>
            </a:r>
            <a:r>
              <a:rPr lang="en-US" sz="2200" dirty="0" smtClean="0"/>
              <a:t> </a:t>
            </a:r>
            <a:r>
              <a:rPr lang="en-US" sz="2200" dirty="0" err="1" smtClean="0"/>
              <a:t>софтвер</a:t>
            </a:r>
            <a:r>
              <a:rPr lang="en-US" sz="2200" dirty="0" smtClean="0"/>
              <a:t> </a:t>
            </a:r>
          </a:p>
          <a:p>
            <a:pPr lvl="1" algn="just" eaLnBrk="1" hangingPunct="1">
              <a:lnSpc>
                <a:spcPct val="90000"/>
              </a:lnSpc>
            </a:pPr>
            <a:r>
              <a:rPr lang="en-US" sz="2200" dirty="0" err="1" smtClean="0"/>
              <a:t>Модификација</a:t>
            </a:r>
            <a:r>
              <a:rPr lang="en-US" sz="2200" dirty="0" smtClean="0"/>
              <a:t> </a:t>
            </a:r>
            <a:r>
              <a:rPr lang="en-US" sz="2200" dirty="0" err="1" smtClean="0"/>
              <a:t>на</a:t>
            </a:r>
            <a:r>
              <a:rPr lang="en-US" sz="2200" dirty="0" smtClean="0"/>
              <a:t> </a:t>
            </a:r>
            <a:r>
              <a:rPr lang="en-US" sz="2200" dirty="0" err="1" smtClean="0"/>
              <a:t>податоците</a:t>
            </a:r>
            <a:r>
              <a:rPr lang="en-US" sz="2200" dirty="0" smtClean="0"/>
              <a:t> </a:t>
            </a:r>
            <a:r>
              <a:rPr lang="en-US" sz="2200" dirty="0" err="1" smtClean="0"/>
              <a:t>за</a:t>
            </a:r>
            <a:r>
              <a:rPr lang="en-US" sz="2200" dirty="0" smtClean="0"/>
              <a:t> </a:t>
            </a:r>
            <a:r>
              <a:rPr lang="en-US" sz="2200" dirty="0" err="1" smtClean="0"/>
              <a:t>сообраќајот</a:t>
            </a:r>
            <a:r>
              <a:rPr lang="en-US" sz="2200" dirty="0" smtClean="0"/>
              <a:t> </a:t>
            </a:r>
            <a:r>
              <a:rPr lang="en-US" sz="2200" dirty="0" err="1" smtClean="0"/>
              <a:t>заради</a:t>
            </a:r>
            <a:r>
              <a:rPr lang="en-US" sz="2200" dirty="0" smtClean="0"/>
              <a:t> </a:t>
            </a:r>
            <a:r>
              <a:rPr lang="en-US" sz="2200" dirty="0" err="1" smtClean="0"/>
              <a:t>олеснување</a:t>
            </a:r>
            <a:r>
              <a:rPr lang="en-US" sz="2200" dirty="0" smtClean="0"/>
              <a:t> </a:t>
            </a:r>
            <a:r>
              <a:rPr lang="en-US" sz="2200" dirty="0" err="1" smtClean="0"/>
              <a:t>на</a:t>
            </a:r>
            <a:r>
              <a:rPr lang="en-US" sz="2200" dirty="0" smtClean="0"/>
              <a:t> </a:t>
            </a:r>
            <a:r>
              <a:rPr lang="en-US" sz="2200" dirty="0" err="1" smtClean="0"/>
              <a:t>анонимни</a:t>
            </a:r>
            <a:r>
              <a:rPr lang="en-US" sz="2200" dirty="0" smtClean="0"/>
              <a:t> </a:t>
            </a:r>
            <a:r>
              <a:rPr lang="en-US" sz="2200" dirty="0" err="1" smtClean="0"/>
              <a:t>комуникации</a:t>
            </a:r>
            <a:r>
              <a:rPr lang="en-US" sz="2200" dirty="0" smtClean="0"/>
              <a:t> (</a:t>
            </a:r>
            <a:r>
              <a:rPr lang="en-US" sz="2200" dirty="0" err="1" smtClean="0"/>
              <a:t>на</a:t>
            </a:r>
            <a:r>
              <a:rPr lang="en-US" sz="2200" dirty="0" smtClean="0"/>
              <a:t> </a:t>
            </a:r>
            <a:r>
              <a:rPr lang="en-US" sz="2200" dirty="0" err="1" smtClean="0"/>
              <a:t>пример</a:t>
            </a:r>
            <a:r>
              <a:rPr lang="en-US" sz="2200" dirty="0" smtClean="0"/>
              <a:t>, </a:t>
            </a:r>
            <a:r>
              <a:rPr lang="en-US" sz="2200" dirty="0" err="1" smtClean="0"/>
              <a:t>системи</a:t>
            </a:r>
            <a:r>
              <a:rPr lang="en-US" sz="2200" dirty="0" smtClean="0"/>
              <a:t> </a:t>
            </a:r>
            <a:r>
              <a:rPr lang="en-US" sz="2200" dirty="0" err="1" smtClean="0"/>
              <a:t>за</a:t>
            </a:r>
            <a:r>
              <a:rPr lang="en-US" sz="2200" dirty="0" smtClean="0"/>
              <a:t> </a:t>
            </a:r>
            <a:r>
              <a:rPr lang="en-US" sz="2200" dirty="0" err="1" smtClean="0"/>
              <a:t>анонимни</a:t>
            </a:r>
            <a:r>
              <a:rPr lang="en-US" sz="2200" dirty="0" smtClean="0"/>
              <a:t> </a:t>
            </a:r>
            <a:r>
              <a:rPr lang="en-US" sz="2200" dirty="0" err="1" smtClean="0"/>
              <a:t>римејлери</a:t>
            </a:r>
            <a:r>
              <a:rPr lang="en-US" sz="2200" dirty="0" smtClean="0"/>
              <a:t>)</a:t>
            </a:r>
          </a:p>
          <a:p>
            <a:pPr lvl="1" algn="just" eaLnBrk="1" hangingPunct="1">
              <a:lnSpc>
                <a:spcPct val="90000"/>
              </a:lnSpc>
            </a:pPr>
            <a:r>
              <a:rPr lang="en-US" sz="2200" dirty="0" err="1" smtClean="0"/>
              <a:t>Модификација</a:t>
            </a:r>
            <a:r>
              <a:rPr lang="en-US" sz="2200" dirty="0" smtClean="0"/>
              <a:t> </a:t>
            </a:r>
            <a:r>
              <a:rPr lang="en-US" sz="2200" dirty="0" err="1" smtClean="0"/>
              <a:t>на</a:t>
            </a:r>
            <a:r>
              <a:rPr lang="en-US" sz="2200" dirty="0" smtClean="0"/>
              <a:t> </a:t>
            </a:r>
            <a:r>
              <a:rPr lang="en-US" sz="2200" dirty="0" err="1" smtClean="0"/>
              <a:t>податоците</a:t>
            </a:r>
            <a:r>
              <a:rPr lang="en-US" sz="2200" dirty="0" smtClean="0"/>
              <a:t> </a:t>
            </a:r>
            <a:r>
              <a:rPr lang="en-US" sz="2200" dirty="0" err="1" smtClean="0"/>
              <a:t>заради</a:t>
            </a:r>
            <a:r>
              <a:rPr lang="en-US" sz="2200" dirty="0" smtClean="0"/>
              <a:t> </a:t>
            </a:r>
            <a:r>
              <a:rPr lang="en-US" sz="2200" dirty="0" err="1" smtClean="0"/>
              <a:t>безбедна</a:t>
            </a:r>
            <a:r>
              <a:rPr lang="en-US" sz="2200" dirty="0" smtClean="0"/>
              <a:t> </a:t>
            </a:r>
            <a:r>
              <a:rPr lang="en-US" sz="2200" dirty="0" err="1" smtClean="0"/>
              <a:t>комуникација</a:t>
            </a:r>
            <a:r>
              <a:rPr lang="en-US" sz="2200" dirty="0" smtClean="0"/>
              <a:t> (</a:t>
            </a:r>
            <a:r>
              <a:rPr lang="en-US" sz="2200" dirty="0" err="1" smtClean="0"/>
              <a:t>на</a:t>
            </a:r>
            <a:r>
              <a:rPr lang="en-US" sz="2200" dirty="0" smtClean="0"/>
              <a:t> </a:t>
            </a:r>
            <a:r>
              <a:rPr lang="en-US" sz="2200" dirty="0" err="1" smtClean="0"/>
              <a:t>пример</a:t>
            </a:r>
            <a:r>
              <a:rPr lang="en-US" sz="2200" dirty="0" smtClean="0"/>
              <a:t>, </a:t>
            </a:r>
            <a:r>
              <a:rPr lang="en-US" sz="2200" dirty="0" err="1" smtClean="0"/>
              <a:t>шифрирање</a:t>
            </a:r>
            <a:r>
              <a:rPr lang="en-US" sz="2200" dirty="0" smtClean="0"/>
              <a:t>)</a:t>
            </a:r>
          </a:p>
        </p:txBody>
      </p:sp>
      <p:sp>
        <p:nvSpPr>
          <p:cNvPr id="471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485B2708-1BA8-49A4-BAF8-94849ED10218}" type="slidenum">
              <a:rPr lang="en-US" smtClean="0">
                <a:solidFill>
                  <a:srgbClr val="898989"/>
                </a:solidFill>
                <a:latin typeface="Calibri" pitchFamily="34" charset="0"/>
              </a:rPr>
              <a:pPr eaLnBrk="1" hangingPunct="1"/>
              <a:t>45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p:txBody>
          <a:bodyPr/>
          <a:lstStyle/>
          <a:p>
            <a:pPr eaLnBrk="1" hangingPunct="1"/>
            <a:r>
              <a:rPr lang="en-US" sz="4000" b="1" smtClean="0"/>
              <a:t>Член 4 - Попречување на податоци </a:t>
            </a:r>
          </a:p>
        </p:txBody>
      </p:sp>
      <p:sp>
        <p:nvSpPr>
          <p:cNvPr id="48131" name="Rectangle 3"/>
          <p:cNvSpPr>
            <a:spLocks noGrp="1"/>
          </p:cNvSpPr>
          <p:nvPr>
            <p:ph type="body" idx="1"/>
          </p:nvPr>
        </p:nvSpPr>
        <p:spPr>
          <a:xfrm>
            <a:off x="457200" y="1881188"/>
            <a:ext cx="8229600" cy="4525962"/>
          </a:xfrm>
        </p:spPr>
        <p:txBody>
          <a:bodyPr/>
          <a:lstStyle/>
          <a:p>
            <a:pPr algn="just" eaLnBrk="1" hangingPunct="1">
              <a:lnSpc>
                <a:spcPct val="90000"/>
              </a:lnSpc>
              <a:buFont typeface="Arial" charset="0"/>
              <a:buNone/>
            </a:pPr>
            <a:r>
              <a:rPr lang="en-US" sz="2800" smtClean="0"/>
              <a:t>1 Секоја страна треба да усвои такви законски и други неопходни мерки, со цел бесправното уништување, бришење, расипување, менување или прикривање на компјутерските податоци, кога ќе се направи тоа намерно, да се квалификува како кривично дело во нејзиното национално право.</a:t>
            </a:r>
          </a:p>
          <a:p>
            <a:pPr algn="just" eaLnBrk="1" hangingPunct="1">
              <a:lnSpc>
                <a:spcPct val="90000"/>
              </a:lnSpc>
              <a:buFont typeface="Arial" charset="0"/>
              <a:buNone/>
            </a:pPr>
            <a:r>
              <a:rPr lang="en-US" sz="2800" smtClean="0"/>
              <a:t>2 – Страната може да го задржи правото да бара резултатот од делата од став 1 да се смета за </a:t>
            </a:r>
            <a:r>
              <a:rPr lang="en-US" sz="4000" b="1" smtClean="0">
                <a:solidFill>
                  <a:srgbClr val="FF0000"/>
                </a:solidFill>
              </a:rPr>
              <a:t>сериозна штета</a:t>
            </a:r>
            <a:r>
              <a:rPr lang="en-US" sz="2800" b="1" smtClean="0">
                <a:solidFill>
                  <a:srgbClr val="FF0000"/>
                </a:solidFill>
              </a:rPr>
              <a:t>.</a:t>
            </a:r>
          </a:p>
        </p:txBody>
      </p:sp>
      <p:sp>
        <p:nvSpPr>
          <p:cNvPr id="4813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AACC7E8C-66E7-4E25-945B-0CC25F9D4747}" type="slidenum">
              <a:rPr lang="en-US" smtClean="0">
                <a:solidFill>
                  <a:srgbClr val="898989"/>
                </a:solidFill>
                <a:latin typeface="Calibri" pitchFamily="34" charset="0"/>
              </a:rPr>
              <a:pPr eaLnBrk="1" hangingPunct="1"/>
              <a:t>46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p:txBody>
          <a:bodyPr/>
          <a:lstStyle/>
          <a:p>
            <a:pPr eaLnBrk="1" hangingPunct="1"/>
            <a:r>
              <a:rPr lang="en-US" b="1" smtClean="0"/>
              <a:t>Сериозна штета</a:t>
            </a:r>
          </a:p>
        </p:txBody>
      </p:sp>
      <p:sp>
        <p:nvSpPr>
          <p:cNvPr id="49155" name="Rectangle 3"/>
          <p:cNvSpPr>
            <a:spLocks noGrp="1"/>
          </p:cNvSpPr>
          <p:nvPr>
            <p:ph type="body" idx="1"/>
          </p:nvPr>
        </p:nvSpPr>
        <p:spPr>
          <a:xfrm>
            <a:off x="457200" y="1900238"/>
            <a:ext cx="8229600" cy="3443287"/>
          </a:xfrm>
        </p:spPr>
        <p:txBody>
          <a:bodyPr/>
          <a:lstStyle/>
          <a:p>
            <a:pPr algn="just" eaLnBrk="1" hangingPunct="1">
              <a:lnSpc>
                <a:spcPct val="90000"/>
              </a:lnSpc>
            </a:pPr>
            <a:r>
              <a:rPr lang="en-US" sz="3000" smtClean="0">
                <a:cs typeface="Times New Roman" pitchFamily="18" charset="0"/>
              </a:rPr>
              <a:t>Страните може да го ограничат опсегот на ова кривично дело со барање резултатот на дејството да се смета за сериозна штета. </a:t>
            </a:r>
          </a:p>
          <a:p>
            <a:pPr algn="just" eaLnBrk="1" hangingPunct="1">
              <a:lnSpc>
                <a:spcPct val="90000"/>
              </a:lnSpc>
            </a:pPr>
            <a:endParaRPr lang="en-US" sz="3000" smtClean="0">
              <a:cs typeface="Times New Roman" pitchFamily="18" charset="0"/>
            </a:endParaRPr>
          </a:p>
          <a:p>
            <a:pPr algn="just" eaLnBrk="1" hangingPunct="1">
              <a:lnSpc>
                <a:spcPct val="90000"/>
              </a:lnSpc>
            </a:pPr>
            <a:r>
              <a:rPr lang="en-US" sz="3000" smtClean="0">
                <a:cs typeface="Times New Roman" pitchFamily="18" charset="0"/>
              </a:rPr>
              <a:t>Во домашното законодавство треба да се предвиди дефиниција за сериозна штета </a:t>
            </a:r>
          </a:p>
          <a:p>
            <a:pPr algn="just" eaLnBrk="1" hangingPunct="1">
              <a:lnSpc>
                <a:spcPct val="90000"/>
              </a:lnSpc>
            </a:pPr>
            <a:endParaRPr lang="en-US" sz="3000" smtClean="0">
              <a:cs typeface="Times New Roman" pitchFamily="18" charset="0"/>
            </a:endParaRPr>
          </a:p>
          <a:p>
            <a:pPr algn="just" eaLnBrk="1" hangingPunct="1">
              <a:lnSpc>
                <a:spcPct val="90000"/>
              </a:lnSpc>
            </a:pPr>
            <a:r>
              <a:rPr lang="en-US" sz="3000" smtClean="0">
                <a:cs typeface="Times New Roman" pitchFamily="18" charset="0"/>
              </a:rPr>
              <a:t>Може да се квалификува врз основа на квантумот на монетарната штета што произлегува од дејството</a:t>
            </a:r>
          </a:p>
        </p:txBody>
      </p:sp>
      <p:sp>
        <p:nvSpPr>
          <p:cNvPr id="491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726D28E8-A0D7-47B0-BE7D-B20A34FAB508}" type="slidenum">
              <a:rPr lang="en-US" smtClean="0">
                <a:solidFill>
                  <a:srgbClr val="898989"/>
                </a:solidFill>
                <a:latin typeface="Calibri" pitchFamily="34" charset="0"/>
              </a:rPr>
              <a:pPr eaLnBrk="1" hangingPunct="1"/>
              <a:t>47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body" idx="1"/>
          </p:nvPr>
        </p:nvSpPr>
        <p:spPr>
          <a:xfrm>
            <a:off x="457200" y="512763"/>
            <a:ext cx="8229600" cy="5884862"/>
          </a:xfrm>
          <a:ln w="38100">
            <a:solidFill>
              <a:srgbClr val="FF0000"/>
            </a:solidFill>
            <a:miter lim="800000"/>
            <a:headEnd/>
            <a:tailEnd/>
          </a:ln>
        </p:spPr>
        <p:txBody>
          <a:bodyPr/>
          <a:lstStyle/>
          <a:p>
            <a:pPr algn="ctr" eaLnBrk="1" hangingPunct="1">
              <a:lnSpc>
                <a:spcPct val="80000"/>
              </a:lnSpc>
              <a:buFont typeface="Arial" charset="0"/>
              <a:buNone/>
            </a:pPr>
            <a:endParaRPr lang="en-US" altLang="en-US" b="1" i="1" smtClean="0"/>
          </a:p>
          <a:p>
            <a:pPr algn="ctr" eaLnBrk="1" hangingPunct="1">
              <a:lnSpc>
                <a:spcPct val="80000"/>
              </a:lnSpc>
              <a:buFont typeface="Arial" charset="0"/>
              <a:buNone/>
            </a:pPr>
            <a:r>
              <a:rPr lang="en-US" b="1" i="1" smtClean="0"/>
              <a:t>Попречување на системот</a:t>
            </a:r>
          </a:p>
          <a:p>
            <a:pPr algn="ctr" eaLnBrk="1" hangingPunct="1">
              <a:lnSpc>
                <a:spcPct val="80000"/>
              </a:lnSpc>
              <a:buFont typeface="Arial" charset="0"/>
              <a:buNone/>
            </a:pPr>
            <a:r>
              <a:rPr lang="en-US" b="1" i="1" smtClean="0"/>
              <a:t>(Член 5 - Конвенција од Будимпешта)</a:t>
            </a:r>
          </a:p>
          <a:p>
            <a:pPr algn="ctr" eaLnBrk="1" hangingPunct="1">
              <a:lnSpc>
                <a:spcPct val="80000"/>
              </a:lnSpc>
              <a:buFont typeface="Arial" charset="0"/>
              <a:buNone/>
            </a:pPr>
            <a:endParaRPr lang="en-US" altLang="en-US" i="1" smtClean="0"/>
          </a:p>
          <a:p>
            <a:pPr algn="ctr" eaLnBrk="1" hangingPunct="1">
              <a:lnSpc>
                <a:spcPct val="80000"/>
              </a:lnSpc>
            </a:pPr>
            <a:r>
              <a:rPr lang="en-US" i="1" smtClean="0"/>
              <a:t>Сериозно попречување на функционирањето на компјутерскиот систем</a:t>
            </a:r>
          </a:p>
          <a:p>
            <a:pPr algn="ctr" eaLnBrk="1" hangingPunct="1">
              <a:lnSpc>
                <a:spcPct val="80000"/>
              </a:lnSpc>
              <a:buFont typeface="Arial" charset="0"/>
              <a:buNone/>
            </a:pPr>
            <a:endParaRPr lang="en-US" altLang="en-US" i="1" smtClean="0"/>
          </a:p>
          <a:p>
            <a:pPr algn="ctr" eaLnBrk="1" hangingPunct="1">
              <a:lnSpc>
                <a:spcPct val="80000"/>
              </a:lnSpc>
            </a:pPr>
            <a:r>
              <a:rPr lang="en-US" i="1" smtClean="0"/>
              <a:t>Со внесување, пренесување, оштетување, бришење, расипување, менување или прикривање на компјутерски податоци</a:t>
            </a:r>
          </a:p>
          <a:p>
            <a:pPr algn="ctr" eaLnBrk="1" hangingPunct="1">
              <a:lnSpc>
                <a:spcPct val="80000"/>
              </a:lnSpc>
            </a:pPr>
            <a:endParaRPr lang="en-US" altLang="en-US" i="1" smtClean="0"/>
          </a:p>
          <a:p>
            <a:pPr algn="ctr" eaLnBrk="1" hangingPunct="1">
              <a:lnSpc>
                <a:spcPct val="80000"/>
              </a:lnSpc>
            </a:pPr>
            <a:r>
              <a:rPr lang="en-US" i="1" smtClean="0"/>
              <a:t>Намерно, бесправно</a:t>
            </a:r>
            <a:r>
              <a:rPr lang="en-US" smtClean="0"/>
              <a:t> </a:t>
            </a:r>
          </a:p>
        </p:txBody>
      </p:sp>
      <p:sp>
        <p:nvSpPr>
          <p:cNvPr id="5017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A87E945-D8F9-40C6-B707-964E78B7B0FF}" type="slidenum">
              <a:rPr lang="en-US" smtClean="0">
                <a:solidFill>
                  <a:srgbClr val="898989"/>
                </a:solidFill>
                <a:latin typeface="Calibri" pitchFamily="34" charset="0"/>
              </a:rPr>
              <a:pPr eaLnBrk="1" hangingPunct="1"/>
              <a:t>48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p:txBody>
          <a:bodyPr/>
          <a:lstStyle/>
          <a:p>
            <a:pPr eaLnBrk="1" hangingPunct="1"/>
            <a:r>
              <a:rPr lang="en-US" b="1" smtClean="0"/>
              <a:t>Член 5 - Попречување на системот </a:t>
            </a:r>
          </a:p>
        </p:txBody>
      </p:sp>
      <p:sp>
        <p:nvSpPr>
          <p:cNvPr id="51203" name="Rectangle 3"/>
          <p:cNvSpPr>
            <a:spLocks noGrp="1"/>
          </p:cNvSpPr>
          <p:nvPr>
            <p:ph type="body" idx="1"/>
          </p:nvPr>
        </p:nvSpPr>
        <p:spPr/>
        <p:txBody>
          <a:bodyPr/>
          <a:lstStyle/>
          <a:p>
            <a:pPr marL="0" indent="0" algn="just" eaLnBrk="1" hangingPunct="1">
              <a:buFont typeface="Arial" charset="0"/>
              <a:buNone/>
            </a:pPr>
            <a:r>
              <a:rPr lang="en-US" sz="2800" smtClean="0"/>
              <a:t>Секоја страна треба да усвои такви законодавни и други мерки што може да бидат неопходни, со цел во нејзиното национално право како кривично дело да се квалификуваат бесправното и сериозното попречување на функционирањето на компјутерски системи преку внесување, пренесување, оштетување, бришење, расипување, менување или прикривање на компјутерски податоци, ако тоа е направено со намера. </a:t>
            </a:r>
          </a:p>
        </p:txBody>
      </p:sp>
      <p:sp>
        <p:nvSpPr>
          <p:cNvPr id="5120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2C5BBB0-6FE1-4ECA-A19E-63E62CFC6AC8}" type="slidenum">
              <a:rPr lang="en-US" smtClean="0">
                <a:solidFill>
                  <a:srgbClr val="898989"/>
                </a:solidFill>
                <a:latin typeface="Calibri" pitchFamily="34" charset="0"/>
              </a:rPr>
              <a:pPr eaLnBrk="1" hangingPunct="1"/>
              <a:t>49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12"/>
          <p:cNvSpPr txBox="1"/>
          <p:nvPr/>
        </p:nvSpPr>
        <p:spPr>
          <a:xfrm>
            <a:off x="179388" y="1052513"/>
            <a:ext cx="2786062" cy="5755422"/>
          </a:xfrm>
          <a:prstGeom prst="rect">
            <a:avLst/>
          </a:prstGeom>
          <a:solidFill>
            <a:schemeClr val="accent6">
              <a:lumMod val="20000"/>
              <a:lumOff val="80000"/>
            </a:schemeClr>
          </a:solidFill>
          <a:ln>
            <a:solidFill>
              <a:schemeClr val="bg1">
                <a:lumMod val="50000"/>
              </a:schemeClr>
            </a:solidFill>
          </a:ln>
        </p:spPr>
        <p:txBody>
          <a:bodyPr>
            <a:spAutoFit/>
          </a:bodyPr>
          <a:lstStyle/>
          <a:p>
            <a:pPr algn="just" fontAlgn="auto">
              <a:spcBef>
                <a:spcPts val="0"/>
              </a:spcBef>
              <a:spcAft>
                <a:spcPts val="0"/>
              </a:spcAft>
              <a:defRPr/>
            </a:pPr>
            <a:r>
              <a:rPr lang="mk" sz="2200" b="1" dirty="0">
                <a:latin typeface="Arial" pitchFamily="34" charset="0"/>
                <a:cs typeface="+mn-cs"/>
              </a:rPr>
              <a:t>Криминализација на однесувањето</a:t>
            </a:r>
          </a:p>
          <a:p>
            <a:pPr marL="342900" indent="-342900" fontAlgn="auto">
              <a:spcBef>
                <a:spcPts val="0"/>
              </a:spcBef>
              <a:spcAft>
                <a:spcPts val="0"/>
              </a:spcAft>
              <a:buFont typeface="Wingdings" pitchFamily="2" charset="2"/>
              <a:buChar char="§"/>
              <a:defRPr/>
            </a:pPr>
            <a:r>
              <a:rPr lang="mk" b="1" dirty="0">
                <a:latin typeface="Arial" pitchFamily="34" charset="0"/>
                <a:cs typeface="+mn-cs"/>
              </a:rPr>
              <a:t>Недозволен пристап </a:t>
            </a:r>
          </a:p>
          <a:p>
            <a:pPr marL="342900" indent="-342900" fontAlgn="auto">
              <a:spcBef>
                <a:spcPts val="0"/>
              </a:spcBef>
              <a:spcAft>
                <a:spcPts val="0"/>
              </a:spcAft>
              <a:buFont typeface="Wingdings" pitchFamily="2" charset="2"/>
              <a:buChar char="§"/>
              <a:defRPr/>
            </a:pPr>
            <a:r>
              <a:rPr lang="mk" b="1" dirty="0">
                <a:latin typeface="Arial" pitchFamily="34" charset="0"/>
                <a:cs typeface="+mn-cs"/>
              </a:rPr>
              <a:t>Недозволено пресретнување</a:t>
            </a:r>
          </a:p>
          <a:p>
            <a:pPr marL="342900" indent="-342900" fontAlgn="auto">
              <a:spcBef>
                <a:spcPts val="0"/>
              </a:spcBef>
              <a:spcAft>
                <a:spcPts val="0"/>
              </a:spcAft>
              <a:buFont typeface="Wingdings" pitchFamily="2" charset="2"/>
              <a:buChar char="§"/>
              <a:defRPr/>
            </a:pPr>
            <a:r>
              <a:rPr lang="mk" b="1" dirty="0">
                <a:latin typeface="Arial" pitchFamily="34" charset="0"/>
                <a:cs typeface="+mn-cs"/>
              </a:rPr>
              <a:t>Попречување на податоци</a:t>
            </a:r>
          </a:p>
          <a:p>
            <a:pPr marL="342900" indent="-342900" fontAlgn="auto">
              <a:spcBef>
                <a:spcPts val="0"/>
              </a:spcBef>
              <a:spcAft>
                <a:spcPts val="0"/>
              </a:spcAft>
              <a:buFont typeface="Wingdings" pitchFamily="2" charset="2"/>
              <a:buChar char="§"/>
              <a:defRPr/>
            </a:pPr>
            <a:r>
              <a:rPr lang="mk" b="1" dirty="0">
                <a:latin typeface="Arial" pitchFamily="34" charset="0"/>
                <a:cs typeface="+mn-cs"/>
              </a:rPr>
              <a:t>Попречување на системот</a:t>
            </a:r>
          </a:p>
          <a:p>
            <a:pPr marL="342900" indent="-342900" fontAlgn="auto">
              <a:spcBef>
                <a:spcPts val="0"/>
              </a:spcBef>
              <a:spcAft>
                <a:spcPts val="0"/>
              </a:spcAft>
              <a:buFont typeface="Wingdings" pitchFamily="2" charset="2"/>
              <a:buChar char="§"/>
              <a:defRPr/>
            </a:pPr>
            <a:r>
              <a:rPr lang="mk" b="1" dirty="0">
                <a:latin typeface="Arial" pitchFamily="34" charset="0"/>
                <a:cs typeface="+mn-cs"/>
              </a:rPr>
              <a:t>Злоупотреба на уреди</a:t>
            </a:r>
          </a:p>
          <a:p>
            <a:pPr marL="342900" indent="-342900" fontAlgn="auto">
              <a:spcBef>
                <a:spcPts val="0"/>
              </a:spcBef>
              <a:spcAft>
                <a:spcPts val="0"/>
              </a:spcAft>
              <a:buFont typeface="Wingdings" pitchFamily="2" charset="2"/>
              <a:buChar char="§"/>
              <a:defRPr/>
            </a:pPr>
            <a:r>
              <a:rPr lang="mk" b="1" dirty="0">
                <a:latin typeface="Arial" pitchFamily="34" charset="0"/>
                <a:cs typeface="+mn-cs"/>
              </a:rPr>
              <a:t>Измами и фалсификати</a:t>
            </a:r>
          </a:p>
          <a:p>
            <a:pPr marL="342900" indent="-342900" fontAlgn="auto">
              <a:spcBef>
                <a:spcPts val="0"/>
              </a:spcBef>
              <a:spcAft>
                <a:spcPts val="0"/>
              </a:spcAft>
              <a:buFont typeface="Wingdings" pitchFamily="2" charset="2"/>
              <a:buChar char="§"/>
              <a:defRPr/>
            </a:pPr>
            <a:r>
              <a:rPr lang="mk" b="1" dirty="0">
                <a:latin typeface="Arial" pitchFamily="34" charset="0"/>
                <a:cs typeface="+mn-cs"/>
              </a:rPr>
              <a:t>Детска порнографија</a:t>
            </a:r>
          </a:p>
          <a:p>
            <a:pPr marL="342900" indent="-342900" fontAlgn="auto">
              <a:spcBef>
                <a:spcPts val="0"/>
              </a:spcBef>
              <a:spcAft>
                <a:spcPts val="0"/>
              </a:spcAft>
              <a:buFont typeface="Wingdings" pitchFamily="2" charset="2"/>
              <a:buChar char="§"/>
              <a:defRPr/>
            </a:pPr>
            <a:r>
              <a:rPr lang="mk" b="1" dirty="0">
                <a:latin typeface="Arial" pitchFamily="34" charset="0"/>
                <a:cs typeface="+mn-cs"/>
              </a:rPr>
              <a:t>Кривични дела поврзани со авторските и со сродните права</a:t>
            </a:r>
          </a:p>
        </p:txBody>
      </p:sp>
      <p:sp>
        <p:nvSpPr>
          <p:cNvPr id="5" name="Textfeld 3"/>
          <p:cNvSpPr txBox="1"/>
          <p:nvPr/>
        </p:nvSpPr>
        <p:spPr>
          <a:xfrm>
            <a:off x="3465513" y="1041400"/>
            <a:ext cx="2428875" cy="3539430"/>
          </a:xfrm>
          <a:prstGeom prst="rect">
            <a:avLst/>
          </a:prstGeom>
          <a:noFill/>
          <a:ln>
            <a:solidFill>
              <a:schemeClr val="bg1">
                <a:lumMod val="50000"/>
              </a:schemeClr>
            </a:solidFill>
          </a:ln>
        </p:spPr>
        <p:txBody>
          <a:bodyPr>
            <a:spAutoFit/>
          </a:bodyPr>
          <a:lstStyle/>
          <a:p>
            <a:pPr fontAlgn="auto">
              <a:spcBef>
                <a:spcPts val="0"/>
              </a:spcBef>
              <a:spcAft>
                <a:spcPts val="0"/>
              </a:spcAft>
              <a:defRPr/>
            </a:pPr>
            <a:r>
              <a:rPr lang="mk" sz="2200" b="1" dirty="0">
                <a:latin typeface="Arial" pitchFamily="34" charset="0"/>
                <a:cs typeface="+mn-cs"/>
              </a:rPr>
              <a:t>Процедурални алатки</a:t>
            </a:r>
          </a:p>
          <a:p>
            <a:pPr marL="361950" indent="-361950" fontAlgn="auto">
              <a:spcBef>
                <a:spcPts val="0"/>
              </a:spcBef>
              <a:spcAft>
                <a:spcPts val="0"/>
              </a:spcAft>
              <a:buFont typeface="Wingdings" pitchFamily="2" charset="2"/>
              <a:buChar char="§"/>
              <a:defRPr/>
            </a:pPr>
            <a:r>
              <a:rPr lang="mk" b="1" dirty="0">
                <a:latin typeface="Arial" pitchFamily="34" charset="0"/>
                <a:cs typeface="+mn-cs"/>
              </a:rPr>
              <a:t>Експедитивно зачувување </a:t>
            </a:r>
          </a:p>
          <a:p>
            <a:pPr marL="361950" indent="-361950" fontAlgn="auto">
              <a:spcBef>
                <a:spcPts val="0"/>
              </a:spcBef>
              <a:spcAft>
                <a:spcPts val="0"/>
              </a:spcAft>
              <a:buFont typeface="Wingdings" pitchFamily="2" charset="2"/>
              <a:buChar char="§"/>
              <a:defRPr/>
            </a:pPr>
            <a:r>
              <a:rPr lang="mk" b="1" dirty="0">
                <a:latin typeface="Arial" pitchFamily="34" charset="0"/>
                <a:cs typeface="+mn-cs"/>
              </a:rPr>
              <a:t>Налози за доставување податоци</a:t>
            </a:r>
          </a:p>
          <a:p>
            <a:pPr marL="361950" indent="-361950" fontAlgn="auto">
              <a:spcBef>
                <a:spcPts val="0"/>
              </a:spcBef>
              <a:spcAft>
                <a:spcPts val="0"/>
              </a:spcAft>
              <a:buFont typeface="Wingdings" pitchFamily="2" charset="2"/>
              <a:buChar char="§"/>
              <a:defRPr/>
            </a:pPr>
            <a:r>
              <a:rPr lang="mk" b="1" dirty="0">
                <a:latin typeface="Arial" pitchFamily="34" charset="0"/>
                <a:cs typeface="+mn-cs"/>
              </a:rPr>
              <a:t>Претрес и запленување</a:t>
            </a:r>
          </a:p>
          <a:p>
            <a:pPr marL="361950" indent="-361950" fontAlgn="auto">
              <a:spcBef>
                <a:spcPts val="0"/>
              </a:spcBef>
              <a:spcAft>
                <a:spcPts val="0"/>
              </a:spcAft>
              <a:buFont typeface="Wingdings" pitchFamily="2" charset="2"/>
              <a:buChar char="§"/>
              <a:defRPr/>
            </a:pPr>
            <a:r>
              <a:rPr lang="mk" b="1" dirty="0">
                <a:latin typeface="Arial" pitchFamily="34" charset="0"/>
                <a:cs typeface="+mn-cs"/>
              </a:rPr>
              <a:t>Пресретнување на компјутерски податоци</a:t>
            </a:r>
          </a:p>
        </p:txBody>
      </p:sp>
      <p:sp>
        <p:nvSpPr>
          <p:cNvPr id="6" name="Textfeld 4"/>
          <p:cNvSpPr txBox="1"/>
          <p:nvPr/>
        </p:nvSpPr>
        <p:spPr>
          <a:xfrm>
            <a:off x="6394450" y="1004888"/>
            <a:ext cx="2571750" cy="5201424"/>
          </a:xfrm>
          <a:prstGeom prst="rect">
            <a:avLst/>
          </a:prstGeom>
          <a:noFill/>
          <a:ln>
            <a:solidFill>
              <a:schemeClr val="bg1">
                <a:lumMod val="50000"/>
              </a:schemeClr>
            </a:solidFill>
          </a:ln>
        </p:spPr>
        <p:txBody>
          <a:bodyPr>
            <a:spAutoFit/>
          </a:bodyPr>
          <a:lstStyle/>
          <a:p>
            <a:pPr fontAlgn="auto">
              <a:spcBef>
                <a:spcPts val="0"/>
              </a:spcBef>
              <a:spcAft>
                <a:spcPts val="0"/>
              </a:spcAft>
              <a:defRPr/>
            </a:pPr>
            <a:r>
              <a:rPr lang="mk" sz="2200" b="1" dirty="0">
                <a:latin typeface="Arial" pitchFamily="34" charset="0"/>
                <a:cs typeface="+mn-cs"/>
              </a:rPr>
              <a:t>Меѓународна соработка</a:t>
            </a:r>
          </a:p>
          <a:p>
            <a:pPr marL="361950" indent="-361950" fontAlgn="auto">
              <a:spcBef>
                <a:spcPts val="0"/>
              </a:spcBef>
              <a:spcAft>
                <a:spcPts val="0"/>
              </a:spcAft>
              <a:buFont typeface="Wingdings" pitchFamily="2" charset="2"/>
              <a:buChar char="§"/>
              <a:defRPr/>
            </a:pPr>
            <a:r>
              <a:rPr lang="mk" b="1" dirty="0">
                <a:latin typeface="Arial" pitchFamily="34" charset="0"/>
                <a:cs typeface="+mn-cs"/>
              </a:rPr>
              <a:t>Екстрадиција</a:t>
            </a:r>
          </a:p>
          <a:p>
            <a:pPr marL="361950" indent="-361950" fontAlgn="auto">
              <a:spcBef>
                <a:spcPts val="0"/>
              </a:spcBef>
              <a:spcAft>
                <a:spcPts val="0"/>
              </a:spcAft>
              <a:buFont typeface="Wingdings" pitchFamily="2" charset="2"/>
              <a:buChar char="§"/>
              <a:defRPr/>
            </a:pPr>
            <a:r>
              <a:rPr lang="mk" b="1" dirty="0">
                <a:latin typeface="Arial" pitchFamily="34" charset="0"/>
                <a:cs typeface="+mn-cs"/>
              </a:rPr>
              <a:t>MLA (меѓусебна правна помош) (Mutual Legal Assistance)</a:t>
            </a:r>
          </a:p>
          <a:p>
            <a:pPr marL="361950" indent="-361950" fontAlgn="auto">
              <a:spcBef>
                <a:spcPts val="0"/>
              </a:spcBef>
              <a:spcAft>
                <a:spcPts val="0"/>
              </a:spcAft>
              <a:buFont typeface="Wingdings" pitchFamily="2" charset="2"/>
              <a:buChar char="§"/>
              <a:defRPr/>
            </a:pPr>
            <a:r>
              <a:rPr lang="mk" b="1" dirty="0">
                <a:latin typeface="Arial" pitchFamily="34" charset="0"/>
                <a:cs typeface="+mn-cs"/>
              </a:rPr>
              <a:t>Спонтани информации</a:t>
            </a:r>
          </a:p>
          <a:p>
            <a:pPr marL="361950" indent="-361950" fontAlgn="auto">
              <a:spcBef>
                <a:spcPts val="0"/>
              </a:spcBef>
              <a:spcAft>
                <a:spcPts val="0"/>
              </a:spcAft>
              <a:buFont typeface="Wingdings" pitchFamily="2" charset="2"/>
              <a:buChar char="§"/>
              <a:defRPr/>
            </a:pPr>
            <a:r>
              <a:rPr lang="mk" b="1" dirty="0">
                <a:latin typeface="Arial" pitchFamily="34" charset="0"/>
                <a:cs typeface="+mn-cs"/>
              </a:rPr>
              <a:t>Експедитивно зачувување </a:t>
            </a:r>
          </a:p>
          <a:p>
            <a:pPr marL="361950" indent="-361950" fontAlgn="auto">
              <a:spcBef>
                <a:spcPts val="0"/>
              </a:spcBef>
              <a:spcAft>
                <a:spcPts val="0"/>
              </a:spcAft>
              <a:buFont typeface="Wingdings" pitchFamily="2" charset="2"/>
              <a:buChar char="§"/>
              <a:defRPr/>
            </a:pPr>
            <a:r>
              <a:rPr lang="mk" b="1" dirty="0">
                <a:latin typeface="Arial" pitchFamily="34" charset="0"/>
                <a:cs typeface="+mn-cs"/>
              </a:rPr>
              <a:t>MLA за пристап до компјутерски податоци</a:t>
            </a:r>
          </a:p>
          <a:p>
            <a:pPr marL="361950" indent="-361950" fontAlgn="auto">
              <a:spcBef>
                <a:spcPts val="0"/>
              </a:spcBef>
              <a:spcAft>
                <a:spcPts val="0"/>
              </a:spcAft>
              <a:buFont typeface="Wingdings" pitchFamily="2" charset="2"/>
              <a:buChar char="§"/>
              <a:defRPr/>
            </a:pPr>
            <a:r>
              <a:rPr lang="mk" b="1" dirty="0">
                <a:latin typeface="Arial" pitchFamily="34" charset="0"/>
                <a:cs typeface="+mn-cs"/>
              </a:rPr>
              <a:t>MLA за пресретнување</a:t>
            </a:r>
          </a:p>
          <a:p>
            <a:pPr marL="361950" indent="-361950" fontAlgn="auto">
              <a:spcBef>
                <a:spcPts val="0"/>
              </a:spcBef>
              <a:spcAft>
                <a:spcPts val="0"/>
              </a:spcAft>
              <a:buFont typeface="Wingdings" pitchFamily="2" charset="2"/>
              <a:buChar char="§"/>
              <a:defRPr/>
            </a:pPr>
            <a:r>
              <a:rPr lang="mk" b="1" dirty="0">
                <a:latin typeface="Arial" pitchFamily="34" charset="0"/>
                <a:cs typeface="+mn-cs"/>
              </a:rPr>
              <a:t>контактни точки 24/7</a:t>
            </a:r>
          </a:p>
        </p:txBody>
      </p:sp>
      <p:sp>
        <p:nvSpPr>
          <p:cNvPr id="7" name="Textfeld 16"/>
          <p:cNvSpPr txBox="1">
            <a:spLocks noChangeArrowheads="1"/>
          </p:cNvSpPr>
          <p:nvPr/>
        </p:nvSpPr>
        <p:spPr bwMode="auto">
          <a:xfrm>
            <a:off x="2894013" y="981075"/>
            <a:ext cx="6429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mk" sz="4800" b="1">
                <a:latin typeface="+mn-lt"/>
              </a:rPr>
              <a:t>+</a:t>
            </a:r>
          </a:p>
        </p:txBody>
      </p:sp>
      <p:sp>
        <p:nvSpPr>
          <p:cNvPr id="8" name="Textfeld 17"/>
          <p:cNvSpPr txBox="1">
            <a:spLocks noChangeArrowheads="1"/>
          </p:cNvSpPr>
          <p:nvPr/>
        </p:nvSpPr>
        <p:spPr bwMode="auto">
          <a:xfrm>
            <a:off x="5822950" y="981075"/>
            <a:ext cx="6429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mk" sz="4800" b="1">
                <a:latin typeface="+mn-lt"/>
              </a:rPr>
              <a:t>+</a:t>
            </a:r>
          </a:p>
        </p:txBody>
      </p:sp>
      <p:sp>
        <p:nvSpPr>
          <p:cNvPr id="9" name="Textfeld 18"/>
          <p:cNvSpPr txBox="1"/>
          <p:nvPr/>
        </p:nvSpPr>
        <p:spPr>
          <a:xfrm>
            <a:off x="2894013" y="6461029"/>
            <a:ext cx="2107406" cy="369888"/>
          </a:xfrm>
          <a:prstGeom prst="rect">
            <a:avLst/>
          </a:prstGeom>
          <a:noFill/>
        </p:spPr>
        <p:txBody>
          <a:bodyPr wrap="square">
            <a:spAutoFit/>
          </a:bodyPr>
          <a:lstStyle/>
          <a:p>
            <a:pPr fontAlgn="auto">
              <a:spcBef>
                <a:spcPts val="0"/>
              </a:spcBef>
              <a:spcAft>
                <a:spcPts val="0"/>
              </a:spcAft>
              <a:defRPr/>
            </a:pPr>
            <a:r>
              <a:rPr lang="mk" b="1" dirty="0">
                <a:solidFill>
                  <a:schemeClr val="tx1">
                    <a:lumMod val="65000"/>
                    <a:lumOff val="35000"/>
                  </a:schemeClr>
                </a:solidFill>
                <a:latin typeface="Arial" pitchFamily="34" charset="0"/>
                <a:cs typeface="+mn-cs"/>
              </a:rPr>
              <a:t>Хармонизација</a:t>
            </a:r>
            <a:r>
              <a:rPr lang="mk" dirty="0">
                <a:solidFill>
                  <a:schemeClr val="tx1">
                    <a:lumMod val="65000"/>
                    <a:lumOff val="35000"/>
                  </a:schemeClr>
                </a:solidFill>
                <a:latin typeface="Arial" pitchFamily="34" charset="0"/>
                <a:cs typeface="+mn-cs"/>
              </a:rPr>
              <a:t> </a:t>
            </a:r>
          </a:p>
        </p:txBody>
      </p:sp>
      <p:cxnSp>
        <p:nvCxnSpPr>
          <p:cNvPr id="10" name="Form 20"/>
          <p:cNvCxnSpPr>
            <a:stCxn id="4" idx="2"/>
          </p:cNvCxnSpPr>
          <p:nvPr/>
        </p:nvCxnSpPr>
        <p:spPr>
          <a:xfrm rot="5400000" flipH="1" flipV="1">
            <a:off x="3391723" y="3805209"/>
            <a:ext cx="1183422" cy="4822030"/>
          </a:xfrm>
          <a:prstGeom prst="bentConnector4">
            <a:avLst>
              <a:gd name="adj1" fmla="val -19317"/>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27"/>
          <p:cNvCxnSpPr>
            <a:stCxn id="5" idx="2"/>
          </p:cNvCxnSpPr>
          <p:nvPr/>
        </p:nvCxnSpPr>
        <p:spPr>
          <a:xfrm>
            <a:off x="4679951" y="4580830"/>
            <a:ext cx="0" cy="1043683"/>
          </a:xfrm>
          <a:prstGeom prst="line">
            <a:avLst/>
          </a:prstGeom>
        </p:spPr>
        <p:style>
          <a:lnRef idx="1">
            <a:schemeClr val="accent1"/>
          </a:lnRef>
          <a:fillRef idx="0">
            <a:schemeClr val="accent1"/>
          </a:fillRef>
          <a:effectRef idx="0">
            <a:schemeClr val="accent1"/>
          </a:effectRef>
          <a:fontRef idx="minor">
            <a:schemeClr val="tx1"/>
          </a:fontRef>
        </p:style>
      </p:cxnSp>
      <p:sp>
        <p:nvSpPr>
          <p:cNvPr id="6154" name="Rectangle 2"/>
          <p:cNvSpPr>
            <a:spLocks noGrp="1"/>
          </p:cNvSpPr>
          <p:nvPr>
            <p:ph type="title"/>
          </p:nvPr>
        </p:nvSpPr>
        <p:spPr>
          <a:xfrm>
            <a:off x="350838" y="0"/>
            <a:ext cx="8229600" cy="1143000"/>
          </a:xfrm>
        </p:spPr>
        <p:txBody>
          <a:bodyPr/>
          <a:lstStyle/>
          <a:p>
            <a:pPr eaLnBrk="1" hangingPunct="1"/>
            <a:r>
              <a:rPr lang="en-US" b="1" smtClean="0"/>
              <a:t>Опсег на Конвенцијата од Будимпешта </a:t>
            </a:r>
          </a:p>
        </p:txBody>
      </p:sp>
      <p:sp>
        <p:nvSpPr>
          <p:cNvPr id="615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BAB1C81-46A8-4D00-9D47-F21342175C19}" type="slidenum">
              <a:rPr lang="en-US" smtClean="0">
                <a:solidFill>
                  <a:srgbClr val="898989"/>
                </a:solidFill>
                <a:latin typeface="Calibri" pitchFamily="34" charset="0"/>
              </a:rPr>
              <a:pPr eaLnBrk="1" hangingPunct="1"/>
              <a:t>5</a:t>
            </a:fld>
            <a:endParaRPr lang="en-US" altLang="en-US" dirty="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p:txBody>
          <a:bodyPr/>
          <a:lstStyle/>
          <a:p>
            <a:pPr eaLnBrk="1" hangingPunct="1"/>
            <a:r>
              <a:rPr lang="en-US" b="1" smtClean="0"/>
              <a:t>Член 5 - Попречување на системот </a:t>
            </a:r>
          </a:p>
        </p:txBody>
      </p:sp>
      <p:sp>
        <p:nvSpPr>
          <p:cNvPr id="84995" name="Rectangle 3"/>
          <p:cNvSpPr>
            <a:spLocks noGrp="1"/>
          </p:cNvSpPr>
          <p:nvPr>
            <p:ph type="body" idx="1"/>
          </p:nvPr>
        </p:nvSpPr>
        <p:spPr/>
        <p:txBody>
          <a:bodyPr/>
          <a:lstStyle/>
          <a:p>
            <a:pPr marL="0" indent="0" algn="just" eaLnBrk="1" hangingPunct="1">
              <a:buFont typeface="Arial" charset="0"/>
              <a:buNone/>
              <a:defRPr/>
            </a:pPr>
            <a:r>
              <a:rPr lang="mk" sz="2800">
                <a:latin typeface="+mj-lt"/>
                <a:ea typeface="+mn-ea"/>
                <a:cs typeface="Times New Roman" pitchFamily="18" charset="0"/>
              </a:rPr>
              <a:t>Секоја страна треба да усвои такви законодавни и други мерки што може да бидат неопходни, со цел во нејзиното национално право како кривично дело да се квалификуваат бесправното и сериозното</a:t>
            </a:r>
            <a:r>
              <a:rPr lang="mk" sz="4000" b="1">
                <a:solidFill>
                  <a:srgbClr val="FF0000"/>
                </a:solidFill>
                <a:latin typeface="+mj-lt"/>
                <a:ea typeface="+mn-ea"/>
                <a:cs typeface="Times New Roman" pitchFamily="18" charset="0"/>
              </a:rPr>
              <a:t> попречување</a:t>
            </a:r>
            <a:r>
              <a:rPr lang="mk" sz="2800">
                <a:latin typeface="+mj-lt"/>
                <a:ea typeface="+mn-ea"/>
                <a:cs typeface="Times New Roman" pitchFamily="18" charset="0"/>
              </a:rPr>
              <a:t> на функционирањето на компјутерски системи преку внесување, пренесување, оштетување, бришење, расипување, менување или прикривање на компјутерски податоци, ако тоа е направено со намера.</a:t>
            </a:r>
            <a:r>
              <a:rPr lang="mk">
                <a:latin typeface="+mj-lt"/>
                <a:ea typeface="+mn-ea"/>
                <a:cs typeface="Times New Roman" pitchFamily="18" charset="0"/>
              </a:rPr>
              <a:t> </a:t>
            </a:r>
          </a:p>
        </p:txBody>
      </p:sp>
      <p:sp>
        <p:nvSpPr>
          <p:cNvPr id="5222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31DFE672-6A63-4AA7-83E6-CF44E7AFD185}" type="slidenum">
              <a:rPr lang="en-US" smtClean="0">
                <a:solidFill>
                  <a:srgbClr val="898989"/>
                </a:solidFill>
                <a:latin typeface="Calibri" pitchFamily="34" charset="0"/>
              </a:rPr>
              <a:pPr eaLnBrk="1" hangingPunct="1"/>
              <a:t>50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p:nvPr>
        </p:nvSpPr>
        <p:spPr/>
        <p:txBody>
          <a:bodyPr/>
          <a:lstStyle/>
          <a:p>
            <a:pPr eaLnBrk="1" hangingPunct="1"/>
            <a:r>
              <a:rPr lang="en-US" b="1" smtClean="0"/>
              <a:t>Попречување на функционирањето на компјутерскиот систем</a:t>
            </a:r>
          </a:p>
        </p:txBody>
      </p:sp>
      <p:sp>
        <p:nvSpPr>
          <p:cNvPr id="53251" name="Rectangle 3"/>
          <p:cNvSpPr>
            <a:spLocks noGrp="1"/>
          </p:cNvSpPr>
          <p:nvPr>
            <p:ph type="body" idx="1"/>
          </p:nvPr>
        </p:nvSpPr>
        <p:spPr>
          <a:xfrm>
            <a:off x="457200" y="1914525"/>
            <a:ext cx="8229600" cy="3443288"/>
          </a:xfrm>
        </p:spPr>
        <p:txBody>
          <a:bodyPr/>
          <a:lstStyle/>
          <a:p>
            <a:pPr algn="just" eaLnBrk="1" hangingPunct="1">
              <a:lnSpc>
                <a:spcPct val="90000"/>
              </a:lnSpc>
            </a:pPr>
            <a:r>
              <a:rPr lang="en-US" sz="2800" dirty="0" err="1" smtClean="0">
                <a:cs typeface="Times New Roman" pitchFamily="18" charset="0"/>
              </a:rPr>
              <a:t>Попречување</a:t>
            </a:r>
            <a:r>
              <a:rPr lang="en-US" sz="2800" dirty="0" smtClean="0">
                <a:cs typeface="Times New Roman" pitchFamily="18" charset="0"/>
              </a:rPr>
              <a:t> е </a:t>
            </a:r>
            <a:r>
              <a:rPr lang="en-US" sz="2800" dirty="0" err="1" smtClean="0">
                <a:cs typeface="Times New Roman" pitchFamily="18" charset="0"/>
              </a:rPr>
              <a:t>активност</a:t>
            </a:r>
            <a:r>
              <a:rPr lang="en-US" sz="2800" dirty="0" smtClean="0">
                <a:cs typeface="Times New Roman" pitchFamily="18" charset="0"/>
              </a:rPr>
              <a:t> </a:t>
            </a:r>
            <a:r>
              <a:rPr lang="en-US" sz="2800" dirty="0" err="1" smtClean="0">
                <a:cs typeface="Times New Roman" pitchFamily="18" charset="0"/>
              </a:rPr>
              <a:t>што</a:t>
            </a:r>
            <a:r>
              <a:rPr lang="en-US" sz="2800" dirty="0" smtClean="0">
                <a:cs typeface="Times New Roman" pitchFamily="18" charset="0"/>
              </a:rPr>
              <a:t> </a:t>
            </a:r>
            <a:r>
              <a:rPr lang="en-US" sz="2800" dirty="0" err="1" smtClean="0">
                <a:cs typeface="Times New Roman" pitchFamily="18" charset="0"/>
              </a:rPr>
              <a:t>се</a:t>
            </a:r>
            <a:r>
              <a:rPr lang="en-US" sz="2800" dirty="0" smtClean="0">
                <a:cs typeface="Times New Roman" pitchFamily="18" charset="0"/>
              </a:rPr>
              <a:t> </a:t>
            </a:r>
            <a:r>
              <a:rPr lang="en-US" sz="2800" dirty="0" err="1" smtClean="0">
                <a:cs typeface="Times New Roman" pitchFamily="18" charset="0"/>
              </a:rPr>
              <a:t>меша</a:t>
            </a:r>
            <a:r>
              <a:rPr lang="en-US" sz="2800" dirty="0" smtClean="0">
                <a:cs typeface="Times New Roman" pitchFamily="18" charset="0"/>
              </a:rPr>
              <a:t> </a:t>
            </a:r>
            <a:r>
              <a:rPr lang="en-US" sz="2800" dirty="0" err="1" smtClean="0">
                <a:cs typeface="Times New Roman" pitchFamily="18" charset="0"/>
              </a:rPr>
              <a:t>во</a:t>
            </a:r>
            <a:r>
              <a:rPr lang="en-US" sz="2800" dirty="0" smtClean="0">
                <a:cs typeface="Times New Roman" pitchFamily="18" charset="0"/>
              </a:rPr>
              <a:t> </a:t>
            </a:r>
            <a:r>
              <a:rPr lang="en-US" sz="2800" dirty="0" err="1" smtClean="0">
                <a:cs typeface="Times New Roman" pitchFamily="18" charset="0"/>
              </a:rPr>
              <a:t>исправното</a:t>
            </a:r>
            <a:r>
              <a:rPr lang="en-US" sz="2800" dirty="0" smtClean="0">
                <a:cs typeface="Times New Roman" pitchFamily="18" charset="0"/>
              </a:rPr>
              <a:t> </a:t>
            </a:r>
            <a:r>
              <a:rPr lang="en-US" sz="2800" dirty="0" err="1" smtClean="0">
                <a:cs typeface="Times New Roman" pitchFamily="18" charset="0"/>
              </a:rPr>
              <a:t>функционирање</a:t>
            </a:r>
            <a:r>
              <a:rPr lang="en-US" sz="2800" dirty="0" smtClean="0">
                <a:cs typeface="Times New Roman" pitchFamily="18" charset="0"/>
              </a:rPr>
              <a:t> </a:t>
            </a:r>
            <a:r>
              <a:rPr lang="en-US" sz="2800" dirty="0" err="1" smtClean="0">
                <a:cs typeface="Times New Roman" pitchFamily="18" charset="0"/>
              </a:rPr>
              <a:t>на</a:t>
            </a:r>
            <a:r>
              <a:rPr lang="en-US" sz="2800" dirty="0" smtClean="0">
                <a:cs typeface="Times New Roman" pitchFamily="18" charset="0"/>
              </a:rPr>
              <a:t> </a:t>
            </a:r>
            <a:r>
              <a:rPr lang="en-US" sz="2800" dirty="0" err="1" smtClean="0">
                <a:cs typeface="Times New Roman" pitchFamily="18" charset="0"/>
              </a:rPr>
              <a:t>компјутерскиот</a:t>
            </a:r>
            <a:r>
              <a:rPr lang="en-US" sz="2800" dirty="0" smtClean="0">
                <a:cs typeface="Times New Roman" pitchFamily="18" charset="0"/>
              </a:rPr>
              <a:t> </a:t>
            </a:r>
            <a:r>
              <a:rPr lang="en-US" sz="2800" dirty="0" err="1" smtClean="0">
                <a:cs typeface="Times New Roman" pitchFamily="18" charset="0"/>
              </a:rPr>
              <a:t>систем</a:t>
            </a:r>
            <a:endParaRPr lang="en-US" sz="1600" dirty="0" smtClean="0">
              <a:cs typeface="Times New Roman" pitchFamily="18" charset="0"/>
            </a:endParaRPr>
          </a:p>
          <a:p>
            <a:pPr algn="just" eaLnBrk="1" hangingPunct="1">
              <a:lnSpc>
                <a:spcPct val="90000"/>
              </a:lnSpc>
            </a:pPr>
            <a:r>
              <a:rPr lang="en-US" sz="2800" dirty="0" err="1" smtClean="0">
                <a:cs typeface="Times New Roman" pitchFamily="18" charset="0"/>
              </a:rPr>
              <a:t>Попречување</a:t>
            </a:r>
            <a:r>
              <a:rPr lang="en-US" sz="2800" dirty="0" smtClean="0">
                <a:cs typeface="Times New Roman" pitchFamily="18" charset="0"/>
              </a:rPr>
              <a:t> </a:t>
            </a:r>
            <a:r>
              <a:rPr lang="en-US" sz="2800" dirty="0" err="1" smtClean="0">
                <a:cs typeface="Times New Roman" pitchFamily="18" charset="0"/>
              </a:rPr>
              <a:t>настанува</a:t>
            </a:r>
            <a:r>
              <a:rPr lang="en-US" sz="2800" dirty="0" smtClean="0">
                <a:cs typeface="Times New Roman" pitchFamily="18" charset="0"/>
              </a:rPr>
              <a:t> </a:t>
            </a:r>
            <a:r>
              <a:rPr lang="en-US" sz="2800" dirty="0" err="1" smtClean="0">
                <a:cs typeface="Times New Roman" pitchFamily="18" charset="0"/>
              </a:rPr>
              <a:t>преку</a:t>
            </a:r>
            <a:r>
              <a:rPr lang="en-US" sz="2800" dirty="0" smtClean="0">
                <a:cs typeface="Times New Roman" pitchFamily="18" charset="0"/>
              </a:rPr>
              <a:t>:</a:t>
            </a:r>
          </a:p>
          <a:p>
            <a:pPr lvl="1" algn="just" eaLnBrk="1" hangingPunct="1">
              <a:lnSpc>
                <a:spcPct val="90000"/>
              </a:lnSpc>
            </a:pPr>
            <a:r>
              <a:rPr lang="en-US" sz="2400" i="1" dirty="0" err="1" smtClean="0">
                <a:cs typeface="Times New Roman" pitchFamily="18" charset="0"/>
              </a:rPr>
              <a:t>внесување</a:t>
            </a:r>
            <a:r>
              <a:rPr lang="en-US" sz="2400" i="1" dirty="0" smtClean="0">
                <a:cs typeface="Times New Roman" pitchFamily="18" charset="0"/>
              </a:rPr>
              <a:t>;</a:t>
            </a:r>
          </a:p>
          <a:p>
            <a:pPr lvl="1" algn="just" eaLnBrk="1" hangingPunct="1">
              <a:lnSpc>
                <a:spcPct val="90000"/>
              </a:lnSpc>
            </a:pPr>
            <a:r>
              <a:rPr lang="en-US" sz="2400" i="1" dirty="0" err="1" smtClean="0">
                <a:cs typeface="Times New Roman" pitchFamily="18" charset="0"/>
              </a:rPr>
              <a:t>пренесување</a:t>
            </a:r>
            <a:r>
              <a:rPr lang="en-US" sz="2400" i="1" dirty="0" smtClean="0">
                <a:cs typeface="Times New Roman" pitchFamily="18" charset="0"/>
              </a:rPr>
              <a:t>;</a:t>
            </a:r>
          </a:p>
          <a:p>
            <a:pPr lvl="1" algn="just" eaLnBrk="1" hangingPunct="1">
              <a:lnSpc>
                <a:spcPct val="90000"/>
              </a:lnSpc>
            </a:pPr>
            <a:r>
              <a:rPr lang="en-US" sz="2400" i="1" dirty="0" err="1" smtClean="0">
                <a:cs typeface="Times New Roman" pitchFamily="18" charset="0"/>
              </a:rPr>
              <a:t>оштетување</a:t>
            </a:r>
            <a:r>
              <a:rPr lang="en-US" sz="2400" i="1" dirty="0" smtClean="0">
                <a:cs typeface="Times New Roman" pitchFamily="18" charset="0"/>
              </a:rPr>
              <a:t>; </a:t>
            </a:r>
          </a:p>
          <a:p>
            <a:pPr lvl="1" algn="just" eaLnBrk="1" hangingPunct="1">
              <a:lnSpc>
                <a:spcPct val="90000"/>
              </a:lnSpc>
            </a:pPr>
            <a:r>
              <a:rPr lang="en-US" sz="2400" i="1" dirty="0" err="1" smtClean="0">
                <a:cs typeface="Times New Roman" pitchFamily="18" charset="0"/>
              </a:rPr>
              <a:t>бришење</a:t>
            </a:r>
            <a:r>
              <a:rPr lang="en-US" sz="2400" i="1" dirty="0" smtClean="0">
                <a:cs typeface="Times New Roman" pitchFamily="18" charset="0"/>
              </a:rPr>
              <a:t>;</a:t>
            </a:r>
          </a:p>
          <a:p>
            <a:pPr lvl="1" algn="just" eaLnBrk="1" hangingPunct="1">
              <a:lnSpc>
                <a:spcPct val="90000"/>
              </a:lnSpc>
            </a:pPr>
            <a:r>
              <a:rPr lang="en-US" sz="2400" i="1" dirty="0" err="1" smtClean="0">
                <a:cs typeface="Times New Roman" pitchFamily="18" charset="0"/>
              </a:rPr>
              <a:t>менување</a:t>
            </a:r>
            <a:r>
              <a:rPr lang="en-US" sz="2400" i="1" dirty="0" smtClean="0">
                <a:cs typeface="Times New Roman" pitchFamily="18" charset="0"/>
              </a:rPr>
              <a:t>; </a:t>
            </a:r>
          </a:p>
          <a:p>
            <a:pPr lvl="1" algn="just" eaLnBrk="1" hangingPunct="1">
              <a:lnSpc>
                <a:spcPct val="90000"/>
              </a:lnSpc>
            </a:pPr>
            <a:r>
              <a:rPr lang="en-US" sz="2400" i="1" dirty="0" err="1" smtClean="0">
                <a:cs typeface="Times New Roman" pitchFamily="18" charset="0"/>
              </a:rPr>
              <a:t>прикривање</a:t>
            </a:r>
            <a:r>
              <a:rPr lang="en-US" sz="2400" i="1" dirty="0" smtClean="0">
                <a:cs typeface="Times New Roman" pitchFamily="18" charset="0"/>
              </a:rPr>
              <a:t>;</a:t>
            </a:r>
            <a:r>
              <a:rPr lang="en-US" sz="2400" dirty="0" smtClean="0">
                <a:cs typeface="Times New Roman" pitchFamily="18" charset="0"/>
              </a:rPr>
              <a:t> </a:t>
            </a:r>
            <a:endParaRPr lang="en-US" dirty="0" smtClean="0">
              <a:cs typeface="Times New Roman" pitchFamily="18" charset="0"/>
            </a:endParaRPr>
          </a:p>
          <a:p>
            <a:pPr algn="just" eaLnBrk="1" hangingPunct="1">
              <a:lnSpc>
                <a:spcPct val="90000"/>
              </a:lnSpc>
              <a:buFont typeface="Arial" charset="0"/>
              <a:buNone/>
            </a:pPr>
            <a:endParaRPr lang="en-US" sz="2800" i="1" dirty="0" smtClean="0">
              <a:cs typeface="Times New Roman" pitchFamily="18" charset="0"/>
            </a:endParaRPr>
          </a:p>
        </p:txBody>
      </p:sp>
      <p:sp>
        <p:nvSpPr>
          <p:cNvPr id="5325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6BF8626F-E922-4AA9-937F-29D6CD97E217}" type="slidenum">
              <a:rPr lang="en-US" smtClean="0">
                <a:solidFill>
                  <a:srgbClr val="898989"/>
                </a:solidFill>
                <a:latin typeface="Calibri" pitchFamily="34" charset="0"/>
              </a:rPr>
              <a:pPr eaLnBrk="1" hangingPunct="1"/>
              <a:t>51</a:t>
            </a:fld>
            <a:endParaRPr lang="en-US" altLang="en-US" smtClean="0">
              <a:solidFill>
                <a:srgbClr val="898989"/>
              </a:solidFill>
              <a:latin typeface="Calibri" pitchFamily="34" charset="0"/>
            </a:endParaRPr>
          </a:p>
        </p:txBody>
      </p:sp>
      <p:sp>
        <p:nvSpPr>
          <p:cNvPr id="2" name="Rectangle 1"/>
          <p:cNvSpPr/>
          <p:nvPr/>
        </p:nvSpPr>
        <p:spPr>
          <a:xfrm>
            <a:off x="5570538" y="4567238"/>
            <a:ext cx="2335212" cy="479425"/>
          </a:xfrm>
          <a:prstGeom prst="rect">
            <a:avLst/>
          </a:prstGeom>
        </p:spPr>
        <p:txBody>
          <a:bodyPr wrap="none">
            <a:spAutoFit/>
          </a:bodyPr>
          <a:lstStyle/>
          <a:p>
            <a:pPr algn="just">
              <a:lnSpc>
                <a:spcPct val="90000"/>
              </a:lnSpc>
              <a:buFont typeface="Arial" pitchFamily="34" charset="0"/>
              <a:buNone/>
              <a:defRPr/>
            </a:pPr>
            <a:r>
              <a:rPr lang="mk" sz="2800">
                <a:latin typeface="+mn-lt"/>
                <a:ea typeface="MS PGothic" pitchFamily="34" charset="-128"/>
                <a:cs typeface="Times New Roman" pitchFamily="18" charset="0"/>
              </a:rPr>
              <a:t>компјутерски податоци</a:t>
            </a:r>
          </a:p>
        </p:txBody>
      </p:sp>
      <p:sp>
        <p:nvSpPr>
          <p:cNvPr id="3" name="Rectangle 2"/>
          <p:cNvSpPr>
            <a:spLocks noChangeArrowheads="1"/>
          </p:cNvSpPr>
          <p:nvPr/>
        </p:nvSpPr>
        <p:spPr bwMode="auto">
          <a:xfrm>
            <a:off x="914400" y="3700463"/>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mk">
              <a:solidFill>
                <a:srgbClr val="FFFFFF"/>
              </a:solidFill>
              <a:latin typeface="Calibri" pitchFamily="34" charset="0"/>
              <a:ea typeface="MS PGothic" pitchFamily="34" charset="-128"/>
              <a:cs typeface="+mn-cs"/>
            </a:endParaRPr>
          </a:p>
        </p:txBody>
      </p:sp>
      <p:sp>
        <p:nvSpPr>
          <p:cNvPr id="7" name="Rectangle 6"/>
          <p:cNvSpPr>
            <a:spLocks noChangeArrowheads="1"/>
          </p:cNvSpPr>
          <p:nvPr/>
        </p:nvSpPr>
        <p:spPr bwMode="auto">
          <a:xfrm>
            <a:off x="912813" y="4105275"/>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mk">
              <a:solidFill>
                <a:srgbClr val="FFFFFF"/>
              </a:solidFill>
              <a:latin typeface="Calibri" pitchFamily="34" charset="0"/>
              <a:ea typeface="MS PGothic" pitchFamily="34" charset="-128"/>
              <a:cs typeface="+mn-cs"/>
            </a:endParaRPr>
          </a:p>
        </p:txBody>
      </p:sp>
      <p:sp>
        <p:nvSpPr>
          <p:cNvPr id="8" name="Rectangle 7"/>
          <p:cNvSpPr>
            <a:spLocks noChangeArrowheads="1"/>
          </p:cNvSpPr>
          <p:nvPr/>
        </p:nvSpPr>
        <p:spPr bwMode="auto">
          <a:xfrm>
            <a:off x="912813" y="4513263"/>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mk">
              <a:solidFill>
                <a:srgbClr val="FFFFFF"/>
              </a:solidFill>
              <a:latin typeface="Calibri" pitchFamily="34" charset="0"/>
              <a:ea typeface="MS PGothic" pitchFamily="34" charset="-128"/>
              <a:cs typeface="+mn-cs"/>
            </a:endParaRPr>
          </a:p>
        </p:txBody>
      </p:sp>
      <p:sp>
        <p:nvSpPr>
          <p:cNvPr id="9" name="Rectangle 8"/>
          <p:cNvSpPr>
            <a:spLocks noChangeArrowheads="1"/>
          </p:cNvSpPr>
          <p:nvPr/>
        </p:nvSpPr>
        <p:spPr bwMode="auto">
          <a:xfrm>
            <a:off x="909638" y="4919663"/>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mk">
              <a:solidFill>
                <a:srgbClr val="FFFFFF"/>
              </a:solidFill>
              <a:latin typeface="Calibri" pitchFamily="34" charset="0"/>
              <a:ea typeface="MS PGothic" pitchFamily="34" charset="-128"/>
              <a:cs typeface="+mn-cs"/>
            </a:endParaRPr>
          </a:p>
        </p:txBody>
      </p:sp>
      <p:sp>
        <p:nvSpPr>
          <p:cNvPr id="10" name="Rectangle 9"/>
          <p:cNvSpPr>
            <a:spLocks noChangeArrowheads="1"/>
          </p:cNvSpPr>
          <p:nvPr/>
        </p:nvSpPr>
        <p:spPr bwMode="auto">
          <a:xfrm>
            <a:off x="912813" y="5329238"/>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mk">
              <a:solidFill>
                <a:srgbClr val="FFFFFF"/>
              </a:solidFill>
              <a:latin typeface="Calibri" pitchFamily="34" charset="0"/>
              <a:ea typeface="MS PGothic" pitchFamily="34" charset="-128"/>
              <a:cs typeface="+mn-cs"/>
            </a:endParaRPr>
          </a:p>
        </p:txBody>
      </p:sp>
      <p:sp>
        <p:nvSpPr>
          <p:cNvPr id="11" name="Rectangle 10"/>
          <p:cNvSpPr>
            <a:spLocks noChangeArrowheads="1"/>
          </p:cNvSpPr>
          <p:nvPr/>
        </p:nvSpPr>
        <p:spPr bwMode="auto">
          <a:xfrm>
            <a:off x="909638" y="5735638"/>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mk">
              <a:solidFill>
                <a:srgbClr val="FFFFFF"/>
              </a:solidFill>
              <a:latin typeface="Calibri" pitchFamily="34" charset="0"/>
              <a:ea typeface="MS PGothic" pitchFamily="34" charset="-128"/>
              <a:cs typeface="+mn-cs"/>
            </a:endParaRPr>
          </a:p>
        </p:txBody>
      </p:sp>
      <p:cxnSp>
        <p:nvCxnSpPr>
          <p:cNvPr id="5" name="Straight Arrow Connector 4"/>
          <p:cNvCxnSpPr>
            <a:cxnSpLocks noChangeShapeType="1"/>
            <a:endCxn id="2" idx="1"/>
          </p:cNvCxnSpPr>
          <p:nvPr/>
        </p:nvCxnSpPr>
        <p:spPr bwMode="auto">
          <a:xfrm>
            <a:off x="2912012" y="3897313"/>
            <a:ext cx="2658526" cy="909638"/>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17" name="Straight Arrow Connector 16"/>
          <p:cNvCxnSpPr>
            <a:cxnSpLocks noChangeShapeType="1"/>
            <a:stCxn id="7" idx="3"/>
            <a:endCxn id="2" idx="1"/>
          </p:cNvCxnSpPr>
          <p:nvPr/>
        </p:nvCxnSpPr>
        <p:spPr bwMode="auto">
          <a:xfrm>
            <a:off x="3036888" y="4302125"/>
            <a:ext cx="2533650" cy="504825"/>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0" name="Straight Arrow Connector 19"/>
          <p:cNvCxnSpPr>
            <a:cxnSpLocks noChangeShapeType="1"/>
            <a:stCxn id="8" idx="3"/>
            <a:endCxn id="2" idx="1"/>
          </p:cNvCxnSpPr>
          <p:nvPr/>
        </p:nvCxnSpPr>
        <p:spPr bwMode="auto">
          <a:xfrm>
            <a:off x="3036888" y="4710113"/>
            <a:ext cx="2533650" cy="96837"/>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3" name="Straight Arrow Connector 22"/>
          <p:cNvCxnSpPr>
            <a:cxnSpLocks noChangeShapeType="1"/>
            <a:endCxn id="2" idx="1"/>
          </p:cNvCxnSpPr>
          <p:nvPr/>
        </p:nvCxnSpPr>
        <p:spPr bwMode="auto">
          <a:xfrm flipV="1">
            <a:off x="2799471" y="4806951"/>
            <a:ext cx="2771067" cy="239712"/>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1" name="Straight Arrow Connector 30"/>
          <p:cNvCxnSpPr>
            <a:cxnSpLocks noChangeShapeType="1"/>
            <a:endCxn id="2" idx="1"/>
          </p:cNvCxnSpPr>
          <p:nvPr/>
        </p:nvCxnSpPr>
        <p:spPr bwMode="auto">
          <a:xfrm flipV="1">
            <a:off x="2912012" y="4806951"/>
            <a:ext cx="2658526" cy="562768"/>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4" name="Straight Arrow Connector 33"/>
          <p:cNvCxnSpPr>
            <a:cxnSpLocks noChangeShapeType="1"/>
            <a:stCxn id="11" idx="3"/>
            <a:endCxn id="2" idx="1"/>
          </p:cNvCxnSpPr>
          <p:nvPr/>
        </p:nvCxnSpPr>
        <p:spPr bwMode="auto">
          <a:xfrm flipV="1">
            <a:off x="3033713" y="4806950"/>
            <a:ext cx="2536825" cy="1125538"/>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p:txBody>
          <a:bodyPr/>
          <a:lstStyle/>
          <a:p>
            <a:pPr eaLnBrk="1" hangingPunct="1"/>
            <a:r>
              <a:rPr lang="en-US" b="1" smtClean="0"/>
              <a:t>Член 5 - Попречување на системот </a:t>
            </a:r>
          </a:p>
        </p:txBody>
      </p:sp>
      <p:sp>
        <p:nvSpPr>
          <p:cNvPr id="84995" name="Rectangle 3"/>
          <p:cNvSpPr>
            <a:spLocks noGrp="1"/>
          </p:cNvSpPr>
          <p:nvPr>
            <p:ph type="body" idx="1"/>
          </p:nvPr>
        </p:nvSpPr>
        <p:spPr/>
        <p:txBody>
          <a:bodyPr/>
          <a:lstStyle/>
          <a:p>
            <a:pPr marL="0" indent="0" algn="just" eaLnBrk="1" hangingPunct="1">
              <a:buFont typeface="Arial" charset="0"/>
              <a:buNone/>
              <a:defRPr/>
            </a:pPr>
            <a:r>
              <a:rPr lang="mk" sz="2800">
                <a:latin typeface="+mj-lt"/>
                <a:ea typeface="+mn-ea"/>
                <a:cs typeface="Times New Roman" pitchFamily="18" charset="0"/>
              </a:rPr>
              <a:t>Секоја страна треба да усвои такви законодавни и други мерки што може да бидат неопходни, со цел бесправното </a:t>
            </a:r>
            <a:r>
              <a:rPr lang="mk" sz="4000" b="1">
                <a:solidFill>
                  <a:srgbClr val="FF0000"/>
                </a:solidFill>
                <a:latin typeface="+mj-lt"/>
                <a:ea typeface="+mn-ea"/>
                <a:cs typeface="Times New Roman" pitchFamily="18" charset="0"/>
              </a:rPr>
              <a:t>сериозно попречување</a:t>
            </a:r>
            <a:r>
              <a:rPr lang="mk" sz="2800">
                <a:latin typeface="+mj-lt"/>
                <a:ea typeface="+mn-ea"/>
                <a:cs typeface="Times New Roman" pitchFamily="18" charset="0"/>
              </a:rPr>
              <a:t> на функционирањето на компјутерските системи со внесување, пренесување, оштетување, бришење, расипување, менување или прикривање на компјутерски податоци, ако тоа е направено со намера, да се квалификува како кривично дело во нејзиното национално право.</a:t>
            </a:r>
            <a:r>
              <a:rPr lang="mk">
                <a:latin typeface="+mj-lt"/>
                <a:ea typeface="+mn-ea"/>
                <a:cs typeface="Times New Roman" pitchFamily="18" charset="0"/>
              </a:rPr>
              <a:t> </a:t>
            </a:r>
          </a:p>
        </p:txBody>
      </p:sp>
      <p:sp>
        <p:nvSpPr>
          <p:cNvPr id="5427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F86E9A62-CC7C-41E3-A4AB-B96FE7171E96}" type="slidenum">
              <a:rPr lang="en-US" smtClean="0">
                <a:solidFill>
                  <a:srgbClr val="898989"/>
                </a:solidFill>
                <a:latin typeface="Calibri" pitchFamily="34" charset="0"/>
              </a:rPr>
              <a:pPr eaLnBrk="1" hangingPunct="1"/>
              <a:t>52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a:xfrm>
            <a:off x="457200" y="122238"/>
            <a:ext cx="8229600" cy="1143000"/>
          </a:xfrm>
        </p:spPr>
        <p:txBody>
          <a:bodyPr/>
          <a:lstStyle/>
          <a:p>
            <a:pPr eaLnBrk="1" hangingPunct="1"/>
            <a:r>
              <a:rPr lang="en-US" b="1" smtClean="0"/>
              <a:t>Сериозно попречување</a:t>
            </a:r>
          </a:p>
        </p:txBody>
      </p:sp>
      <p:sp>
        <p:nvSpPr>
          <p:cNvPr id="55299" name="Rectangle 3"/>
          <p:cNvSpPr>
            <a:spLocks noGrp="1"/>
          </p:cNvSpPr>
          <p:nvPr>
            <p:ph type="body" idx="1"/>
          </p:nvPr>
        </p:nvSpPr>
        <p:spPr>
          <a:xfrm>
            <a:off x="457200" y="1082358"/>
            <a:ext cx="8229600" cy="3443288"/>
          </a:xfrm>
        </p:spPr>
        <p:txBody>
          <a:bodyPr/>
          <a:lstStyle/>
          <a:p>
            <a:pPr algn="just" eaLnBrk="1" hangingPunct="1">
              <a:lnSpc>
                <a:spcPct val="90000"/>
              </a:lnSpc>
            </a:pPr>
            <a:r>
              <a:rPr lang="en-US" sz="2700" dirty="0" err="1" smtClean="0">
                <a:cs typeface="Times New Roman" pitchFamily="18" charset="0"/>
              </a:rPr>
              <a:t>Страните</a:t>
            </a:r>
            <a:r>
              <a:rPr lang="en-US" sz="2700" dirty="0" smtClean="0">
                <a:cs typeface="Times New Roman" pitchFamily="18" charset="0"/>
              </a:rPr>
              <a:t> </a:t>
            </a:r>
            <a:r>
              <a:rPr lang="en-US" sz="2700" dirty="0" err="1" smtClean="0">
                <a:cs typeface="Times New Roman" pitchFamily="18" charset="0"/>
              </a:rPr>
              <a:t>треба</a:t>
            </a:r>
            <a:r>
              <a:rPr lang="en-US" sz="2700" dirty="0" smtClean="0">
                <a:cs typeface="Times New Roman" pitchFamily="18" charset="0"/>
              </a:rPr>
              <a:t> </a:t>
            </a:r>
            <a:r>
              <a:rPr lang="en-US" sz="2700" dirty="0" err="1" smtClean="0">
                <a:cs typeface="Times New Roman" pitchFamily="18" charset="0"/>
              </a:rPr>
              <a:t>да</a:t>
            </a:r>
            <a:r>
              <a:rPr lang="en-US" sz="2700" dirty="0" smtClean="0">
                <a:cs typeface="Times New Roman" pitchFamily="18" charset="0"/>
              </a:rPr>
              <a:t> </a:t>
            </a:r>
            <a:r>
              <a:rPr lang="en-US" sz="2700" dirty="0" err="1" smtClean="0">
                <a:cs typeface="Times New Roman" pitchFamily="18" charset="0"/>
              </a:rPr>
              <a:t>ги</a:t>
            </a:r>
            <a:r>
              <a:rPr lang="en-US" sz="2700" dirty="0" smtClean="0">
                <a:cs typeface="Times New Roman" pitchFamily="18" charset="0"/>
              </a:rPr>
              <a:t> </a:t>
            </a:r>
            <a:r>
              <a:rPr lang="en-US" sz="2700" dirty="0" err="1" smtClean="0">
                <a:cs typeface="Times New Roman" pitchFamily="18" charset="0"/>
              </a:rPr>
              <a:t>утврдат</a:t>
            </a:r>
            <a:r>
              <a:rPr lang="en-US" sz="2700" dirty="0" smtClean="0">
                <a:cs typeface="Times New Roman" pitchFamily="18" charset="0"/>
              </a:rPr>
              <a:t> </a:t>
            </a:r>
            <a:r>
              <a:rPr lang="en-US" sz="2700" dirty="0" err="1" smtClean="0">
                <a:cs typeface="Times New Roman" pitchFamily="18" charset="0"/>
              </a:rPr>
              <a:t>критериумите</a:t>
            </a:r>
            <a:r>
              <a:rPr lang="en-US" sz="2700" dirty="0" smtClean="0">
                <a:cs typeface="Times New Roman" pitchFamily="18" charset="0"/>
              </a:rPr>
              <a:t> </a:t>
            </a:r>
            <a:r>
              <a:rPr lang="en-US" sz="2700" dirty="0" err="1" smtClean="0">
                <a:cs typeface="Times New Roman" pitchFamily="18" charset="0"/>
              </a:rPr>
              <a:t>за</a:t>
            </a:r>
            <a:r>
              <a:rPr lang="en-US" sz="2700" dirty="0" smtClean="0">
                <a:cs typeface="Times New Roman" pitchFamily="18" charset="0"/>
              </a:rPr>
              <a:t> </a:t>
            </a:r>
            <a:r>
              <a:rPr lang="en-US" sz="2700" dirty="0" err="1" smtClean="0">
                <a:cs typeface="Times New Roman" pitchFamily="18" charset="0"/>
              </a:rPr>
              <a:t>утврдување</a:t>
            </a:r>
            <a:r>
              <a:rPr lang="en-US" sz="2700" dirty="0" smtClean="0">
                <a:cs typeface="Times New Roman" pitchFamily="18" charset="0"/>
              </a:rPr>
              <a:t> </a:t>
            </a:r>
            <a:r>
              <a:rPr lang="en-US" sz="2700" dirty="0" err="1" smtClean="0">
                <a:cs typeface="Times New Roman" pitchFamily="18" charset="0"/>
              </a:rPr>
              <a:t>што</a:t>
            </a:r>
            <a:r>
              <a:rPr lang="en-US" sz="2700" dirty="0" smtClean="0">
                <a:cs typeface="Times New Roman" pitchFamily="18" charset="0"/>
              </a:rPr>
              <a:t> </a:t>
            </a:r>
            <a:r>
              <a:rPr lang="en-US" sz="2700" dirty="0" err="1" smtClean="0">
                <a:cs typeface="Times New Roman" pitchFamily="18" charset="0"/>
              </a:rPr>
              <a:t>претставува</a:t>
            </a:r>
            <a:r>
              <a:rPr lang="en-US" sz="2700" dirty="0" smtClean="0">
                <a:cs typeface="Times New Roman" pitchFamily="18" charset="0"/>
              </a:rPr>
              <a:t> </a:t>
            </a:r>
            <a:r>
              <a:rPr lang="en-US" sz="2700" dirty="0" err="1" smtClean="0">
                <a:cs typeface="Times New Roman" pitchFamily="18" charset="0"/>
              </a:rPr>
              <a:t>сериозно</a:t>
            </a:r>
            <a:r>
              <a:rPr lang="en-US" sz="2700" dirty="0" smtClean="0">
                <a:cs typeface="Times New Roman" pitchFamily="18" charset="0"/>
              </a:rPr>
              <a:t> </a:t>
            </a:r>
            <a:r>
              <a:rPr lang="en-US" sz="2700" dirty="0" err="1" smtClean="0">
                <a:cs typeface="Times New Roman" pitchFamily="18" charset="0"/>
              </a:rPr>
              <a:t>однесување</a:t>
            </a:r>
            <a:r>
              <a:rPr lang="en-US" sz="2700" dirty="0" smtClean="0">
                <a:cs typeface="Times New Roman" pitchFamily="18" charset="0"/>
              </a:rPr>
              <a:t> </a:t>
            </a:r>
          </a:p>
          <a:p>
            <a:pPr algn="just" eaLnBrk="1" hangingPunct="1">
              <a:lnSpc>
                <a:spcPct val="90000"/>
              </a:lnSpc>
            </a:pPr>
            <a:r>
              <a:rPr lang="en-US" sz="2700" dirty="0" err="1" smtClean="0">
                <a:cs typeface="Times New Roman" pitchFamily="18" charset="0"/>
              </a:rPr>
              <a:t>Праќање</a:t>
            </a:r>
            <a:r>
              <a:rPr lang="en-US" sz="2700" dirty="0" smtClean="0">
                <a:cs typeface="Times New Roman" pitchFamily="18" charset="0"/>
              </a:rPr>
              <a:t> </a:t>
            </a:r>
            <a:r>
              <a:rPr lang="en-US" sz="2700" dirty="0" err="1" smtClean="0">
                <a:cs typeface="Times New Roman" pitchFamily="18" charset="0"/>
              </a:rPr>
              <a:t>податоци</a:t>
            </a:r>
            <a:r>
              <a:rPr lang="en-US" sz="2700" dirty="0" smtClean="0">
                <a:cs typeface="Times New Roman" pitchFamily="18" charset="0"/>
              </a:rPr>
              <a:t> </a:t>
            </a:r>
            <a:r>
              <a:rPr lang="en-US" sz="2700" dirty="0" err="1" smtClean="0">
                <a:cs typeface="Times New Roman" pitchFamily="18" charset="0"/>
              </a:rPr>
              <a:t>до</a:t>
            </a:r>
            <a:r>
              <a:rPr lang="en-US" sz="2700" dirty="0" smtClean="0">
                <a:cs typeface="Times New Roman" pitchFamily="18" charset="0"/>
              </a:rPr>
              <a:t> </a:t>
            </a:r>
            <a:r>
              <a:rPr lang="en-US" sz="2700" dirty="0" err="1" smtClean="0">
                <a:cs typeface="Times New Roman" pitchFamily="18" charset="0"/>
              </a:rPr>
              <a:t>одреден</a:t>
            </a:r>
            <a:r>
              <a:rPr lang="en-US" sz="2700" dirty="0" smtClean="0">
                <a:cs typeface="Times New Roman" pitchFamily="18" charset="0"/>
              </a:rPr>
              <a:t> </a:t>
            </a:r>
            <a:r>
              <a:rPr lang="en-US" sz="2700" dirty="0" err="1" smtClean="0">
                <a:cs typeface="Times New Roman" pitchFamily="18" charset="0"/>
              </a:rPr>
              <a:t>систем</a:t>
            </a:r>
            <a:r>
              <a:rPr lang="en-US" sz="2700" dirty="0" smtClean="0">
                <a:cs typeface="Times New Roman" pitchFamily="18" charset="0"/>
              </a:rPr>
              <a:t> </a:t>
            </a:r>
            <a:r>
              <a:rPr lang="en-US" sz="2700" dirty="0" err="1" smtClean="0">
                <a:cs typeface="Times New Roman" pitchFamily="18" charset="0"/>
              </a:rPr>
              <a:t>во</a:t>
            </a:r>
            <a:r>
              <a:rPr lang="en-US" sz="2700" dirty="0" smtClean="0">
                <a:cs typeface="Times New Roman" pitchFamily="18" charset="0"/>
              </a:rPr>
              <a:t> </a:t>
            </a:r>
            <a:r>
              <a:rPr lang="en-US" sz="2700" dirty="0" err="1" smtClean="0">
                <a:cs typeface="Times New Roman" pitchFamily="18" charset="0"/>
              </a:rPr>
              <a:t>форма</a:t>
            </a:r>
            <a:r>
              <a:rPr lang="en-US" sz="2700" dirty="0" smtClean="0">
                <a:cs typeface="Times New Roman" pitchFamily="18" charset="0"/>
              </a:rPr>
              <a:t>, </a:t>
            </a:r>
            <a:r>
              <a:rPr lang="en-US" sz="2700" dirty="0" err="1" smtClean="0">
                <a:cs typeface="Times New Roman" pitchFamily="18" charset="0"/>
              </a:rPr>
              <a:t>големина</a:t>
            </a:r>
            <a:r>
              <a:rPr lang="en-US" sz="2700" dirty="0" smtClean="0">
                <a:cs typeface="Times New Roman" pitchFamily="18" charset="0"/>
              </a:rPr>
              <a:t> </a:t>
            </a:r>
            <a:r>
              <a:rPr lang="en-US" sz="2700" dirty="0" err="1" smtClean="0">
                <a:cs typeface="Times New Roman" pitchFamily="18" charset="0"/>
              </a:rPr>
              <a:t>или</a:t>
            </a:r>
            <a:r>
              <a:rPr lang="en-US" sz="2700" dirty="0" smtClean="0">
                <a:cs typeface="Times New Roman" pitchFamily="18" charset="0"/>
              </a:rPr>
              <a:t> </a:t>
            </a:r>
            <a:r>
              <a:rPr lang="en-US" sz="2700" dirty="0" err="1" smtClean="0">
                <a:cs typeface="Times New Roman" pitchFamily="18" charset="0"/>
              </a:rPr>
              <a:t>зачестеност</a:t>
            </a:r>
            <a:r>
              <a:rPr lang="en-US" sz="2700" dirty="0" smtClean="0">
                <a:cs typeface="Times New Roman" pitchFamily="18" charset="0"/>
              </a:rPr>
              <a:t> </a:t>
            </a:r>
            <a:r>
              <a:rPr lang="en-US" sz="2700" dirty="0" err="1" smtClean="0">
                <a:cs typeface="Times New Roman" pitchFamily="18" charset="0"/>
              </a:rPr>
              <a:t>што</a:t>
            </a:r>
            <a:r>
              <a:rPr lang="en-US" sz="2700" dirty="0" smtClean="0">
                <a:cs typeface="Times New Roman" pitchFamily="18" charset="0"/>
              </a:rPr>
              <a:t> </a:t>
            </a:r>
            <a:r>
              <a:rPr lang="en-US" sz="2700" dirty="0" err="1" smtClean="0">
                <a:cs typeface="Times New Roman" pitchFamily="18" charset="0"/>
              </a:rPr>
              <a:t>има</a:t>
            </a:r>
            <a:r>
              <a:rPr lang="en-US" sz="2700" dirty="0" smtClean="0">
                <a:cs typeface="Times New Roman" pitchFamily="18" charset="0"/>
              </a:rPr>
              <a:t> </a:t>
            </a:r>
            <a:r>
              <a:rPr lang="en-US" sz="2700" dirty="0" err="1" smtClean="0">
                <a:cs typeface="Times New Roman" pitchFamily="18" charset="0"/>
              </a:rPr>
              <a:t>штетен</a:t>
            </a:r>
            <a:r>
              <a:rPr lang="en-US" sz="2700" dirty="0" smtClean="0">
                <a:cs typeface="Times New Roman" pitchFamily="18" charset="0"/>
              </a:rPr>
              <a:t> </a:t>
            </a:r>
            <a:r>
              <a:rPr lang="en-US" sz="2700" dirty="0" err="1" smtClean="0">
                <a:cs typeface="Times New Roman" pitchFamily="18" charset="0"/>
              </a:rPr>
              <a:t>ефект</a:t>
            </a:r>
            <a:r>
              <a:rPr lang="en-US" sz="2700" dirty="0" smtClean="0">
                <a:cs typeface="Times New Roman" pitchFamily="18" charset="0"/>
              </a:rPr>
              <a:t> </a:t>
            </a:r>
            <a:r>
              <a:rPr lang="en-US" sz="2700" dirty="0" err="1" smtClean="0">
                <a:cs typeface="Times New Roman" pitchFamily="18" charset="0"/>
              </a:rPr>
              <a:t>врз</a:t>
            </a:r>
            <a:r>
              <a:rPr lang="en-US" sz="2700" dirty="0" smtClean="0">
                <a:cs typeface="Times New Roman" pitchFamily="18" charset="0"/>
              </a:rPr>
              <a:t> </a:t>
            </a:r>
            <a:r>
              <a:rPr lang="en-US" sz="2700" dirty="0" err="1" smtClean="0">
                <a:cs typeface="Times New Roman" pitchFamily="18" charset="0"/>
              </a:rPr>
              <a:t>способноста</a:t>
            </a:r>
            <a:r>
              <a:rPr lang="en-US" sz="2700" dirty="0" smtClean="0">
                <a:cs typeface="Times New Roman" pitchFamily="18" charset="0"/>
              </a:rPr>
              <a:t> </a:t>
            </a:r>
            <a:r>
              <a:rPr lang="en-US" sz="2700" dirty="0" err="1" smtClean="0">
                <a:cs typeface="Times New Roman" pitchFamily="18" charset="0"/>
              </a:rPr>
              <a:t>на</a:t>
            </a:r>
            <a:r>
              <a:rPr lang="en-US" sz="2700" dirty="0" smtClean="0">
                <a:cs typeface="Times New Roman" pitchFamily="18" charset="0"/>
              </a:rPr>
              <a:t> </a:t>
            </a:r>
            <a:r>
              <a:rPr lang="en-US" sz="2700" dirty="0" err="1" smtClean="0">
                <a:cs typeface="Times New Roman" pitchFamily="18" charset="0"/>
              </a:rPr>
              <a:t>сопственикот</a:t>
            </a:r>
            <a:r>
              <a:rPr lang="en-US" sz="2700" dirty="0" smtClean="0">
                <a:cs typeface="Times New Roman" pitchFamily="18" charset="0"/>
              </a:rPr>
              <a:t> </a:t>
            </a:r>
            <a:r>
              <a:rPr lang="en-US" sz="2700" dirty="0" err="1" smtClean="0">
                <a:cs typeface="Times New Roman" pitchFamily="18" charset="0"/>
              </a:rPr>
              <a:t>или</a:t>
            </a:r>
            <a:r>
              <a:rPr lang="en-US" sz="2700" dirty="0" smtClean="0">
                <a:cs typeface="Times New Roman" pitchFamily="18" charset="0"/>
              </a:rPr>
              <a:t> </a:t>
            </a:r>
            <a:r>
              <a:rPr lang="en-US" sz="2700" dirty="0" err="1" smtClean="0">
                <a:cs typeface="Times New Roman" pitchFamily="18" charset="0"/>
              </a:rPr>
              <a:t>на</a:t>
            </a:r>
            <a:r>
              <a:rPr lang="en-US" sz="2700" dirty="0" smtClean="0">
                <a:cs typeface="Times New Roman" pitchFamily="18" charset="0"/>
              </a:rPr>
              <a:t> </a:t>
            </a:r>
            <a:r>
              <a:rPr lang="en-US" sz="2700" dirty="0" err="1" smtClean="0">
                <a:cs typeface="Times New Roman" pitchFamily="18" charset="0"/>
              </a:rPr>
              <a:t>операторот</a:t>
            </a:r>
            <a:r>
              <a:rPr lang="en-US" sz="2700" dirty="0" smtClean="0">
                <a:cs typeface="Times New Roman" pitchFamily="18" charset="0"/>
              </a:rPr>
              <a:t> </a:t>
            </a:r>
            <a:r>
              <a:rPr lang="en-US" sz="2700" dirty="0" err="1" smtClean="0">
                <a:cs typeface="Times New Roman" pitchFamily="18" charset="0"/>
              </a:rPr>
              <a:t>да</a:t>
            </a:r>
            <a:r>
              <a:rPr lang="en-US" sz="2700" dirty="0" smtClean="0">
                <a:cs typeface="Times New Roman" pitchFamily="18" charset="0"/>
              </a:rPr>
              <a:t>:</a:t>
            </a:r>
          </a:p>
          <a:p>
            <a:pPr lvl="1" algn="just" eaLnBrk="1" hangingPunct="1">
              <a:lnSpc>
                <a:spcPct val="90000"/>
              </a:lnSpc>
            </a:pPr>
            <a:r>
              <a:rPr lang="en-US" sz="2400" dirty="0" err="1" smtClean="0">
                <a:cs typeface="Times New Roman" pitchFamily="18" charset="0"/>
              </a:rPr>
              <a:t>Го</a:t>
            </a:r>
            <a:r>
              <a:rPr lang="en-US" sz="2400" dirty="0" smtClean="0">
                <a:cs typeface="Times New Roman" pitchFamily="18" charset="0"/>
              </a:rPr>
              <a:t> </a:t>
            </a:r>
            <a:r>
              <a:rPr lang="en-US" sz="2400" dirty="0" err="1" smtClean="0">
                <a:cs typeface="Times New Roman" pitchFamily="18" charset="0"/>
              </a:rPr>
              <a:t>користи</a:t>
            </a:r>
            <a:r>
              <a:rPr lang="en-US" sz="2400" dirty="0" smtClean="0">
                <a:cs typeface="Times New Roman" pitchFamily="18" charset="0"/>
              </a:rPr>
              <a:t> </a:t>
            </a:r>
            <a:r>
              <a:rPr lang="en-US" sz="2400" dirty="0" err="1" smtClean="0">
                <a:cs typeface="Times New Roman" pitchFamily="18" charset="0"/>
              </a:rPr>
              <a:t>системот</a:t>
            </a:r>
            <a:r>
              <a:rPr lang="en-US" sz="2400" dirty="0" smtClean="0">
                <a:cs typeface="Times New Roman" pitchFamily="18" charset="0"/>
              </a:rPr>
              <a:t>; </a:t>
            </a:r>
            <a:r>
              <a:rPr lang="en-US" sz="2400" dirty="0" err="1" smtClean="0">
                <a:cs typeface="Times New Roman" pitchFamily="18" charset="0"/>
              </a:rPr>
              <a:t>или</a:t>
            </a:r>
            <a:endParaRPr lang="en-US" sz="2400" dirty="0" smtClean="0">
              <a:cs typeface="Times New Roman" pitchFamily="18" charset="0"/>
            </a:endParaRPr>
          </a:p>
          <a:p>
            <a:pPr lvl="1" algn="just" eaLnBrk="1" hangingPunct="1">
              <a:lnSpc>
                <a:spcPct val="90000"/>
              </a:lnSpc>
            </a:pPr>
            <a:r>
              <a:rPr lang="en-US" sz="2400" dirty="0" err="1" smtClean="0">
                <a:cs typeface="Times New Roman" pitchFamily="18" charset="0"/>
              </a:rPr>
              <a:t>Да</a:t>
            </a:r>
            <a:r>
              <a:rPr lang="en-US" sz="2400" dirty="0" smtClean="0">
                <a:cs typeface="Times New Roman" pitchFamily="18" charset="0"/>
              </a:rPr>
              <a:t> </a:t>
            </a:r>
            <a:r>
              <a:rPr lang="en-US" sz="2400" dirty="0" err="1" smtClean="0">
                <a:cs typeface="Times New Roman" pitchFamily="18" charset="0"/>
              </a:rPr>
              <a:t>комуницира</a:t>
            </a:r>
            <a:r>
              <a:rPr lang="en-US" sz="2400" dirty="0" smtClean="0">
                <a:cs typeface="Times New Roman" pitchFamily="18" charset="0"/>
              </a:rPr>
              <a:t> </a:t>
            </a:r>
            <a:r>
              <a:rPr lang="en-US" sz="2400" dirty="0" err="1" smtClean="0">
                <a:cs typeface="Times New Roman" pitchFamily="18" charset="0"/>
              </a:rPr>
              <a:t>со</a:t>
            </a:r>
            <a:r>
              <a:rPr lang="en-US" sz="2400" dirty="0" smtClean="0">
                <a:cs typeface="Times New Roman" pitchFamily="18" charset="0"/>
              </a:rPr>
              <a:t> </a:t>
            </a:r>
            <a:r>
              <a:rPr lang="en-US" sz="2400" dirty="0" err="1" smtClean="0">
                <a:cs typeface="Times New Roman" pitchFamily="18" charset="0"/>
              </a:rPr>
              <a:t>други</a:t>
            </a:r>
            <a:r>
              <a:rPr lang="en-US" sz="2400" dirty="0" smtClean="0">
                <a:cs typeface="Times New Roman" pitchFamily="18" charset="0"/>
              </a:rPr>
              <a:t> </a:t>
            </a:r>
            <a:r>
              <a:rPr lang="en-US" sz="2400" dirty="0" err="1" smtClean="0">
                <a:cs typeface="Times New Roman" pitchFamily="18" charset="0"/>
              </a:rPr>
              <a:t>системи</a:t>
            </a:r>
            <a:endParaRPr lang="en-US" dirty="0" smtClean="0">
              <a:cs typeface="Times New Roman" pitchFamily="18" charset="0"/>
            </a:endParaRPr>
          </a:p>
          <a:p>
            <a:pPr algn="just" eaLnBrk="1" hangingPunct="1">
              <a:lnSpc>
                <a:spcPct val="90000"/>
              </a:lnSpc>
            </a:pPr>
            <a:r>
              <a:rPr lang="en-US" sz="2800" dirty="0" err="1" smtClean="0">
                <a:cs typeface="Times New Roman" pitchFamily="18" charset="0"/>
              </a:rPr>
              <a:t>Примери</a:t>
            </a:r>
            <a:r>
              <a:rPr lang="en-US" sz="2800" dirty="0" smtClean="0">
                <a:cs typeface="Times New Roman" pitchFamily="18" charset="0"/>
              </a:rPr>
              <a:t>:</a:t>
            </a:r>
          </a:p>
          <a:p>
            <a:pPr lvl="1" algn="just" eaLnBrk="1" hangingPunct="1">
              <a:lnSpc>
                <a:spcPct val="90000"/>
              </a:lnSpc>
            </a:pPr>
            <a:r>
              <a:rPr lang="en-US" sz="2000" dirty="0" err="1" smtClean="0">
                <a:cs typeface="Times New Roman" pitchFamily="18" charset="0"/>
              </a:rPr>
              <a:t>Програми</a:t>
            </a:r>
            <a:r>
              <a:rPr lang="en-US" sz="2000" dirty="0" smtClean="0">
                <a:cs typeface="Times New Roman" pitchFamily="18" charset="0"/>
              </a:rPr>
              <a:t> </a:t>
            </a:r>
            <a:r>
              <a:rPr lang="en-US" sz="2000" dirty="0" err="1" smtClean="0">
                <a:cs typeface="Times New Roman" pitchFamily="18" charset="0"/>
              </a:rPr>
              <a:t>што</a:t>
            </a:r>
            <a:r>
              <a:rPr lang="en-US" sz="2000" dirty="0" smtClean="0">
                <a:cs typeface="Times New Roman" pitchFamily="18" charset="0"/>
              </a:rPr>
              <a:t> </a:t>
            </a:r>
            <a:r>
              <a:rPr lang="en-US" sz="2000" dirty="0" err="1" smtClean="0">
                <a:cs typeface="Times New Roman" pitchFamily="18" charset="0"/>
              </a:rPr>
              <a:t>генерираат</a:t>
            </a:r>
            <a:r>
              <a:rPr lang="en-US" sz="2000" dirty="0" smtClean="0">
                <a:cs typeface="Times New Roman" pitchFamily="18" charset="0"/>
              </a:rPr>
              <a:t> </a:t>
            </a:r>
            <a:r>
              <a:rPr lang="en-US" sz="2000" dirty="0" err="1" smtClean="0">
                <a:cs typeface="Times New Roman" pitchFamily="18" charset="0"/>
              </a:rPr>
              <a:t>напади</a:t>
            </a:r>
            <a:r>
              <a:rPr lang="en-US" sz="2000" dirty="0" smtClean="0">
                <a:cs typeface="Times New Roman" pitchFamily="18" charset="0"/>
              </a:rPr>
              <a:t> </a:t>
            </a:r>
            <a:r>
              <a:rPr lang="en-US" sz="2000" dirty="0" err="1" smtClean="0">
                <a:cs typeface="Times New Roman" pitchFamily="18" charset="0"/>
              </a:rPr>
              <a:t>со</a:t>
            </a:r>
            <a:r>
              <a:rPr lang="en-US" sz="2000" dirty="0" smtClean="0">
                <a:cs typeface="Times New Roman" pitchFamily="18" charset="0"/>
              </a:rPr>
              <a:t> </a:t>
            </a:r>
            <a:r>
              <a:rPr lang="en-US" sz="2000" dirty="0" err="1" smtClean="0">
                <a:cs typeface="Times New Roman" pitchFamily="18" charset="0"/>
              </a:rPr>
              <a:t>одбивање</a:t>
            </a:r>
            <a:r>
              <a:rPr lang="en-US" sz="2000" dirty="0" smtClean="0">
                <a:cs typeface="Times New Roman" pitchFamily="18" charset="0"/>
              </a:rPr>
              <a:t> </a:t>
            </a:r>
            <a:r>
              <a:rPr lang="en-US" sz="2000" dirty="0" err="1" smtClean="0">
                <a:cs typeface="Times New Roman" pitchFamily="18" charset="0"/>
              </a:rPr>
              <a:t>услуги</a:t>
            </a:r>
            <a:endParaRPr lang="en-US" sz="2000" dirty="0" smtClean="0">
              <a:cs typeface="Times New Roman" pitchFamily="18" charset="0"/>
            </a:endParaRPr>
          </a:p>
          <a:p>
            <a:pPr lvl="1" algn="just" eaLnBrk="1" hangingPunct="1">
              <a:lnSpc>
                <a:spcPct val="90000"/>
              </a:lnSpc>
            </a:pPr>
            <a:r>
              <a:rPr lang="en-US" sz="2000" dirty="0" err="1" smtClean="0">
                <a:cs typeface="Times New Roman" pitchFamily="18" charset="0"/>
              </a:rPr>
              <a:t>Малициозни</a:t>
            </a:r>
            <a:r>
              <a:rPr lang="en-US" sz="2000" dirty="0" smtClean="0">
                <a:cs typeface="Times New Roman" pitchFamily="18" charset="0"/>
              </a:rPr>
              <a:t> </a:t>
            </a:r>
            <a:r>
              <a:rPr lang="en-US" sz="2000" dirty="0" err="1" smtClean="0">
                <a:cs typeface="Times New Roman" pitchFamily="18" charset="0"/>
              </a:rPr>
              <a:t>кодови</a:t>
            </a:r>
            <a:r>
              <a:rPr lang="en-US" sz="2000" dirty="0" smtClean="0">
                <a:cs typeface="Times New Roman" pitchFamily="18" charset="0"/>
              </a:rPr>
              <a:t> </a:t>
            </a:r>
            <a:r>
              <a:rPr lang="en-US" sz="2000" dirty="0" err="1" smtClean="0">
                <a:cs typeface="Times New Roman" pitchFamily="18" charset="0"/>
              </a:rPr>
              <a:t>што</a:t>
            </a:r>
            <a:r>
              <a:rPr lang="en-US" sz="2000" dirty="0" smtClean="0">
                <a:cs typeface="Times New Roman" pitchFamily="18" charset="0"/>
              </a:rPr>
              <a:t> </a:t>
            </a:r>
            <a:r>
              <a:rPr lang="en-US" sz="2000" dirty="0" err="1" smtClean="0">
                <a:cs typeface="Times New Roman" pitchFamily="18" charset="0"/>
              </a:rPr>
              <a:t>го</a:t>
            </a:r>
            <a:r>
              <a:rPr lang="en-US" sz="2000" dirty="0" smtClean="0">
                <a:cs typeface="Times New Roman" pitchFamily="18" charset="0"/>
              </a:rPr>
              <a:t> </a:t>
            </a:r>
            <a:r>
              <a:rPr lang="en-US" sz="2000" dirty="0" err="1" smtClean="0">
                <a:cs typeface="Times New Roman" pitchFamily="18" charset="0"/>
              </a:rPr>
              <a:t>спречуваат</a:t>
            </a:r>
            <a:r>
              <a:rPr lang="en-US" sz="2000" dirty="0" smtClean="0">
                <a:cs typeface="Times New Roman" pitchFamily="18" charset="0"/>
              </a:rPr>
              <a:t> </a:t>
            </a:r>
            <a:r>
              <a:rPr lang="en-US" sz="2000" dirty="0" err="1" smtClean="0">
                <a:cs typeface="Times New Roman" pitchFamily="18" charset="0"/>
              </a:rPr>
              <a:t>или</a:t>
            </a:r>
            <a:r>
              <a:rPr lang="en-US" sz="2000" dirty="0" smtClean="0">
                <a:cs typeface="Times New Roman" pitchFamily="18" charset="0"/>
              </a:rPr>
              <a:t> </a:t>
            </a:r>
            <a:r>
              <a:rPr lang="en-US" sz="2000" dirty="0" err="1" smtClean="0">
                <a:cs typeface="Times New Roman" pitchFamily="18" charset="0"/>
              </a:rPr>
              <a:t>го</a:t>
            </a:r>
            <a:r>
              <a:rPr lang="en-US" sz="2000" dirty="0" smtClean="0">
                <a:cs typeface="Times New Roman" pitchFamily="18" charset="0"/>
              </a:rPr>
              <a:t> </a:t>
            </a:r>
            <a:r>
              <a:rPr lang="en-US" sz="2000" dirty="0" err="1" smtClean="0">
                <a:cs typeface="Times New Roman" pitchFamily="18" charset="0"/>
              </a:rPr>
              <a:t>забавуваат</a:t>
            </a:r>
            <a:r>
              <a:rPr lang="en-US" sz="2000" dirty="0" smtClean="0">
                <a:cs typeface="Times New Roman" pitchFamily="18" charset="0"/>
              </a:rPr>
              <a:t> </a:t>
            </a:r>
            <a:r>
              <a:rPr lang="en-US" sz="2000" dirty="0" err="1" smtClean="0">
                <a:cs typeface="Times New Roman" pitchFamily="18" charset="0"/>
              </a:rPr>
              <a:t>работењето</a:t>
            </a:r>
            <a:r>
              <a:rPr lang="en-US" sz="2000" dirty="0" smtClean="0">
                <a:cs typeface="Times New Roman" pitchFamily="18" charset="0"/>
              </a:rPr>
              <a:t> </a:t>
            </a:r>
            <a:r>
              <a:rPr lang="en-US" sz="2000" dirty="0" err="1" smtClean="0">
                <a:cs typeface="Times New Roman" pitchFamily="18" charset="0"/>
              </a:rPr>
              <a:t>на</a:t>
            </a:r>
            <a:r>
              <a:rPr lang="en-US" sz="2000" dirty="0" smtClean="0">
                <a:cs typeface="Times New Roman" pitchFamily="18" charset="0"/>
              </a:rPr>
              <a:t> </a:t>
            </a:r>
            <a:r>
              <a:rPr lang="en-US" sz="2000" dirty="0" err="1" smtClean="0">
                <a:cs typeface="Times New Roman" pitchFamily="18" charset="0"/>
              </a:rPr>
              <a:t>системот</a:t>
            </a:r>
            <a:endParaRPr lang="en-US" sz="2000" dirty="0" smtClean="0">
              <a:cs typeface="Times New Roman" pitchFamily="18" charset="0"/>
            </a:endParaRPr>
          </a:p>
          <a:p>
            <a:pPr lvl="1" algn="just" eaLnBrk="1" hangingPunct="1">
              <a:lnSpc>
                <a:spcPct val="90000"/>
              </a:lnSpc>
            </a:pPr>
            <a:r>
              <a:rPr lang="en-US" sz="2000" dirty="0" err="1" smtClean="0">
                <a:cs typeface="Times New Roman" pitchFamily="18" charset="0"/>
              </a:rPr>
              <a:t>Програми</a:t>
            </a:r>
            <a:r>
              <a:rPr lang="en-US" sz="2000" dirty="0" smtClean="0">
                <a:cs typeface="Times New Roman" pitchFamily="18" charset="0"/>
              </a:rPr>
              <a:t> </a:t>
            </a:r>
            <a:r>
              <a:rPr lang="en-US" sz="2000" dirty="0" err="1" smtClean="0">
                <a:cs typeface="Times New Roman" pitchFamily="18" charset="0"/>
              </a:rPr>
              <a:t>што</a:t>
            </a:r>
            <a:r>
              <a:rPr lang="en-US" sz="2000" dirty="0" smtClean="0">
                <a:cs typeface="Times New Roman" pitchFamily="18" charset="0"/>
              </a:rPr>
              <a:t> </a:t>
            </a:r>
            <a:r>
              <a:rPr lang="en-US" sz="2000" dirty="0" err="1" smtClean="0">
                <a:cs typeface="Times New Roman" pitchFamily="18" charset="0"/>
              </a:rPr>
              <a:t>праќаат</a:t>
            </a:r>
            <a:r>
              <a:rPr lang="en-US" sz="2000" dirty="0" smtClean="0">
                <a:cs typeface="Times New Roman" pitchFamily="18" charset="0"/>
              </a:rPr>
              <a:t> </a:t>
            </a:r>
            <a:r>
              <a:rPr lang="en-US" sz="2000" dirty="0" err="1" smtClean="0">
                <a:cs typeface="Times New Roman" pitchFamily="18" charset="0"/>
              </a:rPr>
              <a:t>огромни</a:t>
            </a:r>
            <a:r>
              <a:rPr lang="en-US" sz="2000" dirty="0" smtClean="0">
                <a:cs typeface="Times New Roman" pitchFamily="18" charset="0"/>
              </a:rPr>
              <a:t> </a:t>
            </a:r>
            <a:r>
              <a:rPr lang="en-US" sz="2000" dirty="0" err="1" smtClean="0">
                <a:cs typeface="Times New Roman" pitchFamily="18" charset="0"/>
              </a:rPr>
              <a:t>количества</a:t>
            </a:r>
            <a:r>
              <a:rPr lang="en-US" sz="2000" dirty="0" smtClean="0">
                <a:cs typeface="Times New Roman" pitchFamily="18" charset="0"/>
              </a:rPr>
              <a:t> </a:t>
            </a:r>
            <a:r>
              <a:rPr lang="en-US" sz="2000" dirty="0" err="1" smtClean="0">
                <a:cs typeface="Times New Roman" pitchFamily="18" charset="0"/>
              </a:rPr>
              <a:t>електронска</a:t>
            </a:r>
            <a:r>
              <a:rPr lang="en-US" sz="2000" dirty="0" smtClean="0">
                <a:cs typeface="Times New Roman" pitchFamily="18" charset="0"/>
              </a:rPr>
              <a:t> </a:t>
            </a:r>
            <a:r>
              <a:rPr lang="en-US" sz="2000" dirty="0" err="1" smtClean="0">
                <a:cs typeface="Times New Roman" pitchFamily="18" charset="0"/>
              </a:rPr>
              <a:t>пошта</a:t>
            </a:r>
            <a:r>
              <a:rPr lang="en-US" sz="2000" dirty="0" smtClean="0">
                <a:cs typeface="Times New Roman" pitchFamily="18" charset="0"/>
              </a:rPr>
              <a:t> </a:t>
            </a:r>
            <a:r>
              <a:rPr lang="en-US" sz="2000" dirty="0" err="1" smtClean="0">
                <a:cs typeface="Times New Roman" pitchFamily="18" charset="0"/>
              </a:rPr>
              <a:t>до</a:t>
            </a:r>
            <a:r>
              <a:rPr lang="en-US" sz="2000" dirty="0" smtClean="0">
                <a:cs typeface="Times New Roman" pitchFamily="18" charset="0"/>
              </a:rPr>
              <a:t> </a:t>
            </a:r>
            <a:r>
              <a:rPr lang="en-US" sz="2000" dirty="0" err="1" smtClean="0">
                <a:cs typeface="Times New Roman" pitchFamily="18" charset="0"/>
              </a:rPr>
              <a:t>примателот</a:t>
            </a:r>
            <a:r>
              <a:rPr lang="en-US" sz="2000" dirty="0" smtClean="0">
                <a:cs typeface="Times New Roman" pitchFamily="18" charset="0"/>
              </a:rPr>
              <a:t> </a:t>
            </a:r>
            <a:r>
              <a:rPr lang="en-US" sz="2000" dirty="0" err="1" smtClean="0">
                <a:cs typeface="Times New Roman" pitchFamily="18" charset="0"/>
              </a:rPr>
              <a:t>за</a:t>
            </a:r>
            <a:r>
              <a:rPr lang="en-US" sz="2000" dirty="0" smtClean="0">
                <a:cs typeface="Times New Roman" pitchFamily="18" charset="0"/>
              </a:rPr>
              <a:t> </a:t>
            </a:r>
            <a:r>
              <a:rPr lang="en-US" sz="2000" dirty="0" err="1" smtClean="0">
                <a:cs typeface="Times New Roman" pitchFamily="18" charset="0"/>
              </a:rPr>
              <a:t>да</a:t>
            </a:r>
            <a:r>
              <a:rPr lang="en-US" sz="2000" dirty="0" smtClean="0">
                <a:cs typeface="Times New Roman" pitchFamily="18" charset="0"/>
              </a:rPr>
              <a:t> </a:t>
            </a:r>
            <a:r>
              <a:rPr lang="en-US" sz="2000" dirty="0" err="1" smtClean="0">
                <a:cs typeface="Times New Roman" pitchFamily="18" charset="0"/>
              </a:rPr>
              <a:t>ги</a:t>
            </a:r>
            <a:r>
              <a:rPr lang="en-US" sz="2000" dirty="0" smtClean="0">
                <a:cs typeface="Times New Roman" pitchFamily="18" charset="0"/>
              </a:rPr>
              <a:t> </a:t>
            </a:r>
            <a:r>
              <a:rPr lang="en-US" sz="2000" dirty="0" err="1" smtClean="0">
                <a:cs typeface="Times New Roman" pitchFamily="18" charset="0"/>
              </a:rPr>
              <a:t>блокираат</a:t>
            </a:r>
            <a:r>
              <a:rPr lang="en-US" sz="2000" dirty="0" smtClean="0">
                <a:cs typeface="Times New Roman" pitchFamily="18" charset="0"/>
              </a:rPr>
              <a:t> </a:t>
            </a:r>
            <a:r>
              <a:rPr lang="en-US" sz="2000" dirty="0" err="1" smtClean="0">
                <a:cs typeface="Times New Roman" pitchFamily="18" charset="0"/>
              </a:rPr>
              <a:t>функциите</a:t>
            </a:r>
            <a:r>
              <a:rPr lang="en-US" sz="2000" dirty="0" smtClean="0">
                <a:cs typeface="Times New Roman" pitchFamily="18" charset="0"/>
              </a:rPr>
              <a:t> </a:t>
            </a:r>
            <a:r>
              <a:rPr lang="en-US" sz="2000" dirty="0" err="1" smtClean="0">
                <a:cs typeface="Times New Roman" pitchFamily="18" charset="0"/>
              </a:rPr>
              <a:t>за</a:t>
            </a:r>
            <a:r>
              <a:rPr lang="en-US" sz="2000" dirty="0" smtClean="0">
                <a:cs typeface="Times New Roman" pitchFamily="18" charset="0"/>
              </a:rPr>
              <a:t> </a:t>
            </a:r>
            <a:r>
              <a:rPr lang="en-US" sz="2000" dirty="0" err="1" smtClean="0">
                <a:cs typeface="Times New Roman" pitchFamily="18" charset="0"/>
              </a:rPr>
              <a:t>комуникација</a:t>
            </a:r>
            <a:r>
              <a:rPr lang="en-US" sz="2000" dirty="0" smtClean="0">
                <a:cs typeface="Times New Roman" pitchFamily="18" charset="0"/>
              </a:rPr>
              <a:t> </a:t>
            </a:r>
            <a:r>
              <a:rPr lang="en-US" sz="2000" dirty="0" err="1" smtClean="0">
                <a:cs typeface="Times New Roman" pitchFamily="18" charset="0"/>
              </a:rPr>
              <a:t>на</a:t>
            </a:r>
            <a:r>
              <a:rPr lang="en-US" sz="2000" dirty="0" smtClean="0">
                <a:cs typeface="Times New Roman" pitchFamily="18" charset="0"/>
              </a:rPr>
              <a:t> </a:t>
            </a:r>
            <a:r>
              <a:rPr lang="en-US" sz="2000" dirty="0" err="1" smtClean="0">
                <a:cs typeface="Times New Roman" pitchFamily="18" charset="0"/>
              </a:rPr>
              <a:t>системот</a:t>
            </a:r>
            <a:endParaRPr lang="en-US" sz="2000" dirty="0" smtClean="0">
              <a:cs typeface="Times New Roman" pitchFamily="18" charset="0"/>
            </a:endParaRPr>
          </a:p>
        </p:txBody>
      </p:sp>
      <p:sp>
        <p:nvSpPr>
          <p:cNvPr id="5530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08702ABA-CE75-4E5E-83C0-2573E4C8BDBA}" type="slidenum">
              <a:rPr lang="en-US" smtClean="0">
                <a:solidFill>
                  <a:srgbClr val="898989"/>
                </a:solidFill>
                <a:latin typeface="Calibri" pitchFamily="34" charset="0"/>
              </a:rPr>
              <a:pPr eaLnBrk="1" hangingPunct="1"/>
              <a:t>53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p:nvPr>
        </p:nvSpPr>
        <p:spPr/>
        <p:txBody>
          <a:bodyPr/>
          <a:lstStyle/>
          <a:p>
            <a:pPr eaLnBrk="1" hangingPunct="1"/>
            <a:r>
              <a:rPr lang="en-US" b="1" smtClean="0"/>
              <a:t>Член 5 - Попречување на системот </a:t>
            </a:r>
          </a:p>
        </p:txBody>
      </p:sp>
      <p:sp>
        <p:nvSpPr>
          <p:cNvPr id="84995" name="Rectangle 3"/>
          <p:cNvSpPr>
            <a:spLocks noGrp="1"/>
          </p:cNvSpPr>
          <p:nvPr>
            <p:ph type="body" idx="1"/>
          </p:nvPr>
        </p:nvSpPr>
        <p:spPr>
          <a:xfrm>
            <a:off x="457200" y="1938338"/>
            <a:ext cx="8229600" cy="4525962"/>
          </a:xfrm>
        </p:spPr>
        <p:txBody>
          <a:bodyPr/>
          <a:lstStyle/>
          <a:p>
            <a:pPr marL="0" indent="0" algn="just" eaLnBrk="1" hangingPunct="1">
              <a:buFont typeface="Arial" charset="0"/>
              <a:buNone/>
              <a:defRPr/>
            </a:pPr>
            <a:r>
              <a:rPr lang="mk" sz="2800">
                <a:latin typeface="+mj-lt"/>
                <a:ea typeface="+mn-ea"/>
                <a:cs typeface="Times New Roman" pitchFamily="18" charset="0"/>
              </a:rPr>
              <a:t>Секоја страна треба да усвои такви законодавни и други мерки што може да бидат неопходни со цел </a:t>
            </a:r>
            <a:r>
              <a:rPr lang="mk" sz="4000" b="1">
                <a:solidFill>
                  <a:srgbClr val="FF0000"/>
                </a:solidFill>
                <a:latin typeface="+mj-lt"/>
                <a:ea typeface="+mn-ea"/>
                <a:cs typeface="Times New Roman" pitchFamily="18" charset="0"/>
              </a:rPr>
              <a:t>бесправното</a:t>
            </a:r>
            <a:r>
              <a:rPr lang="mk" sz="4000">
                <a:solidFill>
                  <a:srgbClr val="FF0000"/>
                </a:solidFill>
                <a:latin typeface="+mj-lt"/>
                <a:ea typeface="+mn-ea"/>
                <a:cs typeface="Times New Roman" pitchFamily="18" charset="0"/>
              </a:rPr>
              <a:t> </a:t>
            </a:r>
            <a:r>
              <a:rPr lang="mk" sz="2800">
                <a:solidFill>
                  <a:srgbClr val="FF0000"/>
                </a:solidFill>
                <a:latin typeface="+mj-lt"/>
                <a:ea typeface="+mn-ea"/>
                <a:cs typeface="Times New Roman" pitchFamily="18" charset="0"/>
              </a:rPr>
              <a:t>сериозно попречување на функционирањето на компјутерските системи со внесување, пренесување, оштетување, бришење, расипување, менување или прикривање на компјутерски податоци, ако тоа е направено со намера, да се квалификува како кривично дело во нејзиното национално право.</a:t>
            </a:r>
            <a:r>
              <a:rPr lang="mk">
                <a:solidFill>
                  <a:srgbClr val="FF0000"/>
                </a:solidFill>
                <a:latin typeface="+mj-lt"/>
                <a:ea typeface="+mn-ea"/>
                <a:cs typeface="Times New Roman" pitchFamily="18" charset="0"/>
              </a:rPr>
              <a:t> </a:t>
            </a:r>
          </a:p>
        </p:txBody>
      </p:sp>
      <p:sp>
        <p:nvSpPr>
          <p:cNvPr id="563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A4587082-469D-4AB3-86AE-E450567A83BC}" type="slidenum">
              <a:rPr lang="en-US" smtClean="0">
                <a:solidFill>
                  <a:srgbClr val="898989"/>
                </a:solidFill>
                <a:latin typeface="Calibri" pitchFamily="34" charset="0"/>
              </a:rPr>
              <a:pPr eaLnBrk="1" hangingPunct="1"/>
              <a:t>54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a:xfrm>
            <a:off x="457200" y="122238"/>
            <a:ext cx="8229600" cy="1143000"/>
          </a:xfrm>
        </p:spPr>
        <p:txBody>
          <a:bodyPr/>
          <a:lstStyle/>
          <a:p>
            <a:pPr eaLnBrk="1" hangingPunct="1"/>
            <a:r>
              <a:rPr lang="en-US" b="1" smtClean="0"/>
              <a:t>Бесправно</a:t>
            </a:r>
          </a:p>
        </p:txBody>
      </p:sp>
      <p:sp>
        <p:nvSpPr>
          <p:cNvPr id="57347" name="Rectangle 3"/>
          <p:cNvSpPr>
            <a:spLocks noGrp="1"/>
          </p:cNvSpPr>
          <p:nvPr>
            <p:ph type="body" idx="1"/>
          </p:nvPr>
        </p:nvSpPr>
        <p:spPr>
          <a:xfrm>
            <a:off x="457200" y="1162050"/>
            <a:ext cx="8229600" cy="3443288"/>
          </a:xfrm>
        </p:spPr>
        <p:txBody>
          <a:bodyPr/>
          <a:lstStyle/>
          <a:p>
            <a:pPr algn="just" eaLnBrk="1" hangingPunct="1">
              <a:lnSpc>
                <a:spcPct val="90000"/>
              </a:lnSpc>
            </a:pPr>
            <a:r>
              <a:rPr lang="en-US" sz="2600" dirty="0" err="1" smtClean="0"/>
              <a:t>Не</a:t>
            </a:r>
            <a:r>
              <a:rPr lang="en-US" sz="2600" dirty="0" smtClean="0"/>
              <a:t> </a:t>
            </a:r>
            <a:r>
              <a:rPr lang="en-US" sz="2600" dirty="0" err="1" smtClean="0"/>
              <a:t>се</a:t>
            </a:r>
            <a:r>
              <a:rPr lang="en-US" sz="2600" dirty="0" smtClean="0"/>
              <a:t> </a:t>
            </a:r>
            <a:r>
              <a:rPr lang="en-US" sz="2600" dirty="0" err="1" smtClean="0"/>
              <a:t>применува</a:t>
            </a:r>
            <a:r>
              <a:rPr lang="en-US" sz="2600" dirty="0" smtClean="0"/>
              <a:t> </a:t>
            </a:r>
            <a:r>
              <a:rPr lang="en-US" sz="2600" dirty="0" err="1" smtClean="0"/>
              <a:t>кога</a:t>
            </a:r>
            <a:r>
              <a:rPr lang="en-US" sz="2600" dirty="0" smtClean="0"/>
              <a:t> </a:t>
            </a:r>
            <a:r>
              <a:rPr lang="en-US" sz="2600" dirty="0" err="1" smtClean="0"/>
              <a:t>лицето</a:t>
            </a:r>
            <a:r>
              <a:rPr lang="en-US" sz="2600" dirty="0" smtClean="0"/>
              <a:t> </a:t>
            </a:r>
            <a:r>
              <a:rPr lang="en-US" sz="2600" dirty="0" err="1" smtClean="0"/>
              <a:t>што</a:t>
            </a:r>
            <a:r>
              <a:rPr lang="en-US" sz="2600" dirty="0" smtClean="0"/>
              <a:t> </a:t>
            </a:r>
            <a:r>
              <a:rPr lang="en-US" sz="2600" dirty="0" err="1" smtClean="0"/>
              <a:t>ги</a:t>
            </a:r>
            <a:r>
              <a:rPr lang="en-US" sz="2600" dirty="0" smtClean="0"/>
              <a:t> </a:t>
            </a:r>
            <a:r>
              <a:rPr lang="en-US" sz="2600" dirty="0" err="1" smtClean="0"/>
              <a:t>попречува</a:t>
            </a:r>
            <a:r>
              <a:rPr lang="en-US" sz="2600" dirty="0" smtClean="0"/>
              <a:t> </a:t>
            </a:r>
            <a:r>
              <a:rPr lang="en-US" sz="2600" dirty="0" err="1" smtClean="0"/>
              <a:t>податоците</a:t>
            </a:r>
            <a:r>
              <a:rPr lang="en-US" sz="2600" dirty="0" smtClean="0"/>
              <a:t> </a:t>
            </a:r>
            <a:r>
              <a:rPr lang="en-US" sz="2600" dirty="0" err="1" smtClean="0"/>
              <a:t>има</a:t>
            </a:r>
            <a:r>
              <a:rPr lang="en-US" sz="2600" dirty="0" smtClean="0"/>
              <a:t> </a:t>
            </a:r>
            <a:r>
              <a:rPr lang="en-US" sz="2600" dirty="0" err="1" smtClean="0"/>
              <a:t>право</a:t>
            </a:r>
            <a:r>
              <a:rPr lang="en-US" sz="2600" dirty="0" smtClean="0"/>
              <a:t> </a:t>
            </a:r>
            <a:r>
              <a:rPr lang="en-US" sz="2600" dirty="0" err="1" smtClean="0"/>
              <a:t>да</a:t>
            </a:r>
            <a:r>
              <a:rPr lang="en-US" sz="2600" dirty="0" smtClean="0"/>
              <a:t> </a:t>
            </a:r>
            <a:r>
              <a:rPr lang="en-US" sz="2600" dirty="0" err="1" smtClean="0"/>
              <a:t>ги</a:t>
            </a:r>
            <a:r>
              <a:rPr lang="en-US" sz="2600" dirty="0" smtClean="0"/>
              <a:t> </a:t>
            </a:r>
            <a:r>
              <a:rPr lang="en-US" sz="2600" dirty="0" err="1" smtClean="0"/>
              <a:t>попречува</a:t>
            </a:r>
            <a:endParaRPr lang="en-US" sz="2600" dirty="0" smtClean="0"/>
          </a:p>
          <a:p>
            <a:pPr algn="just" eaLnBrk="1" hangingPunct="1">
              <a:lnSpc>
                <a:spcPct val="90000"/>
              </a:lnSpc>
            </a:pPr>
            <a:r>
              <a:rPr lang="en-US" sz="2600" dirty="0" err="1" smtClean="0"/>
              <a:t>Во</a:t>
            </a:r>
            <a:r>
              <a:rPr lang="en-US" sz="2600" dirty="0" smtClean="0"/>
              <a:t> </a:t>
            </a:r>
            <a:r>
              <a:rPr lang="en-US" sz="2600" dirty="0" err="1" smtClean="0"/>
              <a:t>примерите</a:t>
            </a:r>
            <a:r>
              <a:rPr lang="en-US" sz="2600" dirty="0" smtClean="0"/>
              <a:t> </a:t>
            </a:r>
            <a:r>
              <a:rPr lang="en-US" sz="2600" dirty="0" err="1" smtClean="0"/>
              <a:t>спаѓаат</a:t>
            </a:r>
            <a:r>
              <a:rPr lang="en-US" sz="2600" dirty="0" smtClean="0"/>
              <a:t>: </a:t>
            </a:r>
          </a:p>
          <a:p>
            <a:pPr lvl="1" algn="just" eaLnBrk="1" hangingPunct="1">
              <a:lnSpc>
                <a:spcPct val="90000"/>
              </a:lnSpc>
            </a:pPr>
            <a:r>
              <a:rPr lang="en-US" sz="2600" dirty="0" err="1" smtClean="0"/>
              <a:t>Активности</a:t>
            </a:r>
            <a:r>
              <a:rPr lang="en-US" sz="2600" dirty="0" smtClean="0"/>
              <a:t> </a:t>
            </a:r>
            <a:r>
              <a:rPr lang="en-US" sz="2600" dirty="0" err="1" smtClean="0"/>
              <a:t>што</a:t>
            </a:r>
            <a:r>
              <a:rPr lang="en-US" sz="2600" dirty="0" smtClean="0"/>
              <a:t> </a:t>
            </a:r>
            <a:r>
              <a:rPr lang="en-US" sz="2600" dirty="0" err="1" smtClean="0"/>
              <a:t>се</a:t>
            </a:r>
            <a:r>
              <a:rPr lang="en-US" sz="2600" dirty="0" smtClean="0"/>
              <a:t> </a:t>
            </a:r>
            <a:r>
              <a:rPr lang="en-US" sz="2600" dirty="0" err="1" smtClean="0"/>
              <a:t>инхерентни</a:t>
            </a:r>
            <a:r>
              <a:rPr lang="en-US" sz="2600" dirty="0" smtClean="0"/>
              <a:t> </a:t>
            </a:r>
            <a:r>
              <a:rPr lang="en-US" sz="2600" dirty="0" err="1" smtClean="0"/>
              <a:t>на</a:t>
            </a:r>
            <a:r>
              <a:rPr lang="en-US" sz="2600" dirty="0" smtClean="0"/>
              <a:t> </a:t>
            </a:r>
            <a:r>
              <a:rPr lang="en-US" sz="2600" dirty="0" err="1" smtClean="0"/>
              <a:t>дизајнот</a:t>
            </a:r>
            <a:r>
              <a:rPr lang="en-US" sz="2600" dirty="0" smtClean="0"/>
              <a:t> </a:t>
            </a:r>
            <a:r>
              <a:rPr lang="en-US" sz="2600" dirty="0" err="1" smtClean="0"/>
              <a:t>на</a:t>
            </a:r>
            <a:r>
              <a:rPr lang="en-US" sz="2600" dirty="0" smtClean="0"/>
              <a:t> </a:t>
            </a:r>
            <a:r>
              <a:rPr lang="en-US" sz="2600" dirty="0" err="1" smtClean="0"/>
              <a:t>мрежите</a:t>
            </a:r>
            <a:r>
              <a:rPr lang="en-US" sz="2600" dirty="0" smtClean="0"/>
              <a:t> </a:t>
            </a:r>
            <a:r>
              <a:rPr lang="en-US" sz="2600" dirty="0" err="1" smtClean="0"/>
              <a:t>или</a:t>
            </a:r>
            <a:r>
              <a:rPr lang="en-US" sz="2600" dirty="0" smtClean="0"/>
              <a:t> </a:t>
            </a:r>
            <a:r>
              <a:rPr lang="en-US" sz="2600" dirty="0" err="1" smtClean="0"/>
              <a:t>на</a:t>
            </a:r>
            <a:r>
              <a:rPr lang="en-US" sz="2600" dirty="0" smtClean="0"/>
              <a:t> </a:t>
            </a:r>
            <a:r>
              <a:rPr lang="en-US" sz="2600" dirty="0" err="1" smtClean="0"/>
              <a:t>општите</a:t>
            </a:r>
            <a:r>
              <a:rPr lang="en-US" sz="2600" dirty="0" smtClean="0"/>
              <a:t> </a:t>
            </a:r>
            <a:r>
              <a:rPr lang="en-US" sz="2600" dirty="0" err="1" smtClean="0"/>
              <a:t>оперативни</a:t>
            </a:r>
            <a:r>
              <a:rPr lang="en-US" sz="2600" dirty="0" smtClean="0"/>
              <a:t> </a:t>
            </a:r>
            <a:r>
              <a:rPr lang="en-US" sz="2600" dirty="0" err="1" smtClean="0"/>
              <a:t>или</a:t>
            </a:r>
            <a:r>
              <a:rPr lang="en-US" sz="2600" dirty="0" smtClean="0"/>
              <a:t> </a:t>
            </a:r>
            <a:r>
              <a:rPr lang="en-US" sz="2600" dirty="0" err="1" smtClean="0"/>
              <a:t>комерцијални</a:t>
            </a:r>
            <a:r>
              <a:rPr lang="en-US" sz="2600" dirty="0" smtClean="0"/>
              <a:t> </a:t>
            </a:r>
            <a:r>
              <a:rPr lang="en-US" sz="2600" dirty="0" err="1" smtClean="0"/>
              <a:t>цели</a:t>
            </a:r>
            <a:endParaRPr lang="en-US" sz="2600" dirty="0" smtClean="0"/>
          </a:p>
          <a:p>
            <a:pPr lvl="1" algn="just" eaLnBrk="1" hangingPunct="1">
              <a:lnSpc>
                <a:spcPct val="90000"/>
              </a:lnSpc>
            </a:pPr>
            <a:r>
              <a:rPr lang="en-US" sz="2600" dirty="0" err="1" smtClean="0"/>
              <a:t>Тестирање</a:t>
            </a:r>
            <a:r>
              <a:rPr lang="en-US" sz="2600" dirty="0" smtClean="0"/>
              <a:t> </a:t>
            </a:r>
            <a:r>
              <a:rPr lang="en-US" sz="2600" dirty="0" err="1" smtClean="0"/>
              <a:t>на</a:t>
            </a:r>
            <a:r>
              <a:rPr lang="en-US" sz="2600" dirty="0" smtClean="0"/>
              <a:t> </a:t>
            </a:r>
            <a:r>
              <a:rPr lang="en-US" sz="2600" dirty="0" err="1" smtClean="0"/>
              <a:t>сигурноста</a:t>
            </a:r>
            <a:r>
              <a:rPr lang="en-US" sz="2600" dirty="0" smtClean="0"/>
              <a:t> </a:t>
            </a:r>
            <a:r>
              <a:rPr lang="en-US" sz="2600" dirty="0" err="1" smtClean="0"/>
              <a:t>на</a:t>
            </a:r>
            <a:r>
              <a:rPr lang="en-US" sz="2600" dirty="0" smtClean="0"/>
              <a:t> </a:t>
            </a:r>
            <a:r>
              <a:rPr lang="en-US" sz="2600" dirty="0" err="1" smtClean="0"/>
              <a:t>компјутерскиот</a:t>
            </a:r>
            <a:r>
              <a:rPr lang="en-US" sz="2600" dirty="0" smtClean="0"/>
              <a:t> </a:t>
            </a:r>
            <a:r>
              <a:rPr lang="en-US" sz="2600" dirty="0" err="1" smtClean="0"/>
              <a:t>систем</a:t>
            </a:r>
            <a:r>
              <a:rPr lang="en-US" sz="2600" dirty="0" smtClean="0"/>
              <a:t> </a:t>
            </a:r>
            <a:r>
              <a:rPr lang="en-US" sz="2600" dirty="0" err="1" smtClean="0"/>
              <a:t>што</a:t>
            </a:r>
            <a:r>
              <a:rPr lang="en-US" sz="2600" dirty="0" smtClean="0"/>
              <a:t> е </a:t>
            </a:r>
            <a:r>
              <a:rPr lang="en-US" sz="2600" dirty="0" err="1" smtClean="0"/>
              <a:t>одобрено</a:t>
            </a:r>
            <a:r>
              <a:rPr lang="en-US" sz="2600" dirty="0" smtClean="0"/>
              <a:t> </a:t>
            </a:r>
            <a:r>
              <a:rPr lang="en-US" sz="2600" dirty="0" err="1" smtClean="0"/>
              <a:t>од</a:t>
            </a:r>
            <a:r>
              <a:rPr lang="en-US" sz="2600" dirty="0" smtClean="0"/>
              <a:t> </a:t>
            </a:r>
            <a:r>
              <a:rPr lang="en-US" sz="2600" dirty="0" err="1" smtClean="0"/>
              <a:t>сопственикот</a:t>
            </a:r>
            <a:r>
              <a:rPr lang="en-US" sz="2600" dirty="0" smtClean="0"/>
              <a:t> </a:t>
            </a:r>
            <a:r>
              <a:rPr lang="en-US" sz="2600" dirty="0" err="1" smtClean="0"/>
              <a:t>или</a:t>
            </a:r>
            <a:r>
              <a:rPr lang="en-US" sz="2600" dirty="0" smtClean="0"/>
              <a:t> </a:t>
            </a:r>
            <a:r>
              <a:rPr lang="en-US" sz="2600" dirty="0" err="1" smtClean="0"/>
              <a:t>од</a:t>
            </a:r>
            <a:r>
              <a:rPr lang="en-US" sz="2600" dirty="0" smtClean="0"/>
              <a:t> </a:t>
            </a:r>
            <a:r>
              <a:rPr lang="en-US" sz="2600" dirty="0" err="1" smtClean="0"/>
              <a:t>операторот</a:t>
            </a:r>
            <a:r>
              <a:rPr lang="en-US" sz="2600" dirty="0" smtClean="0"/>
              <a:t>;</a:t>
            </a:r>
          </a:p>
          <a:p>
            <a:pPr lvl="1" algn="just" eaLnBrk="1" hangingPunct="1">
              <a:lnSpc>
                <a:spcPct val="90000"/>
              </a:lnSpc>
            </a:pPr>
            <a:r>
              <a:rPr lang="en-US" sz="2600" dirty="0" err="1" smtClean="0"/>
              <a:t>Заштита</a:t>
            </a:r>
            <a:r>
              <a:rPr lang="en-US" sz="2600" dirty="0" smtClean="0"/>
              <a:t> </a:t>
            </a:r>
            <a:r>
              <a:rPr lang="en-US" sz="2600" dirty="0" err="1" smtClean="0"/>
              <a:t>на</a:t>
            </a:r>
            <a:r>
              <a:rPr lang="en-US" sz="2600" dirty="0" smtClean="0"/>
              <a:t> </a:t>
            </a:r>
            <a:r>
              <a:rPr lang="en-US" sz="2600" dirty="0" err="1" smtClean="0"/>
              <a:t>компјутерскиот</a:t>
            </a:r>
            <a:r>
              <a:rPr lang="en-US" sz="2600" dirty="0" smtClean="0"/>
              <a:t> </a:t>
            </a:r>
            <a:r>
              <a:rPr lang="en-US" sz="2600" dirty="0" err="1" smtClean="0"/>
              <a:t>систем</a:t>
            </a:r>
            <a:r>
              <a:rPr lang="en-US" sz="2600" dirty="0" smtClean="0"/>
              <a:t> </a:t>
            </a:r>
            <a:r>
              <a:rPr lang="en-US" sz="2600" dirty="0" err="1" smtClean="0"/>
              <a:t>од</a:t>
            </a:r>
            <a:r>
              <a:rPr lang="en-US" sz="2600" dirty="0" smtClean="0"/>
              <a:t> </a:t>
            </a:r>
            <a:r>
              <a:rPr lang="en-US" sz="2600" dirty="0" err="1" smtClean="0"/>
              <a:t>сопственикот</a:t>
            </a:r>
            <a:r>
              <a:rPr lang="en-US" sz="2600" dirty="0" smtClean="0"/>
              <a:t> </a:t>
            </a:r>
            <a:r>
              <a:rPr lang="en-US" sz="2600" dirty="0" err="1" smtClean="0"/>
              <a:t>или</a:t>
            </a:r>
            <a:r>
              <a:rPr lang="en-US" sz="2600" dirty="0" smtClean="0"/>
              <a:t> </a:t>
            </a:r>
            <a:r>
              <a:rPr lang="en-US" sz="2600" dirty="0" err="1" smtClean="0"/>
              <a:t>од</a:t>
            </a:r>
            <a:r>
              <a:rPr lang="en-US" sz="2600" dirty="0" smtClean="0"/>
              <a:t> </a:t>
            </a:r>
            <a:r>
              <a:rPr lang="en-US" sz="2600" dirty="0" err="1" smtClean="0"/>
              <a:t>операторот</a:t>
            </a:r>
            <a:r>
              <a:rPr lang="en-US" sz="2600" dirty="0" smtClean="0"/>
              <a:t>;</a:t>
            </a:r>
          </a:p>
          <a:p>
            <a:pPr lvl="1" algn="just" eaLnBrk="1" hangingPunct="1">
              <a:lnSpc>
                <a:spcPct val="90000"/>
              </a:lnSpc>
            </a:pPr>
            <a:r>
              <a:rPr lang="en-US" sz="2600" dirty="0" err="1" smtClean="0"/>
              <a:t>Реконфигурација</a:t>
            </a:r>
            <a:r>
              <a:rPr lang="en-US" sz="2600" dirty="0" smtClean="0"/>
              <a:t> </a:t>
            </a:r>
            <a:r>
              <a:rPr lang="en-US" sz="2600" dirty="0" err="1" smtClean="0"/>
              <a:t>на</a:t>
            </a:r>
            <a:r>
              <a:rPr lang="en-US" sz="2600" dirty="0" smtClean="0"/>
              <a:t> </a:t>
            </a:r>
            <a:r>
              <a:rPr lang="en-US" sz="2600" dirty="0" err="1" smtClean="0"/>
              <a:t>оперативниот</a:t>
            </a:r>
            <a:r>
              <a:rPr lang="en-US" sz="2600" dirty="0" smtClean="0"/>
              <a:t> </a:t>
            </a:r>
            <a:r>
              <a:rPr lang="en-US" sz="2600" dirty="0" err="1" smtClean="0"/>
              <a:t>систем</a:t>
            </a:r>
            <a:r>
              <a:rPr lang="en-US" sz="2600" dirty="0" smtClean="0"/>
              <a:t> </a:t>
            </a:r>
            <a:r>
              <a:rPr lang="en-US" sz="2600" dirty="0" err="1" smtClean="0"/>
              <a:t>на</a:t>
            </a:r>
            <a:r>
              <a:rPr lang="en-US" sz="2600" dirty="0" smtClean="0"/>
              <a:t> </a:t>
            </a:r>
            <a:r>
              <a:rPr lang="en-US" sz="2600" dirty="0" err="1" smtClean="0"/>
              <a:t>компјутерот</a:t>
            </a:r>
            <a:r>
              <a:rPr lang="en-US" sz="2600" dirty="0" smtClean="0"/>
              <a:t> </a:t>
            </a:r>
            <a:r>
              <a:rPr lang="en-US" sz="2600" dirty="0" err="1" smtClean="0"/>
              <a:t>кога</a:t>
            </a:r>
            <a:r>
              <a:rPr lang="en-US" sz="2600" dirty="0" smtClean="0"/>
              <a:t> </a:t>
            </a:r>
            <a:r>
              <a:rPr lang="en-US" sz="2600" dirty="0" err="1" smtClean="0"/>
              <a:t>операторот</a:t>
            </a:r>
            <a:r>
              <a:rPr lang="en-US" sz="2600" dirty="0" smtClean="0"/>
              <a:t> </a:t>
            </a:r>
            <a:r>
              <a:rPr lang="en-US" sz="2600" dirty="0" err="1" smtClean="0"/>
              <a:t>на</a:t>
            </a:r>
            <a:r>
              <a:rPr lang="en-US" sz="2600" dirty="0" smtClean="0"/>
              <a:t> </a:t>
            </a:r>
            <a:r>
              <a:rPr lang="en-US" sz="2600" dirty="0" err="1" smtClean="0"/>
              <a:t>системот</a:t>
            </a:r>
            <a:r>
              <a:rPr lang="en-US" sz="2600" dirty="0" smtClean="0"/>
              <a:t> </a:t>
            </a:r>
            <a:r>
              <a:rPr lang="en-US" sz="2600" dirty="0" err="1" smtClean="0"/>
              <a:t>инсталира</a:t>
            </a:r>
            <a:r>
              <a:rPr lang="en-US" sz="2600" dirty="0" smtClean="0"/>
              <a:t> </a:t>
            </a:r>
            <a:r>
              <a:rPr lang="en-US" sz="2600" dirty="0" err="1" smtClean="0"/>
              <a:t>нов</a:t>
            </a:r>
            <a:r>
              <a:rPr lang="en-US" sz="2600" dirty="0" smtClean="0"/>
              <a:t> </a:t>
            </a:r>
            <a:r>
              <a:rPr lang="en-US" sz="2600" dirty="0" err="1" smtClean="0"/>
              <a:t>софтвер</a:t>
            </a:r>
            <a:r>
              <a:rPr lang="en-US" sz="2600" dirty="0" smtClean="0"/>
              <a:t> </a:t>
            </a:r>
            <a:r>
              <a:rPr lang="en-US" sz="2600" dirty="0" err="1" smtClean="0"/>
              <a:t>што</a:t>
            </a:r>
            <a:r>
              <a:rPr lang="en-US" sz="2600" dirty="0" smtClean="0"/>
              <a:t> </a:t>
            </a:r>
            <a:r>
              <a:rPr lang="en-US" sz="2600" dirty="0" err="1" smtClean="0"/>
              <a:t>ги</a:t>
            </a:r>
            <a:r>
              <a:rPr lang="en-US" sz="2600" dirty="0" smtClean="0"/>
              <a:t> </a:t>
            </a:r>
            <a:r>
              <a:rPr lang="en-US" sz="2600" dirty="0" err="1" smtClean="0"/>
              <a:t>оневозможува</a:t>
            </a:r>
            <a:r>
              <a:rPr lang="en-US" sz="2600" dirty="0" smtClean="0"/>
              <a:t> </a:t>
            </a:r>
            <a:r>
              <a:rPr lang="en-US" sz="2600" dirty="0" err="1" smtClean="0"/>
              <a:t>претходно</a:t>
            </a:r>
            <a:r>
              <a:rPr lang="en-US" sz="2600" dirty="0" smtClean="0"/>
              <a:t> </a:t>
            </a:r>
            <a:r>
              <a:rPr lang="en-US" sz="2600" dirty="0" err="1" smtClean="0"/>
              <a:t>инсталираните</a:t>
            </a:r>
            <a:r>
              <a:rPr lang="en-US" sz="2600" dirty="0" smtClean="0"/>
              <a:t> </a:t>
            </a:r>
            <a:r>
              <a:rPr lang="en-US" sz="2600" dirty="0" err="1" smtClean="0"/>
              <a:t>програми</a:t>
            </a:r>
            <a:r>
              <a:rPr lang="en-US" sz="2600" dirty="0" smtClean="0"/>
              <a:t>;</a:t>
            </a:r>
          </a:p>
        </p:txBody>
      </p:sp>
      <p:sp>
        <p:nvSpPr>
          <p:cNvPr id="5734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BFAE844A-198A-43DF-884C-103DE7F3A52D}" type="slidenum">
              <a:rPr lang="en-US" smtClean="0">
                <a:solidFill>
                  <a:srgbClr val="898989"/>
                </a:solidFill>
                <a:latin typeface="Calibri" pitchFamily="34" charset="0"/>
              </a:rPr>
              <a:pPr eaLnBrk="1" hangingPunct="1"/>
              <a:t>55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body" idx="1"/>
          </p:nvPr>
        </p:nvSpPr>
        <p:spPr>
          <a:xfrm>
            <a:off x="481013" y="274638"/>
            <a:ext cx="8205787" cy="5791200"/>
          </a:xfrm>
        </p:spPr>
        <p:txBody>
          <a:bodyPr/>
          <a:lstStyle/>
          <a:p>
            <a:pPr algn="ctr" eaLnBrk="1" hangingPunct="1">
              <a:buFont typeface="Arial" charset="0"/>
              <a:buNone/>
            </a:pPr>
            <a:r>
              <a:rPr lang="en-US" sz="2800" b="1" i="1" dirty="0" err="1" smtClean="0"/>
              <a:t>Злоупотреба</a:t>
            </a:r>
            <a:r>
              <a:rPr lang="en-US" sz="2800" b="1" i="1" dirty="0" smtClean="0"/>
              <a:t> </a:t>
            </a:r>
            <a:r>
              <a:rPr lang="en-US" sz="2800" b="1" i="1" dirty="0" err="1" smtClean="0"/>
              <a:t>на</a:t>
            </a:r>
            <a:r>
              <a:rPr lang="en-US" sz="2800" b="1" i="1" dirty="0" smtClean="0"/>
              <a:t> </a:t>
            </a:r>
            <a:r>
              <a:rPr lang="en-US" sz="2800" b="1" i="1" dirty="0" err="1" smtClean="0"/>
              <a:t>уреди</a:t>
            </a:r>
            <a:endParaRPr lang="en-US" sz="2800" b="1" i="1" dirty="0" smtClean="0"/>
          </a:p>
          <a:p>
            <a:pPr algn="ctr" eaLnBrk="1" hangingPunct="1">
              <a:buFont typeface="Arial" charset="0"/>
              <a:buNone/>
            </a:pPr>
            <a:r>
              <a:rPr lang="en-US" sz="2800" b="1" i="1" dirty="0" smtClean="0"/>
              <a:t>(</a:t>
            </a:r>
            <a:r>
              <a:rPr lang="en-US" sz="2800" b="1" i="1" dirty="0" err="1" smtClean="0"/>
              <a:t>Член</a:t>
            </a:r>
            <a:r>
              <a:rPr lang="en-US" sz="2800" b="1" i="1" dirty="0" smtClean="0"/>
              <a:t> 6 – </a:t>
            </a:r>
            <a:r>
              <a:rPr lang="en-US" sz="2800" b="1" i="1" dirty="0" err="1" smtClean="0"/>
              <a:t>Конвенција</a:t>
            </a:r>
            <a:r>
              <a:rPr lang="en-US" sz="2800" b="1" i="1" dirty="0" smtClean="0"/>
              <a:t> </a:t>
            </a:r>
            <a:r>
              <a:rPr lang="en-US" sz="2800" b="1" i="1" dirty="0" err="1" smtClean="0"/>
              <a:t>од</a:t>
            </a:r>
            <a:r>
              <a:rPr lang="en-US" sz="2800" b="1" i="1" dirty="0" smtClean="0"/>
              <a:t> </a:t>
            </a:r>
            <a:r>
              <a:rPr lang="en-US" sz="2800" b="1" i="1" dirty="0" err="1" smtClean="0"/>
              <a:t>Будимпешта</a:t>
            </a:r>
            <a:r>
              <a:rPr lang="en-US" sz="2800" b="1" i="1" dirty="0" smtClean="0"/>
              <a:t>)</a:t>
            </a:r>
          </a:p>
          <a:p>
            <a:pPr algn="ctr" eaLnBrk="1" hangingPunct="1">
              <a:buFont typeface="Arial" charset="0"/>
              <a:buNone/>
            </a:pPr>
            <a:endParaRPr lang="en-US" altLang="en-US" sz="1600" b="1" i="1" dirty="0" smtClean="0"/>
          </a:p>
          <a:p>
            <a:pPr eaLnBrk="1" hangingPunct="1"/>
            <a:r>
              <a:rPr lang="en-US" sz="2300" dirty="0" err="1" smtClean="0"/>
              <a:t>намерно</a:t>
            </a:r>
            <a:r>
              <a:rPr lang="en-US" sz="2300" dirty="0" smtClean="0"/>
              <a:t> и </a:t>
            </a:r>
            <a:r>
              <a:rPr lang="en-US" sz="2300" dirty="0" err="1" smtClean="0"/>
              <a:t>бесправно</a:t>
            </a:r>
            <a:endParaRPr lang="en-US" sz="2300" dirty="0" smtClean="0"/>
          </a:p>
          <a:p>
            <a:pPr eaLnBrk="1" hangingPunct="1"/>
            <a:r>
              <a:rPr lang="en-US" sz="2300" dirty="0" err="1" smtClean="0"/>
              <a:t>производство</a:t>
            </a:r>
            <a:r>
              <a:rPr lang="en-US" sz="2300" dirty="0" smtClean="0"/>
              <a:t>, </a:t>
            </a:r>
            <a:r>
              <a:rPr lang="en-US" sz="2300" dirty="0" err="1" smtClean="0"/>
              <a:t>продажба</a:t>
            </a:r>
            <a:r>
              <a:rPr lang="en-US" sz="2300" dirty="0" smtClean="0"/>
              <a:t>, </a:t>
            </a:r>
            <a:r>
              <a:rPr lang="en-US" sz="2300" dirty="0" err="1" smtClean="0"/>
              <a:t>набавка</a:t>
            </a:r>
            <a:r>
              <a:rPr lang="en-US" sz="2300" dirty="0" smtClean="0"/>
              <a:t> </a:t>
            </a:r>
            <a:r>
              <a:rPr lang="en-US" sz="2300" dirty="0" err="1" smtClean="0"/>
              <a:t>заради</a:t>
            </a:r>
            <a:r>
              <a:rPr lang="en-US" sz="2300" dirty="0" smtClean="0"/>
              <a:t> </a:t>
            </a:r>
            <a:r>
              <a:rPr lang="en-US" sz="2300" dirty="0" err="1" smtClean="0"/>
              <a:t>употреба</a:t>
            </a:r>
            <a:r>
              <a:rPr lang="en-US" sz="2300" dirty="0" smtClean="0"/>
              <a:t>, </a:t>
            </a:r>
            <a:r>
              <a:rPr lang="en-US" sz="2300" dirty="0" err="1" smtClean="0"/>
              <a:t>увоз</a:t>
            </a:r>
            <a:r>
              <a:rPr lang="en-US" sz="2300" dirty="0" smtClean="0"/>
              <a:t>, </a:t>
            </a:r>
            <a:r>
              <a:rPr lang="en-US" sz="2300" dirty="0" err="1" smtClean="0"/>
              <a:t>дистрибуирање</a:t>
            </a:r>
            <a:r>
              <a:rPr lang="en-US" sz="2300" dirty="0" smtClean="0"/>
              <a:t> </a:t>
            </a:r>
            <a:r>
              <a:rPr lang="en-US" sz="2300" dirty="0" err="1" smtClean="0"/>
              <a:t>или</a:t>
            </a:r>
            <a:r>
              <a:rPr lang="en-US" sz="2300" dirty="0" smtClean="0"/>
              <a:t> </a:t>
            </a:r>
            <a:r>
              <a:rPr lang="en-US" sz="2300" dirty="0" err="1" smtClean="0"/>
              <a:t>други</a:t>
            </a:r>
            <a:r>
              <a:rPr lang="en-US" sz="2300" dirty="0" smtClean="0"/>
              <a:t> </a:t>
            </a:r>
            <a:r>
              <a:rPr lang="en-US" sz="2300" dirty="0" err="1" smtClean="0"/>
              <a:t>начини</a:t>
            </a:r>
            <a:r>
              <a:rPr lang="en-US" sz="2300" dirty="0" smtClean="0"/>
              <a:t> </a:t>
            </a:r>
            <a:r>
              <a:rPr lang="en-US" sz="2300" dirty="0" err="1" smtClean="0"/>
              <a:t>на</a:t>
            </a:r>
            <a:r>
              <a:rPr lang="en-US" sz="2300" dirty="0" smtClean="0"/>
              <a:t> </a:t>
            </a:r>
            <a:r>
              <a:rPr lang="en-US" sz="2300" dirty="0" err="1" smtClean="0"/>
              <a:t>ставање</a:t>
            </a:r>
            <a:r>
              <a:rPr lang="en-US" sz="2300" dirty="0" smtClean="0"/>
              <a:t> </a:t>
            </a:r>
            <a:r>
              <a:rPr lang="en-US" sz="2300" dirty="0" err="1" smtClean="0"/>
              <a:t>на</a:t>
            </a:r>
            <a:r>
              <a:rPr lang="en-US" sz="2300" dirty="0" smtClean="0"/>
              <a:t> </a:t>
            </a:r>
            <a:r>
              <a:rPr lang="en-US" sz="2300" dirty="0" err="1" smtClean="0"/>
              <a:t>располагање</a:t>
            </a:r>
            <a:r>
              <a:rPr lang="en-US" sz="2300" dirty="0" smtClean="0"/>
              <a:t> </a:t>
            </a:r>
            <a:r>
              <a:rPr lang="en-US" sz="2300" dirty="0" err="1" smtClean="0"/>
              <a:t>на</a:t>
            </a:r>
            <a:r>
              <a:rPr lang="en-US" sz="2300" dirty="0" smtClean="0"/>
              <a:t>:</a:t>
            </a:r>
          </a:p>
          <a:p>
            <a:pPr marL="914400" lvl="2" indent="0" algn="just" eaLnBrk="1" hangingPunct="1">
              <a:buFont typeface="Arial" charset="0"/>
              <a:buNone/>
            </a:pPr>
            <a:r>
              <a:rPr lang="en-US" sz="2300" dirty="0" smtClean="0"/>
              <a:t>1.	</a:t>
            </a:r>
            <a:r>
              <a:rPr lang="en-US" sz="2300" dirty="0" err="1" smtClean="0"/>
              <a:t>уреди</a:t>
            </a:r>
            <a:r>
              <a:rPr lang="en-US" sz="2300" dirty="0" smtClean="0"/>
              <a:t>, </a:t>
            </a:r>
            <a:r>
              <a:rPr lang="en-US" sz="2300" dirty="0" err="1" smtClean="0"/>
              <a:t>вклучително</a:t>
            </a:r>
            <a:r>
              <a:rPr lang="en-US" sz="2300" dirty="0" smtClean="0"/>
              <a:t> и </a:t>
            </a:r>
            <a:r>
              <a:rPr lang="en-US" sz="2300" dirty="0" err="1" smtClean="0"/>
              <a:t>компјутерски</a:t>
            </a:r>
            <a:r>
              <a:rPr lang="en-US" sz="2300" dirty="0" smtClean="0"/>
              <a:t> </a:t>
            </a:r>
            <a:r>
              <a:rPr lang="en-US" sz="2300" dirty="0" err="1" smtClean="0"/>
              <a:t>програми</a:t>
            </a:r>
            <a:r>
              <a:rPr lang="en-US" sz="2300" dirty="0" smtClean="0"/>
              <a:t>, </a:t>
            </a:r>
            <a:r>
              <a:rPr lang="en-US" sz="2300" dirty="0" err="1" smtClean="0"/>
              <a:t>дизајнирани</a:t>
            </a:r>
            <a:r>
              <a:rPr lang="en-US" sz="2300" dirty="0" smtClean="0"/>
              <a:t> </a:t>
            </a:r>
            <a:r>
              <a:rPr lang="en-US" sz="2300" dirty="0" err="1" smtClean="0"/>
              <a:t>или</a:t>
            </a:r>
            <a:r>
              <a:rPr lang="en-US" sz="2300" dirty="0" smtClean="0"/>
              <a:t> 	</a:t>
            </a:r>
            <a:r>
              <a:rPr lang="en-US" sz="2300" dirty="0" err="1" smtClean="0"/>
              <a:t>адаптирани</a:t>
            </a:r>
            <a:r>
              <a:rPr lang="en-US" sz="2300" dirty="0" smtClean="0"/>
              <a:t> </a:t>
            </a:r>
            <a:r>
              <a:rPr lang="en-US" sz="2300" dirty="0" err="1" smtClean="0"/>
              <a:t>првенствено</a:t>
            </a:r>
            <a:r>
              <a:rPr lang="en-US" sz="2300" dirty="0" smtClean="0"/>
              <a:t> </a:t>
            </a:r>
            <a:r>
              <a:rPr lang="en-US" sz="2300" dirty="0" err="1" smtClean="0"/>
              <a:t>заради</a:t>
            </a:r>
            <a:r>
              <a:rPr lang="en-US" sz="2300" dirty="0" smtClean="0"/>
              <a:t> 	</a:t>
            </a:r>
            <a:r>
              <a:rPr lang="en-US" sz="2300" dirty="0" err="1" smtClean="0"/>
              <a:t>извршување</a:t>
            </a:r>
            <a:r>
              <a:rPr lang="en-US" sz="2300" dirty="0" smtClean="0"/>
              <a:t> </a:t>
            </a:r>
            <a:r>
              <a:rPr lang="en-US" sz="2300" dirty="0" err="1" smtClean="0"/>
              <a:t>на</a:t>
            </a:r>
            <a:r>
              <a:rPr lang="en-US" sz="2300" dirty="0" smtClean="0"/>
              <a:t> </a:t>
            </a:r>
            <a:r>
              <a:rPr lang="en-US" sz="2300" dirty="0" err="1" smtClean="0"/>
              <a:t>кое</a:t>
            </a:r>
            <a:r>
              <a:rPr lang="en-US" sz="2300" dirty="0" smtClean="0"/>
              <a:t> </a:t>
            </a:r>
            <a:r>
              <a:rPr lang="en-US" sz="2300" dirty="0" err="1" smtClean="0"/>
              <a:t>било</a:t>
            </a:r>
            <a:r>
              <a:rPr lang="en-US" sz="2300" dirty="0" smtClean="0"/>
              <a:t> </a:t>
            </a:r>
            <a:r>
              <a:rPr lang="en-US" sz="2300" dirty="0" err="1" smtClean="0"/>
              <a:t>од</a:t>
            </a:r>
            <a:r>
              <a:rPr lang="en-US" sz="2300" dirty="0" smtClean="0"/>
              <a:t> 	</a:t>
            </a:r>
            <a:r>
              <a:rPr lang="en-US" sz="2300" dirty="0" err="1" smtClean="0"/>
              <a:t>кривичните</a:t>
            </a:r>
            <a:r>
              <a:rPr lang="en-US" sz="2300" dirty="0" smtClean="0"/>
              <a:t> </a:t>
            </a:r>
            <a:r>
              <a:rPr lang="en-US" sz="2300" dirty="0" err="1" smtClean="0"/>
              <a:t>дела</a:t>
            </a:r>
            <a:r>
              <a:rPr lang="en-US" sz="2300" dirty="0" smtClean="0"/>
              <a:t> </a:t>
            </a:r>
            <a:r>
              <a:rPr lang="en-US" sz="2300" dirty="0" err="1" smtClean="0"/>
              <a:t>што</a:t>
            </a:r>
            <a:r>
              <a:rPr lang="en-US" sz="2300" dirty="0" smtClean="0"/>
              <a:t> </a:t>
            </a:r>
            <a:r>
              <a:rPr lang="en-US" sz="2300" dirty="0" err="1" smtClean="0"/>
              <a:t>се</a:t>
            </a:r>
            <a:r>
              <a:rPr lang="en-US" sz="2300" dirty="0" smtClean="0"/>
              <a:t> </a:t>
            </a:r>
            <a:r>
              <a:rPr lang="en-US" sz="2300" dirty="0" err="1" smtClean="0"/>
              <a:t>утврдени</a:t>
            </a:r>
            <a:r>
              <a:rPr lang="en-US" sz="2300" dirty="0" smtClean="0"/>
              <a:t> </a:t>
            </a:r>
            <a:r>
              <a:rPr lang="en-US" sz="2300" dirty="0" err="1" smtClean="0"/>
              <a:t>со</a:t>
            </a:r>
            <a:r>
              <a:rPr lang="en-US" sz="2300" dirty="0" smtClean="0"/>
              <a:t> </a:t>
            </a:r>
            <a:r>
              <a:rPr lang="en-US" sz="2300" dirty="0" err="1" smtClean="0"/>
              <a:t>членовите</a:t>
            </a:r>
            <a:r>
              <a:rPr lang="en-US" sz="2300" dirty="0" smtClean="0"/>
              <a:t> 	</a:t>
            </a:r>
            <a:r>
              <a:rPr lang="en-US" sz="2300" dirty="0" err="1" smtClean="0"/>
              <a:t>од</a:t>
            </a:r>
            <a:r>
              <a:rPr lang="en-US" sz="2300" dirty="0" smtClean="0"/>
              <a:t> 2 </a:t>
            </a:r>
            <a:r>
              <a:rPr lang="en-US" sz="2300" dirty="0" err="1" smtClean="0"/>
              <a:t>до</a:t>
            </a:r>
            <a:r>
              <a:rPr lang="en-US" sz="2300" dirty="0" smtClean="0"/>
              <a:t> 5; </a:t>
            </a:r>
          </a:p>
          <a:p>
            <a:pPr marL="914400" lvl="2" indent="0" algn="just" eaLnBrk="1" hangingPunct="1">
              <a:buFont typeface="Arial" charset="0"/>
              <a:buNone/>
            </a:pPr>
            <a:r>
              <a:rPr lang="en-US" sz="2300" dirty="0" smtClean="0"/>
              <a:t>2.	</a:t>
            </a:r>
            <a:r>
              <a:rPr lang="en-US" sz="2300" dirty="0" err="1" smtClean="0"/>
              <a:t>компјутерска</a:t>
            </a:r>
            <a:r>
              <a:rPr lang="en-US" sz="2300" dirty="0" smtClean="0"/>
              <a:t> </a:t>
            </a:r>
            <a:r>
              <a:rPr lang="en-US" sz="2300" dirty="0" err="1" smtClean="0"/>
              <a:t>лозинка</a:t>
            </a:r>
            <a:r>
              <a:rPr lang="en-US" sz="2300" dirty="0" smtClean="0"/>
              <a:t>, </a:t>
            </a:r>
            <a:r>
              <a:rPr lang="en-US" sz="2300" dirty="0" err="1" smtClean="0"/>
              <a:t>пристапна</a:t>
            </a:r>
            <a:r>
              <a:rPr lang="en-US" sz="2300" dirty="0" smtClean="0"/>
              <a:t> </a:t>
            </a:r>
            <a:r>
              <a:rPr lang="en-US" sz="2300" dirty="0" err="1" smtClean="0"/>
              <a:t>шифра</a:t>
            </a:r>
            <a:r>
              <a:rPr lang="en-US" sz="2300" dirty="0" smtClean="0"/>
              <a:t> </a:t>
            </a:r>
            <a:r>
              <a:rPr lang="en-US" sz="2300" dirty="0" err="1" smtClean="0"/>
              <a:t>или</a:t>
            </a:r>
            <a:r>
              <a:rPr lang="en-US" sz="2300" dirty="0" smtClean="0"/>
              <a:t> </a:t>
            </a:r>
            <a:r>
              <a:rPr lang="en-US" sz="2300" dirty="0" err="1" smtClean="0"/>
              <a:t>слични</a:t>
            </a:r>
            <a:r>
              <a:rPr lang="en-US" sz="2300" dirty="0" smtClean="0"/>
              <a:t> </a:t>
            </a:r>
            <a:r>
              <a:rPr lang="en-US" sz="2300" dirty="0" err="1" smtClean="0"/>
              <a:t>податоци</a:t>
            </a:r>
            <a:r>
              <a:rPr lang="en-US" sz="2300" dirty="0" smtClean="0"/>
              <a:t> 	</a:t>
            </a:r>
            <a:r>
              <a:rPr lang="en-US" sz="2300" dirty="0" err="1" smtClean="0"/>
              <a:t>со</a:t>
            </a:r>
            <a:r>
              <a:rPr lang="en-US" sz="2300" dirty="0" smtClean="0"/>
              <a:t> </a:t>
            </a:r>
            <a:r>
              <a:rPr lang="en-US" sz="2300" dirty="0" err="1" smtClean="0"/>
              <a:t>кои</a:t>
            </a:r>
            <a:r>
              <a:rPr lang="en-US" sz="2300" dirty="0" smtClean="0"/>
              <a:t> е </a:t>
            </a:r>
            <a:r>
              <a:rPr lang="en-US" sz="2300" dirty="0" err="1" smtClean="0"/>
              <a:t>можно</a:t>
            </a:r>
            <a:r>
              <a:rPr lang="en-US" sz="2300" dirty="0" smtClean="0"/>
              <a:t> </a:t>
            </a:r>
            <a:r>
              <a:rPr lang="en-US" sz="2300" dirty="0" err="1" smtClean="0"/>
              <a:t>да</a:t>
            </a:r>
            <a:r>
              <a:rPr lang="en-US" sz="2300" dirty="0" smtClean="0"/>
              <a:t> </a:t>
            </a:r>
            <a:r>
              <a:rPr lang="en-US" sz="2300" dirty="0" err="1" smtClean="0"/>
              <a:t>му</a:t>
            </a:r>
            <a:r>
              <a:rPr lang="en-US" sz="2300" dirty="0" smtClean="0"/>
              <a:t> </a:t>
            </a:r>
            <a:r>
              <a:rPr lang="en-US" sz="2300" dirty="0" err="1" smtClean="0"/>
              <a:t>се</a:t>
            </a:r>
            <a:r>
              <a:rPr lang="en-US" sz="2300" dirty="0" smtClean="0"/>
              <a:t> </a:t>
            </a:r>
            <a:r>
              <a:rPr lang="en-US" sz="2300" dirty="0" err="1" smtClean="0"/>
              <a:t>пристапи</a:t>
            </a:r>
            <a:r>
              <a:rPr lang="en-US" sz="2300" dirty="0" smtClean="0"/>
              <a:t> </a:t>
            </a:r>
            <a:r>
              <a:rPr lang="en-US" sz="2300" dirty="0" err="1" smtClean="0"/>
              <a:t>на</a:t>
            </a:r>
            <a:r>
              <a:rPr lang="en-US" sz="2300" dirty="0" smtClean="0"/>
              <a:t> </a:t>
            </a:r>
            <a:r>
              <a:rPr lang="en-US" sz="2300" dirty="0" err="1" smtClean="0"/>
              <a:t>компјутерскиот</a:t>
            </a:r>
            <a:r>
              <a:rPr lang="en-US" sz="2300" dirty="0" smtClean="0"/>
              <a:t> </a:t>
            </a:r>
            <a:r>
              <a:rPr lang="en-US" sz="2300" dirty="0" err="1" smtClean="0"/>
              <a:t>систем</a:t>
            </a:r>
            <a:r>
              <a:rPr lang="en-US" sz="2300" dirty="0" smtClean="0"/>
              <a:t> </a:t>
            </a:r>
            <a:r>
              <a:rPr lang="en-US" sz="2300" dirty="0" err="1" smtClean="0"/>
              <a:t>во</a:t>
            </a:r>
            <a:r>
              <a:rPr lang="en-US" sz="2300" dirty="0" smtClean="0"/>
              <a:t> </a:t>
            </a:r>
            <a:r>
              <a:rPr lang="en-US" sz="2300" dirty="0" err="1" smtClean="0"/>
              <a:t>целост</a:t>
            </a:r>
            <a:r>
              <a:rPr lang="en-US" sz="2300" dirty="0" smtClean="0"/>
              <a:t> </a:t>
            </a:r>
            <a:r>
              <a:rPr lang="en-US" sz="2300" dirty="0" err="1" smtClean="0"/>
              <a:t>или</a:t>
            </a:r>
            <a:r>
              <a:rPr lang="en-US" sz="2300" dirty="0" smtClean="0"/>
              <a:t> </a:t>
            </a:r>
            <a:r>
              <a:rPr lang="en-US" sz="2300" dirty="0" err="1" smtClean="0"/>
              <a:t>на</a:t>
            </a:r>
            <a:r>
              <a:rPr lang="en-US" sz="2300" dirty="0" smtClean="0"/>
              <a:t> </a:t>
            </a:r>
            <a:r>
              <a:rPr lang="en-US" sz="2300" dirty="0" err="1" smtClean="0"/>
              <a:t>некој</a:t>
            </a:r>
            <a:r>
              <a:rPr lang="en-US" sz="2300" dirty="0" smtClean="0"/>
              <a:t> </a:t>
            </a:r>
            <a:r>
              <a:rPr lang="en-US" sz="2300" dirty="0" err="1" smtClean="0"/>
              <a:t>негов</a:t>
            </a:r>
            <a:r>
              <a:rPr lang="en-US" sz="2300" dirty="0" smtClean="0"/>
              <a:t> </a:t>
            </a:r>
            <a:r>
              <a:rPr lang="en-US" sz="2300" dirty="0" err="1" smtClean="0"/>
              <a:t>дел</a:t>
            </a:r>
            <a:r>
              <a:rPr lang="en-US" sz="2300" dirty="0" smtClean="0"/>
              <a:t> 	</a:t>
            </a:r>
            <a:r>
              <a:rPr lang="en-US" sz="2300" dirty="0" err="1" smtClean="0"/>
              <a:t>со</a:t>
            </a:r>
            <a:r>
              <a:rPr lang="en-US" sz="2300" dirty="0" smtClean="0"/>
              <a:t> </a:t>
            </a:r>
            <a:r>
              <a:rPr lang="en-US" sz="2300" dirty="0" err="1" smtClean="0"/>
              <a:t>намера</a:t>
            </a:r>
            <a:r>
              <a:rPr lang="en-US" sz="2300" dirty="0" smtClean="0"/>
              <a:t> </a:t>
            </a:r>
            <a:r>
              <a:rPr lang="en-US" sz="2300" dirty="0" err="1" smtClean="0"/>
              <a:t>тој</a:t>
            </a:r>
            <a:r>
              <a:rPr lang="en-US" sz="2300" dirty="0" smtClean="0"/>
              <a:t> </a:t>
            </a:r>
            <a:r>
              <a:rPr lang="en-US" sz="2300" dirty="0" err="1" smtClean="0"/>
              <a:t>да</a:t>
            </a:r>
            <a:r>
              <a:rPr lang="en-US" sz="2300" dirty="0" smtClean="0"/>
              <a:t> </a:t>
            </a:r>
            <a:r>
              <a:rPr lang="en-US" sz="2300" dirty="0" err="1" smtClean="0"/>
              <a:t>се</a:t>
            </a:r>
            <a:r>
              <a:rPr lang="en-US" sz="2300" dirty="0" smtClean="0"/>
              <a:t> </a:t>
            </a:r>
            <a:r>
              <a:rPr lang="en-US" sz="2300" dirty="0" err="1" smtClean="0"/>
              <a:t>искористи</a:t>
            </a:r>
            <a:r>
              <a:rPr lang="en-US" sz="2300" dirty="0" smtClean="0"/>
              <a:t> 	</a:t>
            </a:r>
            <a:r>
              <a:rPr lang="en-US" sz="2300" dirty="0" err="1" smtClean="0"/>
              <a:t>за</a:t>
            </a:r>
            <a:r>
              <a:rPr lang="en-US" sz="2300" dirty="0" smtClean="0"/>
              <a:t> </a:t>
            </a:r>
            <a:r>
              <a:rPr lang="en-US" sz="2300" dirty="0" err="1" smtClean="0"/>
              <a:t>извршување</a:t>
            </a:r>
            <a:r>
              <a:rPr lang="en-US" sz="2300" dirty="0" smtClean="0"/>
              <a:t> </a:t>
            </a:r>
            <a:r>
              <a:rPr lang="en-US" sz="2300" dirty="0" err="1" smtClean="0"/>
              <a:t>на</a:t>
            </a:r>
            <a:r>
              <a:rPr lang="en-US" sz="2300" dirty="0" smtClean="0"/>
              <a:t> </a:t>
            </a:r>
            <a:r>
              <a:rPr lang="en-US" sz="2300" dirty="0" err="1" smtClean="0"/>
              <a:t>кое</a:t>
            </a:r>
            <a:r>
              <a:rPr lang="en-US" sz="2300" dirty="0" smtClean="0"/>
              <a:t> </a:t>
            </a:r>
            <a:r>
              <a:rPr lang="en-US" sz="2300" dirty="0" err="1" smtClean="0"/>
              <a:t>било</a:t>
            </a:r>
            <a:r>
              <a:rPr lang="en-US" sz="2300" dirty="0" smtClean="0"/>
              <a:t> </a:t>
            </a:r>
            <a:r>
              <a:rPr lang="en-US" sz="2300" dirty="0" err="1" smtClean="0"/>
              <a:t>кривично</a:t>
            </a:r>
            <a:r>
              <a:rPr lang="en-US" sz="2300" dirty="0" smtClean="0"/>
              <a:t> </a:t>
            </a:r>
            <a:r>
              <a:rPr lang="en-US" sz="2300" dirty="0" err="1" smtClean="0"/>
              <a:t>дело</a:t>
            </a:r>
            <a:r>
              <a:rPr lang="en-US" sz="2300" dirty="0" smtClean="0"/>
              <a:t> 	</a:t>
            </a:r>
            <a:r>
              <a:rPr lang="en-US" sz="2300" dirty="0" err="1" smtClean="0"/>
              <a:t>што</a:t>
            </a:r>
            <a:r>
              <a:rPr lang="en-US" sz="2300" dirty="0" smtClean="0"/>
              <a:t> е </a:t>
            </a:r>
            <a:r>
              <a:rPr lang="en-US" sz="2300" dirty="0" err="1" smtClean="0"/>
              <a:t>утврдено</a:t>
            </a:r>
            <a:r>
              <a:rPr lang="en-US" sz="2300" dirty="0" smtClean="0"/>
              <a:t> </a:t>
            </a:r>
            <a:r>
              <a:rPr lang="en-US" sz="2300" dirty="0" err="1" smtClean="0"/>
              <a:t>во</a:t>
            </a:r>
            <a:r>
              <a:rPr lang="en-US" sz="2300" dirty="0" smtClean="0"/>
              <a:t> 	</a:t>
            </a:r>
            <a:r>
              <a:rPr lang="en-US" sz="2300" dirty="0" err="1" smtClean="0"/>
              <a:t>членовите</a:t>
            </a:r>
            <a:r>
              <a:rPr lang="en-US" sz="2300" dirty="0" smtClean="0"/>
              <a:t> </a:t>
            </a:r>
            <a:r>
              <a:rPr lang="en-US" sz="2300" dirty="0" err="1" smtClean="0"/>
              <a:t>од</a:t>
            </a:r>
            <a:r>
              <a:rPr lang="en-US" sz="2300" dirty="0" smtClean="0"/>
              <a:t> 2 </a:t>
            </a:r>
            <a:r>
              <a:rPr lang="en-US" sz="2300" dirty="0" err="1" smtClean="0"/>
              <a:t>до</a:t>
            </a:r>
            <a:r>
              <a:rPr lang="en-US" sz="2300" dirty="0" smtClean="0"/>
              <a:t> 5</a:t>
            </a:r>
          </a:p>
        </p:txBody>
      </p:sp>
      <p:sp>
        <p:nvSpPr>
          <p:cNvPr id="5837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75ABD539-6BCE-45DC-84C5-A487153E8F19}" type="slidenum">
              <a:rPr lang="en-US" smtClean="0">
                <a:solidFill>
                  <a:srgbClr val="898989"/>
                </a:solidFill>
                <a:latin typeface="Calibri" pitchFamily="34" charset="0"/>
              </a:rPr>
              <a:pPr eaLnBrk="1" hangingPunct="1"/>
              <a:t>56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body" idx="1"/>
          </p:nvPr>
        </p:nvSpPr>
        <p:spPr>
          <a:xfrm>
            <a:off x="457200" y="460375"/>
            <a:ext cx="8229600" cy="5827713"/>
          </a:xfrm>
          <a:ln w="38100">
            <a:solidFill>
              <a:srgbClr val="FF0000"/>
            </a:solidFill>
            <a:miter lim="800000"/>
            <a:headEnd/>
            <a:tailEnd/>
          </a:ln>
        </p:spPr>
        <p:txBody>
          <a:bodyPr/>
          <a:lstStyle/>
          <a:p>
            <a:pPr algn="ctr" eaLnBrk="1" hangingPunct="1">
              <a:buFont typeface="Arial" charset="0"/>
              <a:buNone/>
            </a:pPr>
            <a:endParaRPr lang="en-US" altLang="en-US" b="1" i="1" smtClean="0"/>
          </a:p>
          <a:p>
            <a:pPr algn="ctr" eaLnBrk="1" hangingPunct="1">
              <a:buFont typeface="Arial" charset="0"/>
              <a:buNone/>
            </a:pPr>
            <a:r>
              <a:rPr lang="en-US" b="1" i="1" smtClean="0"/>
              <a:t>Злоупотреба на уреди</a:t>
            </a:r>
          </a:p>
          <a:p>
            <a:pPr algn="ctr" eaLnBrk="1" hangingPunct="1">
              <a:buFont typeface="Arial" charset="0"/>
              <a:buNone/>
            </a:pPr>
            <a:r>
              <a:rPr lang="en-US" b="1" i="1" smtClean="0"/>
              <a:t>(Член 6 – Конвенција од Будимпешта)</a:t>
            </a:r>
          </a:p>
          <a:p>
            <a:pPr algn="ctr" eaLnBrk="1" hangingPunct="1">
              <a:buFont typeface="Arial" charset="0"/>
              <a:buNone/>
            </a:pPr>
            <a:endParaRPr lang="en-US" altLang="en-US" i="1" smtClean="0"/>
          </a:p>
          <a:p>
            <a:pPr algn="ctr" eaLnBrk="1" hangingPunct="1"/>
            <a:r>
              <a:rPr lang="en-US" sz="2800" i="1" smtClean="0"/>
              <a:t>Намерно и бесправно</a:t>
            </a:r>
          </a:p>
          <a:p>
            <a:pPr algn="ctr" eaLnBrk="1" hangingPunct="1"/>
            <a:endParaRPr lang="en-US" altLang="en-US" sz="2800" i="1" smtClean="0"/>
          </a:p>
          <a:p>
            <a:pPr algn="ctr" eaLnBrk="1" hangingPunct="1"/>
            <a:r>
              <a:rPr lang="en-US" sz="2800" i="1" smtClean="0"/>
              <a:t>Поседување на некоја од работите што се наведени во ставовите (a)(1) или (2) погоре, со намера таа да се искористи за извршување на некое од кривичните дела што се утврдени во членовите од 2 до 5.</a:t>
            </a:r>
          </a:p>
          <a:p>
            <a:pPr algn="ctr" eaLnBrk="1" hangingPunct="1">
              <a:buFont typeface="Arial" charset="0"/>
              <a:buNone/>
            </a:pPr>
            <a:endParaRPr lang="en-US" altLang="en-US" i="1" smtClean="0"/>
          </a:p>
        </p:txBody>
      </p:sp>
      <p:sp>
        <p:nvSpPr>
          <p:cNvPr id="5939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CFD8A36B-28FF-44B4-9DF5-03F8BDCE4C6E}" type="slidenum">
              <a:rPr lang="en-US" smtClean="0">
                <a:solidFill>
                  <a:srgbClr val="898989"/>
                </a:solidFill>
                <a:latin typeface="Calibri" pitchFamily="34" charset="0"/>
              </a:rPr>
              <a:pPr eaLnBrk="1" hangingPunct="1"/>
              <a:t>57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p:txBody>
          <a:bodyPr/>
          <a:lstStyle/>
          <a:p>
            <a:pPr eaLnBrk="1" hangingPunct="1"/>
            <a:r>
              <a:rPr lang="en-US" b="1" smtClean="0"/>
              <a:t>Член 6 – Злоупотреба на уреди</a:t>
            </a:r>
          </a:p>
        </p:txBody>
      </p:sp>
      <p:sp>
        <p:nvSpPr>
          <p:cNvPr id="60419" name="Rectangle 3"/>
          <p:cNvSpPr>
            <a:spLocks noGrp="1"/>
          </p:cNvSpPr>
          <p:nvPr>
            <p:ph type="body" idx="1"/>
          </p:nvPr>
        </p:nvSpPr>
        <p:spPr>
          <a:xfrm>
            <a:off x="457200" y="2106613"/>
            <a:ext cx="8229600" cy="2943225"/>
          </a:xfrm>
        </p:spPr>
        <p:txBody>
          <a:bodyPr/>
          <a:lstStyle/>
          <a:p>
            <a:pPr marL="3175" indent="-3175" algn="just" eaLnBrk="1" hangingPunct="1">
              <a:buFont typeface="Arial" charset="0"/>
              <a:buNone/>
            </a:pPr>
            <a:r>
              <a:rPr lang="en-US" smtClean="0"/>
              <a:t>1 	Секоја страна треба да усвои такви законодавни и	 други неопходни мерки со цел во 	нејзиното национално право како 	кривично дело, ако е извршено со намера и 	бесправно, да се квалификува следново:</a:t>
            </a:r>
          </a:p>
          <a:p>
            <a:pPr lvl="1" algn="just" eaLnBrk="1" hangingPunct="1"/>
            <a:endParaRPr lang="en-US" altLang="en-US" smtClean="0"/>
          </a:p>
        </p:txBody>
      </p:sp>
      <p:sp>
        <p:nvSpPr>
          <p:cNvPr id="604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6BE2EC0-F523-4FA8-915F-A4ED5EA40A39}" type="slidenum">
              <a:rPr lang="en-US" smtClean="0">
                <a:solidFill>
                  <a:srgbClr val="898989"/>
                </a:solidFill>
                <a:latin typeface="Calibri" pitchFamily="34" charset="0"/>
              </a:rPr>
              <a:pPr eaLnBrk="1" hangingPunct="1"/>
              <a:t>58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p:txBody>
          <a:bodyPr/>
          <a:lstStyle/>
          <a:p>
            <a:pPr eaLnBrk="1" hangingPunct="1"/>
            <a:r>
              <a:rPr lang="en-US" b="1" smtClean="0"/>
              <a:t>Член 6 – Злоупотреба на уреди</a:t>
            </a:r>
          </a:p>
        </p:txBody>
      </p:sp>
      <p:sp>
        <p:nvSpPr>
          <p:cNvPr id="61443" name="Rectangle 3"/>
          <p:cNvSpPr>
            <a:spLocks noGrp="1"/>
          </p:cNvSpPr>
          <p:nvPr>
            <p:ph type="body" idx="1"/>
          </p:nvPr>
        </p:nvSpPr>
        <p:spPr>
          <a:xfrm>
            <a:off x="457200" y="1417638"/>
            <a:ext cx="8229600" cy="4983162"/>
          </a:xfrm>
        </p:spPr>
        <p:txBody>
          <a:bodyPr/>
          <a:lstStyle/>
          <a:p>
            <a:pPr marL="293688" lvl="1" indent="-293688" algn="just" eaLnBrk="1" hangingPunct="1">
              <a:lnSpc>
                <a:spcPct val="90000"/>
              </a:lnSpc>
              <a:buFont typeface="Arial" charset="0"/>
              <a:buNone/>
            </a:pPr>
            <a:r>
              <a:rPr lang="en-US" sz="2200" dirty="0" smtClean="0"/>
              <a:t>(а)	</a:t>
            </a:r>
            <a:r>
              <a:rPr lang="en-US" sz="2200" dirty="0" err="1" smtClean="0"/>
              <a:t>производство</a:t>
            </a:r>
            <a:r>
              <a:rPr lang="en-US" sz="2200" dirty="0" smtClean="0"/>
              <a:t>, </a:t>
            </a:r>
            <a:r>
              <a:rPr lang="en-US" sz="2200" dirty="0" err="1" smtClean="0"/>
              <a:t>продажба</a:t>
            </a:r>
            <a:r>
              <a:rPr lang="en-US" sz="2200" dirty="0" smtClean="0"/>
              <a:t>, </a:t>
            </a:r>
            <a:r>
              <a:rPr lang="en-US" sz="2200" dirty="0" err="1" smtClean="0"/>
              <a:t>набавка</a:t>
            </a:r>
            <a:r>
              <a:rPr lang="en-US" sz="2200" dirty="0" smtClean="0"/>
              <a:t> </a:t>
            </a:r>
            <a:r>
              <a:rPr lang="en-US" sz="2200" dirty="0" err="1" smtClean="0"/>
              <a:t>заради</a:t>
            </a:r>
            <a:r>
              <a:rPr lang="en-US" sz="2200" dirty="0" smtClean="0"/>
              <a:t> </a:t>
            </a:r>
            <a:r>
              <a:rPr lang="en-US" sz="2200" dirty="0" err="1" smtClean="0"/>
              <a:t>употреба</a:t>
            </a:r>
            <a:r>
              <a:rPr lang="en-US" sz="2200" dirty="0" smtClean="0"/>
              <a:t>, </a:t>
            </a:r>
            <a:r>
              <a:rPr lang="en-US" sz="2200" dirty="0" err="1" smtClean="0"/>
              <a:t>увоз</a:t>
            </a:r>
            <a:r>
              <a:rPr lang="en-US" sz="2200" dirty="0" smtClean="0"/>
              <a:t>, 	</a:t>
            </a:r>
            <a:r>
              <a:rPr lang="en-US" sz="2200" dirty="0" err="1" smtClean="0"/>
              <a:t>дистрибуирање</a:t>
            </a:r>
            <a:r>
              <a:rPr lang="en-US" sz="2200" dirty="0" smtClean="0"/>
              <a:t> </a:t>
            </a:r>
            <a:r>
              <a:rPr lang="en-US" sz="2200" dirty="0" err="1" smtClean="0"/>
              <a:t>или</a:t>
            </a:r>
            <a:r>
              <a:rPr lang="en-US" sz="2200" dirty="0" smtClean="0"/>
              <a:t> </a:t>
            </a:r>
            <a:r>
              <a:rPr lang="en-US" sz="2200" dirty="0" err="1" smtClean="0"/>
              <a:t>други</a:t>
            </a:r>
            <a:r>
              <a:rPr lang="en-US" sz="2200" dirty="0" smtClean="0"/>
              <a:t> </a:t>
            </a:r>
            <a:r>
              <a:rPr lang="en-US" sz="2200" dirty="0" err="1" smtClean="0"/>
              <a:t>начини</a:t>
            </a:r>
            <a:r>
              <a:rPr lang="en-US" sz="2200" dirty="0" smtClean="0"/>
              <a:t> </a:t>
            </a:r>
            <a:r>
              <a:rPr lang="en-US" sz="2200" dirty="0" err="1" smtClean="0"/>
              <a:t>на</a:t>
            </a:r>
            <a:r>
              <a:rPr lang="en-US" sz="2200" dirty="0" smtClean="0"/>
              <a:t> </a:t>
            </a:r>
            <a:r>
              <a:rPr lang="en-US" sz="2200" dirty="0" err="1" smtClean="0"/>
              <a:t>ставање</a:t>
            </a:r>
            <a:r>
              <a:rPr lang="en-US" sz="2200" dirty="0" smtClean="0"/>
              <a:t> </a:t>
            </a:r>
            <a:r>
              <a:rPr lang="en-US" sz="2200" dirty="0" err="1" smtClean="0"/>
              <a:t>на</a:t>
            </a:r>
            <a:r>
              <a:rPr lang="en-US" sz="2200" dirty="0" smtClean="0"/>
              <a:t> </a:t>
            </a:r>
            <a:r>
              <a:rPr lang="en-US" sz="2200" dirty="0" err="1" smtClean="0"/>
              <a:t>располагање</a:t>
            </a:r>
            <a:r>
              <a:rPr lang="en-US" sz="2200" dirty="0" smtClean="0"/>
              <a:t> </a:t>
            </a:r>
            <a:r>
              <a:rPr lang="en-US" sz="2200" dirty="0" err="1" smtClean="0"/>
              <a:t>на</a:t>
            </a:r>
            <a:r>
              <a:rPr lang="en-US" sz="2200" dirty="0" smtClean="0"/>
              <a:t>:</a:t>
            </a:r>
          </a:p>
          <a:p>
            <a:pPr marL="576263" lvl="2" indent="0" algn="just" eaLnBrk="1" hangingPunct="1">
              <a:lnSpc>
                <a:spcPct val="90000"/>
              </a:lnSpc>
              <a:buFont typeface="Arial" charset="0"/>
              <a:buNone/>
            </a:pPr>
            <a:r>
              <a:rPr lang="en-US" sz="2000" dirty="0" smtClean="0"/>
              <a:t>1.	</a:t>
            </a:r>
            <a:r>
              <a:rPr lang="en-US" sz="2000" dirty="0" err="1" smtClean="0"/>
              <a:t>уреди</a:t>
            </a:r>
            <a:r>
              <a:rPr lang="en-US" sz="2000" dirty="0" smtClean="0"/>
              <a:t>, </a:t>
            </a:r>
            <a:r>
              <a:rPr lang="en-US" sz="2000" dirty="0" err="1" smtClean="0"/>
              <a:t>вклучително</a:t>
            </a:r>
            <a:r>
              <a:rPr lang="en-US" sz="2000" dirty="0" smtClean="0"/>
              <a:t> и </a:t>
            </a:r>
            <a:r>
              <a:rPr lang="en-US" sz="2000" dirty="0" err="1" smtClean="0"/>
              <a:t>компјутерски</a:t>
            </a:r>
            <a:r>
              <a:rPr lang="en-US" sz="2000" dirty="0" smtClean="0"/>
              <a:t> </a:t>
            </a:r>
            <a:r>
              <a:rPr lang="en-US" sz="2000" dirty="0" err="1" smtClean="0"/>
              <a:t>програми</a:t>
            </a:r>
            <a:r>
              <a:rPr lang="en-US" sz="2000" dirty="0" smtClean="0"/>
              <a:t>, </a:t>
            </a:r>
            <a:r>
              <a:rPr lang="en-US" sz="2000" dirty="0" err="1" smtClean="0"/>
              <a:t>дизајнирани</a:t>
            </a:r>
            <a:r>
              <a:rPr lang="en-US" sz="2000" dirty="0" smtClean="0"/>
              <a:t> </a:t>
            </a:r>
            <a:r>
              <a:rPr lang="en-US" sz="2000" dirty="0" err="1" smtClean="0"/>
              <a:t>или</a:t>
            </a:r>
            <a:r>
              <a:rPr lang="en-US" sz="2000" dirty="0" smtClean="0"/>
              <a:t> </a:t>
            </a:r>
            <a:r>
              <a:rPr lang="en-US" sz="2000" dirty="0" err="1" smtClean="0"/>
              <a:t>адаптирани</a:t>
            </a:r>
            <a:r>
              <a:rPr lang="en-US" sz="2000" dirty="0" smtClean="0"/>
              <a:t> 	</a:t>
            </a:r>
            <a:r>
              <a:rPr lang="en-US" sz="2000" dirty="0" err="1" smtClean="0"/>
              <a:t>првенствено</a:t>
            </a:r>
            <a:r>
              <a:rPr lang="en-US" sz="2000" dirty="0" smtClean="0"/>
              <a:t> </a:t>
            </a:r>
            <a:r>
              <a:rPr lang="en-US" sz="2000" dirty="0" err="1" smtClean="0"/>
              <a:t>заради</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со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a:t>
            </a:r>
          </a:p>
          <a:p>
            <a:pPr marL="576263" lvl="2" indent="0" algn="just" eaLnBrk="1" hangingPunct="1">
              <a:lnSpc>
                <a:spcPct val="90000"/>
              </a:lnSpc>
              <a:buFont typeface="Arial" charset="0"/>
              <a:buNone/>
            </a:pPr>
            <a:r>
              <a:rPr lang="en-US" sz="2000" dirty="0" smtClean="0"/>
              <a:t>2.	</a:t>
            </a:r>
            <a:r>
              <a:rPr lang="en-US" sz="2000" dirty="0" err="1" smtClean="0"/>
              <a:t>компјутерски</a:t>
            </a:r>
            <a:r>
              <a:rPr lang="en-US" sz="2000" dirty="0" smtClean="0"/>
              <a:t> </a:t>
            </a:r>
            <a:r>
              <a:rPr lang="en-US" sz="2000" dirty="0" err="1" smtClean="0"/>
              <a:t>лозинки</a:t>
            </a:r>
            <a:r>
              <a:rPr lang="en-US" sz="2000" dirty="0" smtClean="0"/>
              <a:t>, </a:t>
            </a:r>
            <a:r>
              <a:rPr lang="en-US" sz="2000" dirty="0" err="1" smtClean="0"/>
              <a:t>пристапни</a:t>
            </a:r>
            <a:r>
              <a:rPr lang="en-US" sz="2000" dirty="0" smtClean="0"/>
              <a:t> </a:t>
            </a:r>
            <a:r>
              <a:rPr lang="en-US" sz="2000" dirty="0" err="1" smtClean="0"/>
              <a:t>шифри</a:t>
            </a:r>
            <a:r>
              <a:rPr lang="en-US" sz="2000" dirty="0" smtClean="0"/>
              <a:t> </a:t>
            </a:r>
            <a:r>
              <a:rPr lang="en-US" sz="2000" dirty="0" err="1" smtClean="0"/>
              <a:t>или</a:t>
            </a:r>
            <a:r>
              <a:rPr lang="en-US" sz="2000" dirty="0" smtClean="0"/>
              <a:t> </a:t>
            </a:r>
            <a:r>
              <a:rPr lang="en-US" sz="2000" dirty="0" err="1" smtClean="0"/>
              <a:t>слични</a:t>
            </a:r>
            <a:r>
              <a:rPr lang="en-US" sz="2000" dirty="0" smtClean="0"/>
              <a:t> </a:t>
            </a:r>
            <a:r>
              <a:rPr lang="en-US" sz="2000" dirty="0" err="1" smtClean="0"/>
              <a:t>податоци</a:t>
            </a:r>
            <a:r>
              <a:rPr lang="en-US" sz="2000" dirty="0" smtClean="0"/>
              <a:t> 	</a:t>
            </a:r>
            <a:r>
              <a:rPr lang="en-US" sz="2000" dirty="0" err="1" smtClean="0"/>
              <a:t>со</a:t>
            </a:r>
            <a:r>
              <a:rPr lang="en-US" sz="2000" dirty="0" smtClean="0"/>
              <a:t> </a:t>
            </a:r>
            <a:r>
              <a:rPr lang="en-US" sz="2000" dirty="0" err="1" smtClean="0"/>
              <a:t>кои</a:t>
            </a:r>
            <a:r>
              <a:rPr lang="en-US" sz="2000" dirty="0" smtClean="0"/>
              <a:t> е </a:t>
            </a:r>
            <a:r>
              <a:rPr lang="en-US" sz="2000" dirty="0" err="1" smtClean="0"/>
              <a:t>можно</a:t>
            </a:r>
            <a:r>
              <a:rPr lang="en-US" sz="2000" dirty="0" smtClean="0"/>
              <a:t> </a:t>
            </a:r>
            <a:r>
              <a:rPr lang="en-US" sz="2000" dirty="0" err="1" smtClean="0"/>
              <a:t>да</a:t>
            </a:r>
            <a:r>
              <a:rPr lang="en-US" sz="2000" dirty="0" smtClean="0"/>
              <a:t> </a:t>
            </a:r>
            <a:r>
              <a:rPr lang="en-US" sz="2000" dirty="0" err="1" smtClean="0"/>
              <a:t>му</a:t>
            </a:r>
            <a:r>
              <a:rPr lang="en-US" sz="2000" dirty="0" smtClean="0"/>
              <a:t> </a:t>
            </a:r>
            <a:r>
              <a:rPr lang="en-US" sz="2000" dirty="0" err="1" smtClean="0"/>
              <a:t>се</a:t>
            </a:r>
            <a:r>
              <a:rPr lang="en-US" sz="2000" dirty="0" smtClean="0"/>
              <a:t> </a:t>
            </a:r>
            <a:r>
              <a:rPr lang="en-US" sz="2000" dirty="0" err="1" smtClean="0"/>
              <a:t>пристапи</a:t>
            </a:r>
            <a:r>
              <a:rPr lang="en-US" sz="2000" dirty="0" smtClean="0"/>
              <a:t> </a:t>
            </a:r>
            <a:r>
              <a:rPr lang="en-US" sz="2000" dirty="0" err="1" smtClean="0"/>
              <a:t>на</a:t>
            </a:r>
            <a:r>
              <a:rPr lang="en-US" sz="2000" dirty="0" smtClean="0"/>
              <a:t> </a:t>
            </a:r>
            <a:r>
              <a:rPr lang="en-US" sz="2000" dirty="0" err="1" smtClean="0"/>
              <a:t>компјутерскиот</a:t>
            </a:r>
            <a:r>
              <a:rPr lang="en-US" sz="2000" dirty="0" smtClean="0"/>
              <a:t> </a:t>
            </a:r>
            <a:r>
              <a:rPr lang="en-US" sz="2000" dirty="0" err="1" smtClean="0"/>
              <a:t>систем</a:t>
            </a:r>
            <a:r>
              <a:rPr lang="en-US" sz="2000" dirty="0" smtClean="0"/>
              <a:t> </a:t>
            </a:r>
            <a:r>
              <a:rPr lang="en-US" sz="2000" dirty="0" err="1" smtClean="0"/>
              <a:t>во</a:t>
            </a:r>
            <a:r>
              <a:rPr lang="en-US" sz="2000" dirty="0" smtClean="0"/>
              <a:t> </a:t>
            </a:r>
            <a:r>
              <a:rPr lang="en-US" sz="2000" dirty="0" err="1" smtClean="0"/>
              <a:t>целост</a:t>
            </a:r>
            <a:r>
              <a:rPr lang="en-US" sz="2000" dirty="0" smtClean="0"/>
              <a:t> </a:t>
            </a:r>
            <a:r>
              <a:rPr lang="en-US" sz="2000" dirty="0" err="1" smtClean="0"/>
              <a:t>или</a:t>
            </a:r>
            <a:r>
              <a:rPr lang="en-US" sz="2000" dirty="0" smtClean="0"/>
              <a:t> </a:t>
            </a:r>
            <a:r>
              <a:rPr lang="en-US" sz="2000" dirty="0" err="1" smtClean="0"/>
              <a:t>во</a:t>
            </a:r>
            <a:r>
              <a:rPr lang="en-US" sz="2000" dirty="0" smtClean="0"/>
              <a:t> </a:t>
            </a:r>
            <a:r>
              <a:rPr lang="en-US" sz="2000" dirty="0" err="1" smtClean="0"/>
              <a:t>некој</a:t>
            </a:r>
            <a:r>
              <a:rPr lang="en-US" sz="2000" dirty="0" smtClean="0"/>
              <a:t> </a:t>
            </a:r>
            <a:r>
              <a:rPr lang="en-US" sz="2000" dirty="0" err="1" smtClean="0"/>
              <a:t>негов</a:t>
            </a:r>
            <a:r>
              <a:rPr lang="en-US" sz="2000" dirty="0" smtClean="0"/>
              <a:t> </a:t>
            </a:r>
            <a:r>
              <a:rPr lang="en-US" sz="2000" dirty="0" err="1" smtClean="0"/>
              <a:t>дел</a:t>
            </a:r>
            <a:r>
              <a:rPr lang="en-US" sz="2000" dirty="0" smtClean="0"/>
              <a:t>, 	 </a:t>
            </a:r>
            <a:r>
              <a:rPr lang="en-US" sz="2000" dirty="0" err="1" smtClean="0"/>
              <a:t>со</a:t>
            </a:r>
            <a:r>
              <a:rPr lang="en-US" sz="2000" dirty="0" smtClean="0"/>
              <a:t> </a:t>
            </a:r>
            <a:r>
              <a:rPr lang="en-US" sz="2000" dirty="0" err="1" smtClean="0"/>
              <a:t>намера</a:t>
            </a:r>
            <a:r>
              <a:rPr lang="en-US" sz="2000" dirty="0" smtClean="0"/>
              <a:t> </a:t>
            </a:r>
            <a:r>
              <a:rPr lang="en-US" sz="2000" dirty="0" err="1" smtClean="0"/>
              <a:t>тој</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искористи</a:t>
            </a:r>
            <a:r>
              <a:rPr lang="en-US" sz="2000" dirty="0" smtClean="0"/>
              <a:t> </a:t>
            </a:r>
            <a:r>
              <a:rPr lang="en-US" sz="2000" dirty="0" err="1" smtClean="0"/>
              <a:t>за</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во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a:t>
            </a:r>
          </a:p>
          <a:p>
            <a:pPr marL="293688" lvl="1" indent="-293688" algn="just" eaLnBrk="1" hangingPunct="1">
              <a:lnSpc>
                <a:spcPct val="90000"/>
              </a:lnSpc>
              <a:buFont typeface="Arial" charset="0"/>
              <a:buNone/>
            </a:pPr>
            <a:r>
              <a:rPr lang="en-US" sz="2200" dirty="0" smtClean="0"/>
              <a:t>(б)	</a:t>
            </a:r>
            <a:r>
              <a:rPr lang="en-US" sz="2200" dirty="0" err="1" smtClean="0"/>
              <a:t>поседување</a:t>
            </a:r>
            <a:r>
              <a:rPr lang="en-US" sz="2200" dirty="0" smtClean="0"/>
              <a:t> </a:t>
            </a:r>
            <a:r>
              <a:rPr lang="en-US" sz="2200" dirty="0" err="1" smtClean="0"/>
              <a:t>на</a:t>
            </a:r>
            <a:r>
              <a:rPr lang="en-US" sz="2200" dirty="0" smtClean="0"/>
              <a:t> </a:t>
            </a:r>
            <a:r>
              <a:rPr lang="en-US" sz="2200" dirty="0" err="1" smtClean="0"/>
              <a:t>некоја</a:t>
            </a:r>
            <a:r>
              <a:rPr lang="en-US" sz="2200" dirty="0" smtClean="0"/>
              <a:t> </a:t>
            </a:r>
            <a:r>
              <a:rPr lang="en-US" sz="2200" dirty="0" err="1" smtClean="0"/>
              <a:t>од</a:t>
            </a:r>
            <a:r>
              <a:rPr lang="en-US" sz="2200" dirty="0" smtClean="0"/>
              <a:t> </a:t>
            </a:r>
            <a:r>
              <a:rPr lang="en-US" sz="2200" dirty="0" err="1" smtClean="0"/>
              <a:t>работите</a:t>
            </a:r>
            <a:r>
              <a:rPr lang="en-US" sz="2200" dirty="0" smtClean="0"/>
              <a:t> </a:t>
            </a:r>
            <a:r>
              <a:rPr lang="en-US" sz="2200" dirty="0" err="1" smtClean="0"/>
              <a:t>што</a:t>
            </a:r>
            <a:r>
              <a:rPr lang="en-US" sz="2200" dirty="0" smtClean="0"/>
              <a:t> </a:t>
            </a:r>
            <a:r>
              <a:rPr lang="en-US" sz="2200" dirty="0" err="1" smtClean="0"/>
              <a:t>се</a:t>
            </a:r>
            <a:r>
              <a:rPr lang="en-US" sz="2200" dirty="0" smtClean="0"/>
              <a:t> </a:t>
            </a:r>
            <a:r>
              <a:rPr lang="en-US" sz="2200" dirty="0" err="1" smtClean="0"/>
              <a:t>наведени</a:t>
            </a:r>
            <a:r>
              <a:rPr lang="en-US" sz="2200" dirty="0" smtClean="0"/>
              <a:t> </a:t>
            </a:r>
            <a:r>
              <a:rPr lang="en-US" sz="2200" dirty="0" err="1" smtClean="0"/>
              <a:t>во</a:t>
            </a:r>
            <a:r>
              <a:rPr lang="en-US" sz="2200" dirty="0" smtClean="0"/>
              <a:t> </a:t>
            </a:r>
            <a:r>
              <a:rPr lang="en-US" sz="2200" dirty="0" err="1" smtClean="0"/>
              <a:t>ставовите</a:t>
            </a:r>
            <a:r>
              <a:rPr lang="en-US" sz="2200" dirty="0" smtClean="0"/>
              <a:t> (a)(1) </a:t>
            </a:r>
            <a:r>
              <a:rPr lang="en-US" sz="2200" dirty="0" err="1" smtClean="0"/>
              <a:t>или</a:t>
            </a:r>
            <a:r>
              <a:rPr lang="en-US" sz="2200" dirty="0" smtClean="0"/>
              <a:t> 	(2) </a:t>
            </a:r>
            <a:r>
              <a:rPr lang="en-US" sz="2200" dirty="0" err="1" smtClean="0"/>
              <a:t>погоре</a:t>
            </a:r>
            <a:r>
              <a:rPr lang="en-US" sz="2200" dirty="0" smtClean="0"/>
              <a:t>, </a:t>
            </a:r>
            <a:r>
              <a:rPr lang="en-US" sz="2200" dirty="0" err="1" smtClean="0"/>
              <a:t>со</a:t>
            </a:r>
            <a:r>
              <a:rPr lang="en-US" sz="2200" dirty="0" smtClean="0"/>
              <a:t> </a:t>
            </a:r>
            <a:r>
              <a:rPr lang="en-US" sz="2200" dirty="0" err="1" smtClean="0"/>
              <a:t>намера</a:t>
            </a:r>
            <a:r>
              <a:rPr lang="en-US" sz="2200" dirty="0" smtClean="0"/>
              <a:t> </a:t>
            </a:r>
            <a:r>
              <a:rPr lang="en-US" sz="2200" dirty="0" err="1" smtClean="0"/>
              <a:t>таа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искористи</a:t>
            </a:r>
            <a:r>
              <a:rPr lang="en-US" sz="2200" dirty="0" smtClean="0"/>
              <a:t> </a:t>
            </a:r>
            <a:r>
              <a:rPr lang="en-US" sz="2200" dirty="0" err="1" smtClean="0"/>
              <a:t>за</a:t>
            </a:r>
            <a:r>
              <a:rPr lang="en-US" sz="2200" dirty="0" smtClean="0"/>
              <a:t> 	 </a:t>
            </a:r>
            <a:r>
              <a:rPr lang="en-US" sz="2200" dirty="0" err="1" smtClean="0"/>
              <a:t>извршување</a:t>
            </a:r>
            <a:r>
              <a:rPr lang="en-US" sz="2200" dirty="0" smtClean="0"/>
              <a:t> </a:t>
            </a:r>
            <a:r>
              <a:rPr lang="en-US" sz="2200" dirty="0" err="1" smtClean="0"/>
              <a:t>на</a:t>
            </a:r>
            <a:r>
              <a:rPr lang="en-US" sz="2200" dirty="0" smtClean="0"/>
              <a:t> </a:t>
            </a:r>
            <a:r>
              <a:rPr lang="en-US" sz="2200" dirty="0" err="1" smtClean="0"/>
              <a:t>некое</a:t>
            </a:r>
            <a:r>
              <a:rPr lang="en-US" sz="2200" dirty="0" smtClean="0"/>
              <a:t> </a:t>
            </a:r>
            <a:r>
              <a:rPr lang="en-US" sz="2200" dirty="0" err="1" smtClean="0"/>
              <a:t>од</a:t>
            </a:r>
            <a:r>
              <a:rPr lang="en-US" sz="2200" dirty="0" smtClean="0"/>
              <a:t> </a:t>
            </a:r>
            <a:r>
              <a:rPr lang="en-US" sz="2200" dirty="0" err="1" smtClean="0"/>
              <a:t>кривичните</a:t>
            </a:r>
            <a:r>
              <a:rPr lang="en-US" sz="2200" dirty="0" smtClean="0"/>
              <a:t> </a:t>
            </a:r>
            <a:r>
              <a:rPr lang="en-US" sz="2200" dirty="0" err="1" smtClean="0"/>
              <a:t>дела</a:t>
            </a:r>
            <a:r>
              <a:rPr lang="en-US" sz="2200" dirty="0" smtClean="0"/>
              <a:t> </a:t>
            </a:r>
            <a:r>
              <a:rPr lang="en-US" sz="2200" dirty="0" err="1" smtClean="0"/>
              <a:t>што</a:t>
            </a:r>
            <a:r>
              <a:rPr lang="en-US" sz="2200" dirty="0" smtClean="0"/>
              <a:t> </a:t>
            </a:r>
            <a:r>
              <a:rPr lang="en-US" sz="2200" dirty="0" err="1" smtClean="0"/>
              <a:t>се</a:t>
            </a:r>
            <a:r>
              <a:rPr lang="en-US" sz="2200" dirty="0" smtClean="0"/>
              <a:t> </a:t>
            </a:r>
            <a:r>
              <a:rPr lang="en-US" sz="2200" dirty="0" err="1" smtClean="0"/>
              <a:t>утврдени</a:t>
            </a:r>
            <a:r>
              <a:rPr lang="en-US" sz="2200" dirty="0" smtClean="0"/>
              <a:t> </a:t>
            </a:r>
            <a:r>
              <a:rPr lang="en-US" sz="2200" dirty="0" err="1" smtClean="0"/>
              <a:t>во</a:t>
            </a:r>
            <a:r>
              <a:rPr lang="en-US" sz="2200" dirty="0" smtClean="0"/>
              <a:t> </a:t>
            </a:r>
            <a:r>
              <a:rPr lang="en-US" sz="2200" dirty="0" err="1" smtClean="0"/>
              <a:t>членовите</a:t>
            </a:r>
            <a:r>
              <a:rPr lang="en-US" sz="2200" dirty="0" smtClean="0"/>
              <a:t> </a:t>
            </a:r>
            <a:r>
              <a:rPr lang="en-US" sz="2200" dirty="0" err="1" smtClean="0"/>
              <a:t>од</a:t>
            </a:r>
            <a:r>
              <a:rPr lang="en-US" sz="2200" dirty="0" smtClean="0"/>
              <a:t> 2 </a:t>
            </a:r>
            <a:r>
              <a:rPr lang="en-US" sz="2200" dirty="0" err="1" smtClean="0"/>
              <a:t>до</a:t>
            </a:r>
            <a:r>
              <a:rPr lang="en-US" sz="2200" dirty="0" smtClean="0"/>
              <a:t> 5; 	</a:t>
            </a:r>
            <a:r>
              <a:rPr lang="en-US" sz="2200" dirty="0" err="1" smtClean="0"/>
              <a:t>Страната</a:t>
            </a:r>
            <a:r>
              <a:rPr lang="en-US" sz="2200" dirty="0" smtClean="0"/>
              <a:t> </a:t>
            </a:r>
            <a:r>
              <a:rPr lang="en-US" sz="2200" dirty="0" err="1" smtClean="0"/>
              <a:t>може</a:t>
            </a:r>
            <a:r>
              <a:rPr lang="en-US" sz="2200" dirty="0" smtClean="0"/>
              <a:t> </a:t>
            </a:r>
            <a:r>
              <a:rPr lang="en-US" sz="2200" dirty="0" err="1" smtClean="0"/>
              <a:t>со</a:t>
            </a:r>
            <a:r>
              <a:rPr lang="en-US" sz="2200" dirty="0" smtClean="0"/>
              <a:t> </a:t>
            </a:r>
            <a:r>
              <a:rPr lang="en-US" sz="2200" dirty="0" err="1" smtClean="0"/>
              <a:t>закон</a:t>
            </a:r>
            <a:r>
              <a:rPr lang="en-US" sz="2200" dirty="0" smtClean="0"/>
              <a:t> </a:t>
            </a:r>
            <a:r>
              <a:rPr lang="en-US" sz="2200" dirty="0" err="1" smtClean="0"/>
              <a:t>да</a:t>
            </a:r>
            <a:r>
              <a:rPr lang="en-US" sz="2200" dirty="0" smtClean="0"/>
              <a:t> </a:t>
            </a:r>
            <a:r>
              <a:rPr lang="en-US" sz="2200" dirty="0" err="1" smtClean="0"/>
              <a:t>бара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поседува</a:t>
            </a:r>
            <a:r>
              <a:rPr lang="en-US" sz="2200" dirty="0" smtClean="0"/>
              <a:t> </a:t>
            </a:r>
            <a:r>
              <a:rPr lang="en-US" sz="2200" dirty="0" err="1" smtClean="0"/>
              <a:t>одреден</a:t>
            </a:r>
            <a:r>
              <a:rPr lang="en-US" sz="2200" dirty="0" smtClean="0"/>
              <a:t> </a:t>
            </a:r>
            <a:r>
              <a:rPr lang="en-US" sz="2200" dirty="0" err="1" smtClean="0"/>
              <a:t>број</a:t>
            </a:r>
            <a:r>
              <a:rPr lang="en-US" sz="2200" dirty="0" smtClean="0"/>
              <a:t> </a:t>
            </a:r>
            <a:r>
              <a:rPr lang="en-US" sz="2200" dirty="0" err="1" smtClean="0"/>
              <a:t>вакви</a:t>
            </a:r>
            <a:r>
              <a:rPr lang="en-US" sz="2200" dirty="0" smtClean="0"/>
              <a:t> </a:t>
            </a:r>
            <a:r>
              <a:rPr lang="en-US" sz="2200" dirty="0" err="1" smtClean="0"/>
              <a:t>предмети</a:t>
            </a:r>
            <a:r>
              <a:rPr lang="en-US" sz="2200" dirty="0" smtClean="0"/>
              <a:t> 	</a:t>
            </a:r>
            <a:r>
              <a:rPr lang="en-US" sz="2200" dirty="0" err="1" smtClean="0"/>
              <a:t>пред</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припише</a:t>
            </a:r>
            <a:r>
              <a:rPr lang="en-US" sz="2200" dirty="0" smtClean="0"/>
              <a:t> </a:t>
            </a:r>
            <a:r>
              <a:rPr lang="en-US" sz="2200" dirty="0" err="1" smtClean="0"/>
              <a:t>кривична</a:t>
            </a:r>
            <a:r>
              <a:rPr lang="en-US" sz="2200" dirty="0" smtClean="0"/>
              <a:t> </a:t>
            </a:r>
            <a:r>
              <a:rPr lang="en-US" sz="2200" dirty="0" err="1" smtClean="0"/>
              <a:t>одговорност</a:t>
            </a:r>
            <a:r>
              <a:rPr lang="en-US" sz="2200" dirty="0" smtClean="0"/>
              <a:t>.</a:t>
            </a:r>
          </a:p>
        </p:txBody>
      </p:sp>
      <p:sp>
        <p:nvSpPr>
          <p:cNvPr id="614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86BEC7A-19AF-4496-8C7E-807003F8942A}" type="slidenum">
              <a:rPr lang="en-US" smtClean="0">
                <a:solidFill>
                  <a:srgbClr val="898989"/>
                </a:solidFill>
                <a:latin typeface="Calibri" pitchFamily="34" charset="0"/>
              </a:rPr>
              <a:pPr eaLnBrk="1" hangingPunct="1"/>
              <a:t>59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p:cNvSpPr>
          <p:nvPr>
            <p:ph type="body" idx="1"/>
          </p:nvPr>
        </p:nvSpPr>
        <p:spPr/>
        <p:txBody>
          <a:bodyPr/>
          <a:lstStyle/>
          <a:p>
            <a:pPr eaLnBrk="1" hangingPunct="1"/>
            <a:r>
              <a:rPr lang="en-US" sz="2800" dirty="0" err="1" smtClean="0"/>
              <a:t>Наменети</a:t>
            </a:r>
            <a:r>
              <a:rPr lang="en-US" sz="2800" dirty="0" smtClean="0"/>
              <a:t> </a:t>
            </a:r>
            <a:r>
              <a:rPr lang="en-US" sz="2800" dirty="0" err="1" smtClean="0"/>
              <a:t>за</a:t>
            </a:r>
            <a:r>
              <a:rPr lang="en-US" sz="2800" dirty="0" smtClean="0"/>
              <a:t> </a:t>
            </a:r>
            <a:r>
              <a:rPr lang="en-US" sz="2800" dirty="0" err="1" smtClean="0"/>
              <a:t>олеснување</a:t>
            </a:r>
            <a:r>
              <a:rPr lang="en-US" sz="2800" dirty="0" smtClean="0"/>
              <a:t> и </a:t>
            </a:r>
            <a:r>
              <a:rPr lang="en-US" sz="2800" dirty="0" err="1" smtClean="0"/>
              <a:t>за</a:t>
            </a:r>
            <a:r>
              <a:rPr lang="en-US" sz="2800" dirty="0" smtClean="0"/>
              <a:t> </a:t>
            </a:r>
            <a:r>
              <a:rPr lang="en-US" sz="2800" dirty="0" err="1" smtClean="0"/>
              <a:t>развој</a:t>
            </a:r>
            <a:r>
              <a:rPr lang="en-US" sz="2800" dirty="0" smtClean="0"/>
              <a:t> </a:t>
            </a:r>
            <a:r>
              <a:rPr lang="en-US" sz="2800" dirty="0" err="1" smtClean="0"/>
              <a:t>на</a:t>
            </a:r>
            <a:r>
              <a:rPr lang="en-US" sz="2800" dirty="0" smtClean="0"/>
              <a:t> </a:t>
            </a:r>
            <a:r>
              <a:rPr lang="en-US" sz="2800" dirty="0" err="1" smtClean="0"/>
              <a:t>меѓународната</a:t>
            </a:r>
            <a:r>
              <a:rPr lang="en-US" sz="2800" dirty="0" smtClean="0"/>
              <a:t> </a:t>
            </a:r>
            <a:r>
              <a:rPr lang="en-US" sz="2800" dirty="0" err="1" smtClean="0"/>
              <a:t>соработка</a:t>
            </a:r>
            <a:r>
              <a:rPr lang="en-US" sz="2800" dirty="0" smtClean="0"/>
              <a:t> </a:t>
            </a:r>
            <a:r>
              <a:rPr lang="en-US" sz="2800" dirty="0" err="1" smtClean="0"/>
              <a:t>во</a:t>
            </a:r>
            <a:r>
              <a:rPr lang="en-US" sz="2800" dirty="0" smtClean="0"/>
              <a:t> </a:t>
            </a:r>
            <a:r>
              <a:rPr lang="en-US" sz="2800" dirty="0" err="1" smtClean="0"/>
              <a:t>кривичните</a:t>
            </a:r>
            <a:r>
              <a:rPr lang="en-US" sz="2800" dirty="0" smtClean="0"/>
              <a:t> </a:t>
            </a:r>
            <a:r>
              <a:rPr lang="en-US" sz="2800" dirty="0" err="1" smtClean="0"/>
              <a:t>истраги</a:t>
            </a:r>
            <a:endParaRPr lang="en-US" sz="2800" dirty="0" smtClean="0"/>
          </a:p>
          <a:p>
            <a:pPr eaLnBrk="1" hangingPunct="1"/>
            <a:r>
              <a:rPr lang="en-US" sz="2800" dirty="0" err="1" smtClean="0"/>
              <a:t>Наменети</a:t>
            </a:r>
            <a:r>
              <a:rPr lang="en-US" sz="2800" dirty="0" smtClean="0"/>
              <a:t> </a:t>
            </a:r>
            <a:r>
              <a:rPr lang="en-US" sz="2800" dirty="0" err="1" smtClean="0"/>
              <a:t>за</a:t>
            </a:r>
            <a:r>
              <a:rPr lang="en-US" sz="2800" dirty="0" smtClean="0"/>
              <a:t> </a:t>
            </a:r>
            <a:r>
              <a:rPr lang="en-US" sz="2800" dirty="0" err="1" smtClean="0"/>
              <a:t>хармонизирање</a:t>
            </a:r>
            <a:r>
              <a:rPr lang="en-US" sz="2800" dirty="0" smtClean="0"/>
              <a:t> </a:t>
            </a:r>
            <a:r>
              <a:rPr lang="en-US" sz="2800" dirty="0" err="1" smtClean="0"/>
              <a:t>на</a:t>
            </a:r>
            <a:r>
              <a:rPr lang="en-US" sz="2800" dirty="0" smtClean="0"/>
              <a:t> </a:t>
            </a:r>
            <a:r>
              <a:rPr lang="en-US" sz="2800" dirty="0" err="1" smtClean="0"/>
              <a:t>материјалното</a:t>
            </a:r>
            <a:r>
              <a:rPr lang="en-US" sz="2800" dirty="0" smtClean="0"/>
              <a:t> </a:t>
            </a:r>
            <a:r>
              <a:rPr lang="en-US" sz="2800" dirty="0" err="1" smtClean="0"/>
              <a:t>право</a:t>
            </a:r>
            <a:endParaRPr lang="en-US" sz="2800" dirty="0" smtClean="0"/>
          </a:p>
          <a:p>
            <a:pPr eaLnBrk="1" hangingPunct="1"/>
            <a:r>
              <a:rPr lang="en-US" sz="2800" dirty="0" err="1" smtClean="0"/>
              <a:t>Ги</a:t>
            </a:r>
            <a:r>
              <a:rPr lang="en-US" sz="2800" dirty="0" smtClean="0"/>
              <a:t> </a:t>
            </a:r>
            <a:r>
              <a:rPr lang="en-US" sz="2800" dirty="0" err="1" smtClean="0"/>
              <a:t>дефинираат</a:t>
            </a:r>
            <a:r>
              <a:rPr lang="en-US" sz="2800" dirty="0" smtClean="0"/>
              <a:t>:</a:t>
            </a:r>
          </a:p>
          <a:p>
            <a:pPr>
              <a:buFont typeface="Arial" charset="0"/>
              <a:buNone/>
            </a:pPr>
            <a:r>
              <a:rPr lang="en-US" sz="2000" dirty="0" smtClean="0"/>
              <a:t> - </a:t>
            </a:r>
            <a:r>
              <a:rPr lang="en-US" sz="2800" dirty="0" err="1" smtClean="0"/>
              <a:t>Кривичните</a:t>
            </a:r>
            <a:r>
              <a:rPr lang="en-US" sz="2800" dirty="0" smtClean="0"/>
              <a:t> </a:t>
            </a:r>
            <a:r>
              <a:rPr lang="en-US" sz="2800" dirty="0" err="1" smtClean="0"/>
              <a:t>дела</a:t>
            </a:r>
            <a:r>
              <a:rPr lang="en-US" sz="2800" dirty="0" smtClean="0"/>
              <a:t> </a:t>
            </a:r>
            <a:r>
              <a:rPr lang="en-US" sz="2800" dirty="0" err="1" smtClean="0"/>
              <a:t>против</a:t>
            </a:r>
            <a:r>
              <a:rPr lang="en-US" sz="2800" dirty="0" smtClean="0"/>
              <a:t> </a:t>
            </a:r>
            <a:r>
              <a:rPr lang="en-US" sz="2800" dirty="0" err="1" smtClean="0"/>
              <a:t>доверливоста</a:t>
            </a:r>
            <a:r>
              <a:rPr lang="en-US" sz="2800" dirty="0" smtClean="0"/>
              <a:t>, </a:t>
            </a:r>
            <a:r>
              <a:rPr lang="en-US" sz="2800" dirty="0" err="1" smtClean="0"/>
              <a:t>интегритетот</a:t>
            </a:r>
            <a:r>
              <a:rPr lang="en-US" sz="2800" dirty="0" smtClean="0"/>
              <a:t> и </a:t>
            </a:r>
            <a:r>
              <a:rPr lang="en-US" sz="2800" dirty="0" err="1" smtClean="0"/>
              <a:t>достапноста</a:t>
            </a:r>
            <a:r>
              <a:rPr lang="en-US" sz="2800" dirty="0" smtClean="0"/>
              <a:t> </a:t>
            </a:r>
            <a:r>
              <a:rPr lang="en-US" sz="2800" dirty="0" err="1" smtClean="0"/>
              <a:t>на</a:t>
            </a:r>
            <a:r>
              <a:rPr lang="en-US" sz="2800" dirty="0" smtClean="0"/>
              <a:t> </a:t>
            </a:r>
            <a:r>
              <a:rPr lang="en-US" sz="2800" dirty="0" err="1" smtClean="0"/>
              <a:t>компјутерските</a:t>
            </a:r>
            <a:r>
              <a:rPr lang="en-US" sz="2800" dirty="0" smtClean="0"/>
              <a:t> </a:t>
            </a:r>
            <a:r>
              <a:rPr lang="en-US" sz="2800" dirty="0" err="1" smtClean="0"/>
              <a:t>системи</a:t>
            </a:r>
            <a:r>
              <a:rPr lang="en-US" sz="2800" dirty="0" smtClean="0"/>
              <a:t> и </a:t>
            </a:r>
            <a:r>
              <a:rPr lang="en-US" sz="2800" dirty="0" err="1" smtClean="0"/>
              <a:t>податоци</a:t>
            </a:r>
            <a:endParaRPr lang="en-US" sz="2800" dirty="0" smtClean="0"/>
          </a:p>
          <a:p>
            <a:pPr>
              <a:buFontTx/>
              <a:buChar char="-"/>
            </a:pPr>
            <a:r>
              <a:rPr lang="en-US" sz="2800" dirty="0" err="1" smtClean="0"/>
              <a:t>Кривичните</a:t>
            </a:r>
            <a:r>
              <a:rPr lang="en-US" sz="2800" dirty="0" smtClean="0"/>
              <a:t> </a:t>
            </a:r>
            <a:r>
              <a:rPr lang="en-US" sz="2800" dirty="0" err="1" smtClean="0"/>
              <a:t>дела</a:t>
            </a:r>
            <a:r>
              <a:rPr lang="en-US" sz="2800" dirty="0" smtClean="0"/>
              <a:t> </a:t>
            </a:r>
            <a:r>
              <a:rPr lang="en-US" sz="2800" dirty="0" err="1" smtClean="0"/>
              <a:t>поврзани</a:t>
            </a:r>
            <a:r>
              <a:rPr lang="en-US" sz="2800" dirty="0" smtClean="0"/>
              <a:t> </a:t>
            </a:r>
            <a:r>
              <a:rPr lang="en-US" sz="2800" dirty="0" err="1" smtClean="0"/>
              <a:t>со</a:t>
            </a:r>
            <a:r>
              <a:rPr lang="en-US" sz="2800" dirty="0" smtClean="0"/>
              <a:t> </a:t>
            </a:r>
            <a:r>
              <a:rPr lang="en-US" sz="2800" dirty="0" err="1" smtClean="0"/>
              <a:t>компјутери</a:t>
            </a:r>
            <a:endParaRPr lang="en-US" sz="2800" dirty="0" smtClean="0"/>
          </a:p>
          <a:p>
            <a:pPr>
              <a:buFontTx/>
              <a:buChar char="-"/>
            </a:pPr>
            <a:r>
              <a:rPr lang="en-US" sz="2800" dirty="0" err="1" smtClean="0"/>
              <a:t>Кривичните</a:t>
            </a:r>
            <a:r>
              <a:rPr lang="en-US" sz="2800" dirty="0" smtClean="0"/>
              <a:t> </a:t>
            </a:r>
            <a:r>
              <a:rPr lang="en-US" sz="2800" dirty="0" err="1" smtClean="0"/>
              <a:t>дела</a:t>
            </a:r>
            <a:r>
              <a:rPr lang="en-US" sz="2800" dirty="0" smtClean="0"/>
              <a:t> </a:t>
            </a:r>
            <a:r>
              <a:rPr lang="en-US" sz="2800" dirty="0" err="1" smtClean="0"/>
              <a:t>поврзани</a:t>
            </a:r>
            <a:r>
              <a:rPr lang="en-US" sz="2800" dirty="0" smtClean="0"/>
              <a:t> </a:t>
            </a:r>
            <a:r>
              <a:rPr lang="en-US" sz="2800" dirty="0" err="1" smtClean="0"/>
              <a:t>со</a:t>
            </a:r>
            <a:r>
              <a:rPr lang="en-US" sz="2800" dirty="0" smtClean="0"/>
              <a:t> </a:t>
            </a:r>
            <a:r>
              <a:rPr lang="en-US" sz="2800" dirty="0" err="1" smtClean="0"/>
              <a:t>содржината</a:t>
            </a:r>
            <a:endParaRPr lang="en-US" sz="2800" dirty="0" smtClean="0"/>
          </a:p>
        </p:txBody>
      </p:sp>
      <p:sp>
        <p:nvSpPr>
          <p:cNvPr id="7171" name="Rectangle 2"/>
          <p:cNvSpPr>
            <a:spLocks noGrp="1"/>
          </p:cNvSpPr>
          <p:nvPr>
            <p:ph type="title"/>
          </p:nvPr>
        </p:nvSpPr>
        <p:spPr/>
        <p:txBody>
          <a:bodyPr/>
          <a:lstStyle/>
          <a:p>
            <a:pPr eaLnBrk="1" hangingPunct="1"/>
            <a:r>
              <a:rPr lang="en-US" b="1" smtClean="0"/>
              <a:t>Одредби од материјалното кривично право</a:t>
            </a: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059DFE9-0932-4790-A7AB-5D93C1FE1B58}" type="slidenum">
              <a:rPr lang="en-US" smtClean="0">
                <a:solidFill>
                  <a:srgbClr val="898989"/>
                </a:solidFill>
                <a:latin typeface="Calibri" pitchFamily="34" charset="0"/>
              </a:rPr>
              <a:pPr eaLnBrk="1" hangingPunct="1"/>
              <a:t>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p:txBody>
          <a:bodyPr/>
          <a:lstStyle/>
          <a:p>
            <a:pPr eaLnBrk="1" hangingPunct="1"/>
            <a:r>
              <a:rPr lang="en-US" b="1" smtClean="0"/>
              <a:t>Член 6 – Злоупотреба на уреди</a:t>
            </a:r>
          </a:p>
        </p:txBody>
      </p:sp>
      <p:sp>
        <p:nvSpPr>
          <p:cNvPr id="62467" name="Rectangle 3"/>
          <p:cNvSpPr>
            <a:spLocks noGrp="1"/>
          </p:cNvSpPr>
          <p:nvPr>
            <p:ph type="body" idx="1"/>
          </p:nvPr>
        </p:nvSpPr>
        <p:spPr>
          <a:xfrm>
            <a:off x="457200" y="1544638"/>
            <a:ext cx="8229600" cy="4983162"/>
          </a:xfrm>
        </p:spPr>
        <p:txBody>
          <a:bodyPr/>
          <a:lstStyle/>
          <a:p>
            <a:pPr marL="293688" lvl="1" indent="-293688" algn="just" eaLnBrk="1" hangingPunct="1">
              <a:lnSpc>
                <a:spcPct val="90000"/>
              </a:lnSpc>
              <a:buFont typeface="Arial" charset="0"/>
              <a:buNone/>
            </a:pPr>
            <a:r>
              <a:rPr lang="en-US" sz="2300" dirty="0" smtClean="0"/>
              <a:t>2.	</a:t>
            </a:r>
            <a:r>
              <a:rPr lang="en-US" sz="2300" dirty="0" err="1" smtClean="0"/>
              <a:t>Не</a:t>
            </a:r>
            <a:r>
              <a:rPr lang="en-US" sz="2300" dirty="0" smtClean="0"/>
              <a:t> </a:t>
            </a:r>
            <a:r>
              <a:rPr lang="en-US" sz="2300" dirty="0" err="1" smtClean="0"/>
              <a:t>смее</a:t>
            </a:r>
            <a:r>
              <a:rPr lang="en-US" sz="2300" dirty="0" smtClean="0"/>
              <a:t> </a:t>
            </a:r>
            <a:r>
              <a:rPr lang="en-US" sz="2300" dirty="0" err="1" smtClean="0"/>
              <a:t>да</a:t>
            </a:r>
            <a:r>
              <a:rPr lang="en-US" sz="2300" dirty="0" smtClean="0"/>
              <a:t> </a:t>
            </a:r>
            <a:r>
              <a:rPr lang="en-US" sz="2300" dirty="0" err="1" smtClean="0"/>
              <a:t>се</a:t>
            </a:r>
            <a:r>
              <a:rPr lang="en-US" sz="2300" dirty="0" smtClean="0"/>
              <a:t> </a:t>
            </a:r>
            <a:r>
              <a:rPr lang="en-US" sz="2300" dirty="0" err="1" smtClean="0"/>
              <a:t>толкува</a:t>
            </a:r>
            <a:r>
              <a:rPr lang="en-US" sz="2300" dirty="0" smtClean="0"/>
              <a:t> </a:t>
            </a:r>
            <a:r>
              <a:rPr lang="en-US" sz="2300" dirty="0" err="1" smtClean="0"/>
              <a:t>дека</a:t>
            </a:r>
            <a:r>
              <a:rPr lang="en-US" sz="2300" dirty="0" smtClean="0"/>
              <a:t> </a:t>
            </a:r>
            <a:r>
              <a:rPr lang="en-US" sz="2300" dirty="0" err="1" smtClean="0"/>
              <a:t>овој</a:t>
            </a:r>
            <a:r>
              <a:rPr lang="en-US" sz="2300" dirty="0" smtClean="0"/>
              <a:t> </a:t>
            </a:r>
            <a:r>
              <a:rPr lang="en-US" sz="2300" dirty="0" err="1" smtClean="0"/>
              <a:t>член</a:t>
            </a:r>
            <a:r>
              <a:rPr lang="en-US" sz="2300" dirty="0" smtClean="0"/>
              <a:t> </a:t>
            </a:r>
            <a:r>
              <a:rPr lang="en-US" sz="2300" dirty="0" err="1" smtClean="0"/>
              <a:t>воспоставува</a:t>
            </a:r>
            <a:r>
              <a:rPr lang="en-US" sz="2300" dirty="0" smtClean="0"/>
              <a:t> </a:t>
            </a:r>
            <a:r>
              <a:rPr lang="en-US" sz="2300" dirty="0" err="1" smtClean="0"/>
              <a:t>кривична</a:t>
            </a:r>
            <a:r>
              <a:rPr lang="en-US" sz="2300" dirty="0" smtClean="0"/>
              <a:t> </a:t>
            </a:r>
            <a:r>
              <a:rPr lang="en-US" sz="2300" dirty="0" err="1" smtClean="0"/>
              <a:t>одговорност</a:t>
            </a:r>
            <a:r>
              <a:rPr lang="en-US" sz="2300" dirty="0" smtClean="0"/>
              <a:t> </a:t>
            </a:r>
            <a:r>
              <a:rPr lang="en-US" sz="2300" dirty="0" err="1" smtClean="0"/>
              <a:t>во</a:t>
            </a:r>
            <a:r>
              <a:rPr lang="en-US" sz="2300" dirty="0" smtClean="0"/>
              <a:t> </a:t>
            </a:r>
            <a:r>
              <a:rPr lang="en-US" sz="2300" dirty="0" err="1" smtClean="0"/>
              <a:t>случај</a:t>
            </a:r>
            <a:r>
              <a:rPr lang="en-US" sz="2300" dirty="0" smtClean="0"/>
              <a:t> </a:t>
            </a:r>
            <a:r>
              <a:rPr lang="en-US" sz="2300" dirty="0" err="1" smtClean="0"/>
              <a:t>кога</a:t>
            </a:r>
            <a:r>
              <a:rPr lang="en-US" sz="2300" dirty="0" smtClean="0"/>
              <a:t> </a:t>
            </a:r>
            <a:r>
              <a:rPr lang="en-US" sz="2300" dirty="0" err="1" smtClean="0"/>
              <a:t>производството</a:t>
            </a:r>
            <a:r>
              <a:rPr lang="en-US" sz="2300" dirty="0" smtClean="0"/>
              <a:t>, </a:t>
            </a:r>
            <a:r>
              <a:rPr lang="en-US" sz="2300" dirty="0" err="1" smtClean="0"/>
              <a:t>продажбата</a:t>
            </a:r>
            <a:r>
              <a:rPr lang="en-US" sz="2300" dirty="0" smtClean="0"/>
              <a:t>, </a:t>
            </a:r>
            <a:r>
              <a:rPr lang="en-US" sz="2300" dirty="0" err="1" smtClean="0"/>
              <a:t>набавката</a:t>
            </a:r>
            <a:r>
              <a:rPr lang="en-US" sz="2300" dirty="0" smtClean="0"/>
              <a:t> </a:t>
            </a:r>
            <a:r>
              <a:rPr lang="en-US" sz="2300" dirty="0" err="1" smtClean="0"/>
              <a:t>заради</a:t>
            </a:r>
            <a:r>
              <a:rPr lang="en-US" sz="2300" dirty="0" smtClean="0"/>
              <a:t> </a:t>
            </a:r>
            <a:r>
              <a:rPr lang="en-US" sz="2300" dirty="0" err="1" smtClean="0"/>
              <a:t>употреба</a:t>
            </a:r>
            <a:r>
              <a:rPr lang="en-US" sz="2300" dirty="0" smtClean="0"/>
              <a:t>, </a:t>
            </a:r>
            <a:r>
              <a:rPr lang="en-US" sz="2300" dirty="0" err="1" smtClean="0"/>
              <a:t>увоз</a:t>
            </a:r>
            <a:r>
              <a:rPr lang="en-US" sz="2300" dirty="0" smtClean="0"/>
              <a:t>, </a:t>
            </a:r>
            <a:r>
              <a:rPr lang="en-US" sz="2300" dirty="0" err="1" smtClean="0"/>
              <a:t>дистрибуирање</a:t>
            </a:r>
            <a:r>
              <a:rPr lang="en-US" sz="2300" dirty="0" smtClean="0"/>
              <a:t> </a:t>
            </a:r>
            <a:r>
              <a:rPr lang="en-US" sz="2300" dirty="0" err="1" smtClean="0"/>
              <a:t>или</a:t>
            </a:r>
            <a:r>
              <a:rPr lang="en-US" sz="2300" dirty="0" smtClean="0"/>
              <a:t> </a:t>
            </a:r>
            <a:r>
              <a:rPr lang="en-US" sz="2300" dirty="0" err="1" smtClean="0"/>
              <a:t>други</a:t>
            </a:r>
            <a:r>
              <a:rPr lang="en-US" sz="2300" dirty="0" smtClean="0"/>
              <a:t> </a:t>
            </a:r>
            <a:r>
              <a:rPr lang="en-US" sz="2300" dirty="0" err="1" smtClean="0"/>
              <a:t>видови</a:t>
            </a:r>
            <a:r>
              <a:rPr lang="en-US" sz="2300" dirty="0" smtClean="0"/>
              <a:t> </a:t>
            </a:r>
            <a:r>
              <a:rPr lang="en-US" sz="2300" dirty="0" err="1" smtClean="0"/>
              <a:t>ставање</a:t>
            </a:r>
            <a:r>
              <a:rPr lang="en-US" sz="2300" dirty="0" smtClean="0"/>
              <a:t> </a:t>
            </a:r>
            <a:r>
              <a:rPr lang="en-US" sz="2300" dirty="0" err="1" smtClean="0"/>
              <a:t>на</a:t>
            </a:r>
            <a:r>
              <a:rPr lang="en-US" sz="2300" dirty="0" smtClean="0"/>
              <a:t> </a:t>
            </a:r>
            <a:r>
              <a:rPr lang="en-US" sz="2300" dirty="0" err="1" smtClean="0"/>
              <a:t>располагање</a:t>
            </a:r>
            <a:r>
              <a:rPr lang="en-US" sz="2300" dirty="0" smtClean="0"/>
              <a:t> </a:t>
            </a:r>
            <a:r>
              <a:rPr lang="en-US" sz="2300" dirty="0" err="1" smtClean="0"/>
              <a:t>или</a:t>
            </a:r>
            <a:r>
              <a:rPr lang="en-US" sz="2300" dirty="0" smtClean="0"/>
              <a:t> </a:t>
            </a:r>
            <a:r>
              <a:rPr lang="en-US" sz="2300" dirty="0" err="1" smtClean="0"/>
              <a:t>на</a:t>
            </a:r>
            <a:r>
              <a:rPr lang="en-US" sz="2300" dirty="0" smtClean="0"/>
              <a:t> </a:t>
            </a:r>
            <a:r>
              <a:rPr lang="en-US" sz="2300" dirty="0" err="1" smtClean="0"/>
              <a:t>поседување</a:t>
            </a:r>
            <a:r>
              <a:rPr lang="en-US" sz="2300" dirty="0" smtClean="0"/>
              <a:t>, </a:t>
            </a:r>
            <a:r>
              <a:rPr lang="en-US" sz="2300" dirty="0" err="1" smtClean="0"/>
              <a:t>наведени</a:t>
            </a:r>
            <a:r>
              <a:rPr lang="en-US" sz="2300" dirty="0" smtClean="0"/>
              <a:t> </a:t>
            </a:r>
            <a:r>
              <a:rPr lang="en-US" sz="2300" dirty="0" err="1" smtClean="0"/>
              <a:t>во</a:t>
            </a:r>
            <a:r>
              <a:rPr lang="en-US" sz="2300" dirty="0" smtClean="0"/>
              <a:t> </a:t>
            </a:r>
            <a:r>
              <a:rPr lang="en-US" sz="2300" dirty="0" err="1" smtClean="0"/>
              <a:t>став</a:t>
            </a:r>
            <a:r>
              <a:rPr lang="en-US" sz="2300" dirty="0" smtClean="0"/>
              <a:t> 1 </a:t>
            </a:r>
            <a:r>
              <a:rPr lang="en-US" sz="2300" dirty="0" err="1" smtClean="0"/>
              <a:t>од</a:t>
            </a:r>
            <a:r>
              <a:rPr lang="en-US" sz="2300" dirty="0" smtClean="0"/>
              <a:t> </a:t>
            </a:r>
            <a:r>
              <a:rPr lang="en-US" sz="2300" dirty="0" err="1" smtClean="0"/>
              <a:t>овој</a:t>
            </a:r>
            <a:r>
              <a:rPr lang="en-US" sz="2300" dirty="0" smtClean="0"/>
              <a:t> </a:t>
            </a:r>
            <a:r>
              <a:rPr lang="en-US" sz="2300" dirty="0" err="1" smtClean="0"/>
              <a:t>член</a:t>
            </a:r>
            <a:r>
              <a:rPr lang="en-US" sz="2300" dirty="0" smtClean="0"/>
              <a:t>, </a:t>
            </a:r>
            <a:r>
              <a:rPr lang="en-US" sz="2300" dirty="0" err="1" smtClean="0"/>
              <a:t>не</a:t>
            </a:r>
            <a:r>
              <a:rPr lang="en-US" sz="2300" dirty="0" smtClean="0"/>
              <a:t> </a:t>
            </a:r>
            <a:r>
              <a:rPr lang="en-US" sz="2300" dirty="0" err="1" smtClean="0"/>
              <a:t>служат</a:t>
            </a:r>
            <a:r>
              <a:rPr lang="en-US" sz="2300" dirty="0" smtClean="0"/>
              <a:t> </a:t>
            </a:r>
            <a:r>
              <a:rPr lang="en-US" sz="2300" dirty="0" err="1" smtClean="0"/>
              <a:t>за</a:t>
            </a:r>
            <a:r>
              <a:rPr lang="en-US" sz="2300" dirty="0" smtClean="0"/>
              <a:t> </a:t>
            </a:r>
            <a:r>
              <a:rPr lang="en-US" sz="2300" dirty="0" err="1" smtClean="0"/>
              <a:t>извршување</a:t>
            </a:r>
            <a:r>
              <a:rPr lang="en-US" sz="2300" dirty="0" smtClean="0"/>
              <a:t> </a:t>
            </a:r>
            <a:r>
              <a:rPr lang="en-US" sz="2300" dirty="0" err="1" smtClean="0"/>
              <a:t>на</a:t>
            </a:r>
            <a:r>
              <a:rPr lang="en-US" sz="2300" dirty="0" smtClean="0"/>
              <a:t> </a:t>
            </a:r>
            <a:r>
              <a:rPr lang="en-US" sz="2300" dirty="0" err="1" smtClean="0"/>
              <a:t>делата</a:t>
            </a:r>
            <a:r>
              <a:rPr lang="en-US" sz="2300" dirty="0" smtClean="0"/>
              <a:t> </a:t>
            </a:r>
            <a:r>
              <a:rPr lang="en-US" sz="2300" dirty="0" err="1" smtClean="0"/>
              <a:t>што</a:t>
            </a:r>
            <a:r>
              <a:rPr lang="en-US" sz="2300" dirty="0" smtClean="0"/>
              <a:t> </a:t>
            </a:r>
            <a:r>
              <a:rPr lang="en-US" sz="2300" dirty="0" err="1" smtClean="0"/>
              <a:t>се</a:t>
            </a:r>
            <a:r>
              <a:rPr lang="en-US" sz="2300" dirty="0" smtClean="0"/>
              <a:t> </a:t>
            </a:r>
            <a:r>
              <a:rPr lang="en-US" sz="2300" dirty="0" err="1" smtClean="0"/>
              <a:t>наведени</a:t>
            </a:r>
            <a:r>
              <a:rPr lang="en-US" sz="2300" dirty="0" smtClean="0"/>
              <a:t> </a:t>
            </a:r>
            <a:r>
              <a:rPr lang="en-US" sz="2300" dirty="0" err="1" smtClean="0"/>
              <a:t>во</a:t>
            </a:r>
            <a:r>
              <a:rPr lang="en-US" sz="2300" dirty="0" smtClean="0"/>
              <a:t> </a:t>
            </a:r>
            <a:r>
              <a:rPr lang="en-US" sz="2300" dirty="0" err="1" smtClean="0"/>
              <a:t>членовите</a:t>
            </a:r>
            <a:r>
              <a:rPr lang="en-US" sz="2300" dirty="0" smtClean="0"/>
              <a:t> </a:t>
            </a:r>
            <a:r>
              <a:rPr lang="en-US" sz="2300" dirty="0" err="1" smtClean="0"/>
              <a:t>од</a:t>
            </a:r>
            <a:r>
              <a:rPr lang="en-US" sz="2300" dirty="0" smtClean="0"/>
              <a:t> 2 </a:t>
            </a:r>
            <a:r>
              <a:rPr lang="en-US" sz="2300" dirty="0" err="1" smtClean="0"/>
              <a:t>до</a:t>
            </a:r>
            <a:r>
              <a:rPr lang="en-US" sz="2300" dirty="0" smtClean="0"/>
              <a:t> 5 </a:t>
            </a:r>
            <a:r>
              <a:rPr lang="en-US" sz="2300" dirty="0" err="1" smtClean="0"/>
              <a:t>од</a:t>
            </a:r>
            <a:r>
              <a:rPr lang="en-US" sz="2300" dirty="0" smtClean="0"/>
              <a:t> </a:t>
            </a:r>
            <a:r>
              <a:rPr lang="en-US" sz="2300" dirty="0" err="1" smtClean="0"/>
              <a:t>оваа</a:t>
            </a:r>
            <a:r>
              <a:rPr lang="en-US" sz="2300" dirty="0" smtClean="0"/>
              <a:t> </a:t>
            </a:r>
            <a:r>
              <a:rPr lang="en-US" sz="2300" dirty="0" err="1" smtClean="0"/>
              <a:t>Конвенција</a:t>
            </a:r>
            <a:r>
              <a:rPr lang="en-US" sz="2300" dirty="0" smtClean="0"/>
              <a:t>, </a:t>
            </a:r>
            <a:r>
              <a:rPr lang="en-US" sz="2300" dirty="0" err="1" smtClean="0"/>
              <a:t>на</a:t>
            </a:r>
            <a:r>
              <a:rPr lang="en-US" sz="2300" dirty="0" smtClean="0"/>
              <a:t> </a:t>
            </a:r>
            <a:r>
              <a:rPr lang="en-US" sz="2300" dirty="0" err="1" smtClean="0"/>
              <a:t>пример</a:t>
            </a:r>
            <a:r>
              <a:rPr lang="en-US" sz="2300" dirty="0" smtClean="0"/>
              <a:t>, </a:t>
            </a:r>
            <a:r>
              <a:rPr lang="en-US" sz="2300" dirty="0" err="1" smtClean="0"/>
              <a:t>кога</a:t>
            </a:r>
            <a:r>
              <a:rPr lang="en-US" sz="2300" dirty="0" smtClean="0"/>
              <a:t> </a:t>
            </a:r>
            <a:r>
              <a:rPr lang="en-US" sz="2300" dirty="0" err="1" smtClean="0"/>
              <a:t>служат</a:t>
            </a:r>
            <a:r>
              <a:rPr lang="en-US" sz="2300" dirty="0" smtClean="0"/>
              <a:t> </a:t>
            </a:r>
            <a:r>
              <a:rPr lang="en-US" sz="2300" dirty="0" err="1" smtClean="0"/>
              <a:t>за</a:t>
            </a:r>
            <a:r>
              <a:rPr lang="en-US" sz="2300" dirty="0" smtClean="0"/>
              <a:t> </a:t>
            </a:r>
            <a:r>
              <a:rPr lang="en-US" sz="2300" dirty="0" err="1" smtClean="0"/>
              <a:t>овластено</a:t>
            </a:r>
            <a:r>
              <a:rPr lang="en-US" sz="2300" dirty="0" smtClean="0"/>
              <a:t> </a:t>
            </a:r>
            <a:r>
              <a:rPr lang="en-US" sz="2300" dirty="0" err="1" smtClean="0"/>
              <a:t>тестирање</a:t>
            </a:r>
            <a:r>
              <a:rPr lang="en-US" sz="2300" dirty="0" smtClean="0"/>
              <a:t> </a:t>
            </a:r>
            <a:r>
              <a:rPr lang="en-US" sz="2300" dirty="0" err="1" smtClean="0"/>
              <a:t>или</a:t>
            </a:r>
            <a:r>
              <a:rPr lang="en-US" sz="2300" dirty="0" smtClean="0"/>
              <a:t> </a:t>
            </a:r>
            <a:r>
              <a:rPr lang="en-US" sz="2300" dirty="0" err="1" smtClean="0"/>
              <a:t>заштита</a:t>
            </a:r>
            <a:r>
              <a:rPr lang="en-US" sz="2300" dirty="0" smtClean="0"/>
              <a:t> </a:t>
            </a:r>
            <a:r>
              <a:rPr lang="en-US" sz="2300" dirty="0" err="1" smtClean="0"/>
              <a:t>на</a:t>
            </a:r>
            <a:r>
              <a:rPr lang="en-US" sz="2300" dirty="0" smtClean="0"/>
              <a:t> </a:t>
            </a:r>
            <a:r>
              <a:rPr lang="en-US" sz="2300" dirty="0" err="1" smtClean="0"/>
              <a:t>компјутерските</a:t>
            </a:r>
            <a:r>
              <a:rPr lang="en-US" sz="2300" dirty="0" smtClean="0"/>
              <a:t> </a:t>
            </a:r>
            <a:r>
              <a:rPr lang="en-US" sz="2300" dirty="0" err="1" smtClean="0"/>
              <a:t>системи</a:t>
            </a:r>
            <a:r>
              <a:rPr lang="en-US" sz="2300" dirty="0" smtClean="0"/>
              <a:t>.</a:t>
            </a:r>
          </a:p>
          <a:p>
            <a:pPr marL="293688" lvl="1" indent="-293688" algn="just" eaLnBrk="1" hangingPunct="1">
              <a:lnSpc>
                <a:spcPct val="90000"/>
              </a:lnSpc>
              <a:buFont typeface="Arial" charset="0"/>
              <a:buNone/>
            </a:pPr>
            <a:endParaRPr lang="en-US" altLang="en-US" sz="2300" dirty="0" smtClean="0"/>
          </a:p>
          <a:p>
            <a:pPr marL="293688" lvl="1" indent="-293688" algn="just" eaLnBrk="1" hangingPunct="1">
              <a:lnSpc>
                <a:spcPct val="90000"/>
              </a:lnSpc>
              <a:buFont typeface="Arial" charset="0"/>
              <a:buNone/>
            </a:pPr>
            <a:r>
              <a:rPr lang="en-US" sz="2300" dirty="0" smtClean="0"/>
              <a:t>3. </a:t>
            </a:r>
            <a:r>
              <a:rPr lang="en-US" sz="2300" dirty="0" err="1" smtClean="0"/>
              <a:t>Секоја</a:t>
            </a:r>
            <a:r>
              <a:rPr lang="en-US" sz="2300" dirty="0" smtClean="0"/>
              <a:t> </a:t>
            </a:r>
            <a:r>
              <a:rPr lang="en-US" sz="2300" dirty="0" err="1" smtClean="0"/>
              <a:t>страна</a:t>
            </a:r>
            <a:r>
              <a:rPr lang="en-US" sz="2300" dirty="0" smtClean="0"/>
              <a:t> </a:t>
            </a:r>
            <a:r>
              <a:rPr lang="en-US" sz="2300" dirty="0" err="1" smtClean="0"/>
              <a:t>може</a:t>
            </a:r>
            <a:r>
              <a:rPr lang="en-US" sz="2300" dirty="0" smtClean="0"/>
              <a:t> </a:t>
            </a:r>
            <a:r>
              <a:rPr lang="en-US" sz="2300" dirty="0" err="1" smtClean="0"/>
              <a:t>да</a:t>
            </a:r>
            <a:r>
              <a:rPr lang="en-US" sz="2300" dirty="0" smtClean="0"/>
              <a:t> </a:t>
            </a:r>
            <a:r>
              <a:rPr lang="en-US" sz="2300" dirty="0" err="1" smtClean="0"/>
              <a:t>го</a:t>
            </a:r>
            <a:r>
              <a:rPr lang="en-US" sz="2300" dirty="0" smtClean="0"/>
              <a:t> </a:t>
            </a:r>
            <a:r>
              <a:rPr lang="en-US" sz="2300" dirty="0" err="1" smtClean="0"/>
              <a:t>задржи</a:t>
            </a:r>
            <a:r>
              <a:rPr lang="en-US" sz="2300" dirty="0" smtClean="0"/>
              <a:t> </a:t>
            </a:r>
            <a:r>
              <a:rPr lang="en-US" sz="2300" dirty="0" err="1" smtClean="0"/>
              <a:t>правото</a:t>
            </a:r>
            <a:r>
              <a:rPr lang="en-US" sz="2300" dirty="0" smtClean="0"/>
              <a:t> </a:t>
            </a:r>
            <a:r>
              <a:rPr lang="en-US" sz="2300" dirty="0" err="1" smtClean="0"/>
              <a:t>да</a:t>
            </a:r>
            <a:r>
              <a:rPr lang="en-US" sz="2300" dirty="0" smtClean="0"/>
              <a:t> </a:t>
            </a:r>
            <a:r>
              <a:rPr lang="en-US" sz="2300" dirty="0" err="1" smtClean="0"/>
              <a:t>не</a:t>
            </a:r>
            <a:r>
              <a:rPr lang="en-US" sz="2300" dirty="0" smtClean="0"/>
              <a:t> </a:t>
            </a:r>
            <a:r>
              <a:rPr lang="en-US" sz="2300" dirty="0" err="1" smtClean="0"/>
              <a:t>го</a:t>
            </a:r>
            <a:r>
              <a:rPr lang="en-US" sz="2300" dirty="0" smtClean="0"/>
              <a:t> </a:t>
            </a:r>
            <a:r>
              <a:rPr lang="en-US" sz="2300" dirty="0" err="1" smtClean="0"/>
              <a:t>применува</a:t>
            </a:r>
            <a:r>
              <a:rPr lang="en-US" sz="2300" dirty="0" smtClean="0"/>
              <a:t> </a:t>
            </a:r>
            <a:r>
              <a:rPr lang="en-US" sz="2300" dirty="0" err="1" smtClean="0"/>
              <a:t>став</a:t>
            </a:r>
            <a:r>
              <a:rPr lang="en-US" sz="2300" dirty="0" smtClean="0"/>
              <a:t> 1 </a:t>
            </a:r>
            <a:r>
              <a:rPr lang="en-US" sz="2300" dirty="0" err="1" smtClean="0"/>
              <a:t>од</a:t>
            </a:r>
            <a:r>
              <a:rPr lang="en-US" sz="2300" dirty="0" smtClean="0"/>
              <a:t> </a:t>
            </a:r>
            <a:r>
              <a:rPr lang="en-US" sz="2300" dirty="0" err="1" smtClean="0"/>
              <a:t>овој</a:t>
            </a:r>
            <a:r>
              <a:rPr lang="en-US" sz="2300" dirty="0" smtClean="0"/>
              <a:t> </a:t>
            </a:r>
            <a:r>
              <a:rPr lang="en-US" sz="2300" dirty="0" err="1" smtClean="0"/>
              <a:t>член</a:t>
            </a:r>
            <a:r>
              <a:rPr lang="en-US" sz="2300" dirty="0" smtClean="0"/>
              <a:t>, </a:t>
            </a:r>
            <a:r>
              <a:rPr lang="en-US" sz="2300" dirty="0" err="1" smtClean="0"/>
              <a:t>под</a:t>
            </a:r>
            <a:r>
              <a:rPr lang="en-US" sz="2300" dirty="0" smtClean="0"/>
              <a:t> </a:t>
            </a:r>
            <a:r>
              <a:rPr lang="en-US" sz="2300" dirty="0" err="1" smtClean="0"/>
              <a:t>услов</a:t>
            </a:r>
            <a:r>
              <a:rPr lang="en-US" sz="2300" dirty="0" smtClean="0"/>
              <a:t> </a:t>
            </a:r>
            <a:r>
              <a:rPr lang="en-US" sz="2300" dirty="0" err="1" smtClean="0"/>
              <a:t>тоа</a:t>
            </a:r>
            <a:r>
              <a:rPr lang="en-US" sz="2300" dirty="0" smtClean="0"/>
              <a:t> </a:t>
            </a:r>
            <a:r>
              <a:rPr lang="en-US" sz="2300" dirty="0" err="1" smtClean="0"/>
              <a:t>задржување</a:t>
            </a:r>
            <a:r>
              <a:rPr lang="en-US" sz="2300" dirty="0" smtClean="0"/>
              <a:t> </a:t>
            </a:r>
            <a:r>
              <a:rPr lang="en-US" sz="2300" dirty="0" err="1" smtClean="0"/>
              <a:t>на</a:t>
            </a:r>
            <a:r>
              <a:rPr lang="en-US" sz="2300" dirty="0" smtClean="0"/>
              <a:t> </a:t>
            </a:r>
            <a:r>
              <a:rPr lang="en-US" sz="2300" dirty="0" err="1" smtClean="0"/>
              <a:t>правото</a:t>
            </a:r>
            <a:r>
              <a:rPr lang="en-US" sz="2300" dirty="0" smtClean="0"/>
              <a:t> </a:t>
            </a:r>
            <a:r>
              <a:rPr lang="en-US" sz="2300" dirty="0" err="1" smtClean="0"/>
              <a:t>да</a:t>
            </a:r>
            <a:r>
              <a:rPr lang="en-US" sz="2300" dirty="0" smtClean="0"/>
              <a:t> </a:t>
            </a:r>
            <a:r>
              <a:rPr lang="en-US" sz="2300" dirty="0" err="1" smtClean="0"/>
              <a:t>не</a:t>
            </a:r>
            <a:r>
              <a:rPr lang="en-US" sz="2300" dirty="0" smtClean="0"/>
              <a:t> </a:t>
            </a:r>
            <a:r>
              <a:rPr lang="en-US" sz="2300" dirty="0" err="1" smtClean="0"/>
              <a:t>се</a:t>
            </a:r>
            <a:r>
              <a:rPr lang="en-US" sz="2300" dirty="0" smtClean="0"/>
              <a:t> </a:t>
            </a:r>
            <a:r>
              <a:rPr lang="en-US" sz="2300" dirty="0" err="1" smtClean="0"/>
              <a:t>однесува</a:t>
            </a:r>
            <a:r>
              <a:rPr lang="en-US" sz="2300" dirty="0" smtClean="0"/>
              <a:t> </a:t>
            </a:r>
            <a:r>
              <a:rPr lang="en-US" sz="2300" dirty="0" err="1" smtClean="0"/>
              <a:t>на</a:t>
            </a:r>
            <a:r>
              <a:rPr lang="en-US" sz="2300" dirty="0" smtClean="0"/>
              <a:t> </a:t>
            </a:r>
            <a:r>
              <a:rPr lang="en-US" sz="2300" dirty="0" err="1" smtClean="0"/>
              <a:t>продажба</a:t>
            </a:r>
            <a:r>
              <a:rPr lang="en-US" sz="2300" dirty="0" smtClean="0"/>
              <a:t>, </a:t>
            </a:r>
            <a:r>
              <a:rPr lang="en-US" sz="2300" dirty="0" err="1" smtClean="0"/>
              <a:t>дистрибуирање</a:t>
            </a:r>
            <a:r>
              <a:rPr lang="en-US" sz="2300" dirty="0" smtClean="0"/>
              <a:t> </a:t>
            </a:r>
            <a:r>
              <a:rPr lang="en-US" sz="2300" dirty="0" err="1" smtClean="0"/>
              <a:t>или</a:t>
            </a:r>
            <a:r>
              <a:rPr lang="en-US" sz="2300" dirty="0" smtClean="0"/>
              <a:t> </a:t>
            </a:r>
            <a:r>
              <a:rPr lang="en-US" sz="2300" dirty="0" err="1" smtClean="0"/>
              <a:t>на</a:t>
            </a:r>
            <a:r>
              <a:rPr lang="en-US" sz="2300" dirty="0" smtClean="0"/>
              <a:t> </a:t>
            </a:r>
            <a:r>
              <a:rPr lang="en-US" sz="2300" dirty="0" err="1" smtClean="0"/>
              <a:t>друг</a:t>
            </a:r>
            <a:r>
              <a:rPr lang="en-US" sz="2300" dirty="0" smtClean="0"/>
              <a:t> </a:t>
            </a:r>
            <a:r>
              <a:rPr lang="en-US" sz="2300" dirty="0" err="1" smtClean="0"/>
              <a:t>начин</a:t>
            </a:r>
            <a:r>
              <a:rPr lang="en-US" sz="2300" dirty="0" smtClean="0"/>
              <a:t> </a:t>
            </a:r>
            <a:r>
              <a:rPr lang="en-US" sz="2300" dirty="0" err="1" smtClean="0"/>
              <a:t>ставање</a:t>
            </a:r>
            <a:r>
              <a:rPr lang="en-US" sz="2300" dirty="0" smtClean="0"/>
              <a:t> </a:t>
            </a:r>
            <a:r>
              <a:rPr lang="en-US" sz="2300" dirty="0" err="1" smtClean="0"/>
              <a:t>на</a:t>
            </a:r>
            <a:r>
              <a:rPr lang="en-US" sz="2300" dirty="0" smtClean="0"/>
              <a:t> </a:t>
            </a:r>
            <a:r>
              <a:rPr lang="en-US" sz="2300" dirty="0" err="1" smtClean="0"/>
              <a:t>располагање</a:t>
            </a:r>
            <a:r>
              <a:rPr lang="en-US" sz="2300" dirty="0" smtClean="0"/>
              <a:t> </a:t>
            </a:r>
            <a:r>
              <a:rPr lang="en-US" sz="2300" dirty="0" err="1" smtClean="0"/>
              <a:t>на</a:t>
            </a:r>
            <a:r>
              <a:rPr lang="en-US" sz="2300" dirty="0" smtClean="0"/>
              <a:t> </a:t>
            </a:r>
            <a:r>
              <a:rPr lang="en-US" sz="2300" dirty="0" err="1" smtClean="0"/>
              <a:t>работите</a:t>
            </a:r>
            <a:r>
              <a:rPr lang="en-US" sz="2300" dirty="0" smtClean="0"/>
              <a:t> </a:t>
            </a:r>
            <a:r>
              <a:rPr lang="en-US" sz="2300" dirty="0" err="1" smtClean="0"/>
              <a:t>што</a:t>
            </a:r>
            <a:r>
              <a:rPr lang="en-US" sz="2300" dirty="0" smtClean="0"/>
              <a:t> </a:t>
            </a:r>
            <a:r>
              <a:rPr lang="en-US" sz="2300" dirty="0" err="1" smtClean="0"/>
              <a:t>се</a:t>
            </a:r>
            <a:r>
              <a:rPr lang="en-US" sz="2300" dirty="0" smtClean="0"/>
              <a:t> </a:t>
            </a:r>
            <a:r>
              <a:rPr lang="en-US" sz="2300" dirty="0" err="1" smtClean="0"/>
              <a:t>наведени</a:t>
            </a:r>
            <a:r>
              <a:rPr lang="en-US" sz="2300" dirty="0" smtClean="0"/>
              <a:t> </a:t>
            </a:r>
            <a:r>
              <a:rPr lang="en-US" sz="2300" dirty="0" err="1" smtClean="0"/>
              <a:t>во</a:t>
            </a:r>
            <a:r>
              <a:rPr lang="en-US" sz="2300" dirty="0" smtClean="0"/>
              <a:t> </a:t>
            </a:r>
            <a:r>
              <a:rPr lang="en-US" sz="2300" dirty="0" err="1" smtClean="0"/>
              <a:t>став</a:t>
            </a:r>
            <a:r>
              <a:rPr lang="en-US" sz="2300" dirty="0" smtClean="0"/>
              <a:t> 1 </a:t>
            </a:r>
            <a:r>
              <a:rPr lang="en-US" sz="2300" dirty="0" err="1" smtClean="0"/>
              <a:t>a.ii</a:t>
            </a:r>
            <a:r>
              <a:rPr lang="en-US" sz="2300" dirty="0" smtClean="0"/>
              <a:t> </a:t>
            </a:r>
            <a:r>
              <a:rPr lang="en-US" sz="2300" dirty="0" err="1" smtClean="0"/>
              <a:t>од</a:t>
            </a:r>
            <a:r>
              <a:rPr lang="en-US" sz="2300" dirty="0" smtClean="0"/>
              <a:t> </a:t>
            </a:r>
            <a:r>
              <a:rPr lang="en-US" sz="2300" dirty="0" err="1" smtClean="0"/>
              <a:t>овој</a:t>
            </a:r>
            <a:r>
              <a:rPr lang="en-US" sz="2300" dirty="0" smtClean="0"/>
              <a:t> </a:t>
            </a:r>
            <a:r>
              <a:rPr lang="en-US" sz="2300" dirty="0" err="1" smtClean="0"/>
              <a:t>член</a:t>
            </a:r>
            <a:r>
              <a:rPr lang="en-US" sz="2300" dirty="0" smtClean="0"/>
              <a:t>.</a:t>
            </a:r>
            <a:endParaRPr lang="en-US" altLang="en-US" sz="2300" dirty="0" smtClean="0"/>
          </a:p>
        </p:txBody>
      </p:sp>
      <p:sp>
        <p:nvSpPr>
          <p:cNvPr id="624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1BB0A41-97DA-4658-A5FB-5917FB6B5361}" type="slidenum">
              <a:rPr lang="en-US" smtClean="0">
                <a:solidFill>
                  <a:srgbClr val="898989"/>
                </a:solidFill>
                <a:latin typeface="Calibri" pitchFamily="34" charset="0"/>
              </a:rPr>
              <a:pPr eaLnBrk="1" hangingPunct="1"/>
              <a:t>60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p:nvPr>
        </p:nvSpPr>
        <p:spPr/>
        <p:txBody>
          <a:bodyPr/>
          <a:lstStyle/>
          <a:p>
            <a:pPr eaLnBrk="1" hangingPunct="1"/>
            <a:r>
              <a:rPr lang="en-US" b="1" smtClean="0"/>
              <a:t>Член 6 – Злоупотреба на уреди</a:t>
            </a:r>
          </a:p>
        </p:txBody>
      </p:sp>
      <p:sp>
        <p:nvSpPr>
          <p:cNvPr id="63491" name="Rectangle 3"/>
          <p:cNvSpPr>
            <a:spLocks noGrp="1"/>
          </p:cNvSpPr>
          <p:nvPr>
            <p:ph type="body" idx="1"/>
          </p:nvPr>
        </p:nvSpPr>
        <p:spPr>
          <a:xfrm>
            <a:off x="457200" y="2120900"/>
            <a:ext cx="8229600" cy="4525963"/>
          </a:xfrm>
        </p:spPr>
        <p:txBody>
          <a:bodyPr/>
          <a:lstStyle/>
          <a:p>
            <a:pPr marL="3175" indent="-3175" algn="just" eaLnBrk="1" hangingPunct="1">
              <a:buFont typeface="Arial" charset="0"/>
              <a:buNone/>
            </a:pPr>
            <a:r>
              <a:rPr lang="en-US" smtClean="0">
                <a:cs typeface="Times New Roman" pitchFamily="18" charset="0"/>
              </a:rPr>
              <a:t>1.	Секоја страна треба да усвои такви законодавни и	 други неопходни мерки, со цел во 	нејзиното национално право како 	кривично дело, ако е извршено со намера 	и </a:t>
            </a:r>
            <a:r>
              <a:rPr lang="en-US" sz="4000" b="1" smtClean="0">
                <a:solidFill>
                  <a:srgbClr val="FF0000"/>
                </a:solidFill>
                <a:cs typeface="Times New Roman" pitchFamily="18" charset="0"/>
              </a:rPr>
              <a:t>бесправно</a:t>
            </a:r>
            <a:r>
              <a:rPr lang="en-US" sz="4000" smtClean="0">
                <a:cs typeface="Times New Roman" pitchFamily="18" charset="0"/>
              </a:rPr>
              <a:t>, да се квалификува следново:</a:t>
            </a:r>
          </a:p>
          <a:p>
            <a:pPr lvl="1" algn="just" eaLnBrk="1" hangingPunct="1"/>
            <a:endParaRPr lang="en-US" smtClean="0"/>
          </a:p>
        </p:txBody>
      </p:sp>
      <p:sp>
        <p:nvSpPr>
          <p:cNvPr id="6349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6E4DA715-CC07-494F-987C-923BFAB86FDC}" type="slidenum">
              <a:rPr lang="en-US" smtClean="0">
                <a:solidFill>
                  <a:srgbClr val="898989"/>
                </a:solidFill>
                <a:latin typeface="Calibri" pitchFamily="34" charset="0"/>
              </a:rPr>
              <a:pPr eaLnBrk="1" hangingPunct="1"/>
              <a:t>61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p:nvPr>
        </p:nvSpPr>
        <p:spPr>
          <a:xfrm>
            <a:off x="457200" y="122238"/>
            <a:ext cx="8229600" cy="1143000"/>
          </a:xfrm>
        </p:spPr>
        <p:txBody>
          <a:bodyPr/>
          <a:lstStyle/>
          <a:p>
            <a:pPr eaLnBrk="1" hangingPunct="1"/>
            <a:r>
              <a:rPr lang="en-US" b="1" smtClean="0"/>
              <a:t>Бесправно</a:t>
            </a:r>
          </a:p>
        </p:txBody>
      </p:sp>
      <p:sp>
        <p:nvSpPr>
          <p:cNvPr id="64515" name="Rectangle 3"/>
          <p:cNvSpPr>
            <a:spLocks noGrp="1"/>
          </p:cNvSpPr>
          <p:nvPr>
            <p:ph type="body" idx="1"/>
          </p:nvPr>
        </p:nvSpPr>
        <p:spPr>
          <a:xfrm>
            <a:off x="457200" y="2203450"/>
            <a:ext cx="8229600" cy="3443288"/>
          </a:xfrm>
        </p:spPr>
        <p:txBody>
          <a:bodyPr/>
          <a:lstStyle/>
          <a:p>
            <a:pPr algn="just" eaLnBrk="1" hangingPunct="1">
              <a:lnSpc>
                <a:spcPct val="90000"/>
              </a:lnSpc>
            </a:pPr>
            <a:r>
              <a:rPr lang="en-US" smtClean="0">
                <a:cs typeface="Times New Roman" pitchFamily="18" charset="0"/>
              </a:rPr>
              <a:t>Бесправна злоупотреба</a:t>
            </a:r>
          </a:p>
          <a:p>
            <a:pPr algn="just" eaLnBrk="1" hangingPunct="1">
              <a:lnSpc>
                <a:spcPct val="90000"/>
              </a:lnSpc>
            </a:pPr>
            <a:endParaRPr lang="en-US" smtClean="0">
              <a:cs typeface="Times New Roman" pitchFamily="18" charset="0"/>
            </a:endParaRPr>
          </a:p>
          <a:p>
            <a:pPr algn="just" eaLnBrk="1" hangingPunct="1">
              <a:lnSpc>
                <a:spcPct val="90000"/>
              </a:lnSpc>
            </a:pPr>
            <a:r>
              <a:rPr lang="en-US" smtClean="0">
                <a:cs typeface="Times New Roman" pitchFamily="18" charset="0"/>
              </a:rPr>
              <a:t>Спречува прекумерна криминализација кога уредите се произведени и пласирани на пазарот за легитимни цели</a:t>
            </a:r>
          </a:p>
          <a:p>
            <a:pPr algn="just" eaLnBrk="1" hangingPunct="1">
              <a:lnSpc>
                <a:spcPct val="90000"/>
              </a:lnSpc>
            </a:pPr>
            <a:endParaRPr lang="en-US" smtClean="0">
              <a:cs typeface="Times New Roman" pitchFamily="18" charset="0"/>
            </a:endParaRPr>
          </a:p>
        </p:txBody>
      </p:sp>
      <p:sp>
        <p:nvSpPr>
          <p:cNvPr id="6451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0468754D-640A-4DC1-80D1-4E4125FEF16D}" type="slidenum">
              <a:rPr lang="en-US" smtClean="0">
                <a:solidFill>
                  <a:srgbClr val="898989"/>
                </a:solidFill>
                <a:latin typeface="Calibri" pitchFamily="34" charset="0"/>
              </a:rPr>
              <a:pPr eaLnBrk="1" hangingPunct="1"/>
              <a:t>62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p:nvPr>
        </p:nvSpPr>
        <p:spPr/>
        <p:txBody>
          <a:bodyPr/>
          <a:lstStyle/>
          <a:p>
            <a:pPr eaLnBrk="1" hangingPunct="1"/>
            <a:r>
              <a:rPr lang="en-US" b="1" smtClean="0"/>
              <a:t>Член 6 – Злоупотреба на уреди</a:t>
            </a:r>
          </a:p>
        </p:txBody>
      </p:sp>
      <p:sp>
        <p:nvSpPr>
          <p:cNvPr id="65539" name="Rectangle 3"/>
          <p:cNvSpPr>
            <a:spLocks noGrp="1"/>
          </p:cNvSpPr>
          <p:nvPr>
            <p:ph type="body" idx="1"/>
          </p:nvPr>
        </p:nvSpPr>
        <p:spPr>
          <a:xfrm>
            <a:off x="457200" y="1370771"/>
            <a:ext cx="8229600" cy="4983162"/>
          </a:xfrm>
        </p:spPr>
        <p:txBody>
          <a:bodyPr/>
          <a:lstStyle/>
          <a:p>
            <a:pPr marL="293688" lvl="1" indent="-293688" algn="just" eaLnBrk="1" hangingPunct="1">
              <a:lnSpc>
                <a:spcPct val="90000"/>
              </a:lnSpc>
              <a:buFont typeface="Arial" charset="0"/>
              <a:buNone/>
            </a:pPr>
            <a:r>
              <a:rPr lang="en-US" sz="2000" dirty="0" smtClean="0"/>
              <a:t>(а)		</a:t>
            </a:r>
            <a:r>
              <a:rPr lang="en-US" b="1" dirty="0" err="1" smtClean="0">
                <a:solidFill>
                  <a:srgbClr val="FF0000"/>
                </a:solidFill>
              </a:rPr>
              <a:t>производство</a:t>
            </a:r>
            <a:r>
              <a:rPr lang="en-US" sz="2000" dirty="0" smtClean="0"/>
              <a:t>, </a:t>
            </a:r>
            <a:r>
              <a:rPr lang="en-US" b="1" dirty="0" err="1" smtClean="0">
                <a:solidFill>
                  <a:srgbClr val="FF0000"/>
                </a:solidFill>
              </a:rPr>
              <a:t>продажба</a:t>
            </a:r>
            <a:r>
              <a:rPr lang="en-US" sz="2000" dirty="0" smtClean="0"/>
              <a:t>, </a:t>
            </a:r>
            <a:r>
              <a:rPr lang="en-US" b="1" dirty="0" err="1" smtClean="0">
                <a:solidFill>
                  <a:srgbClr val="FF0000"/>
                </a:solidFill>
              </a:rPr>
              <a:t>набавка</a:t>
            </a:r>
            <a:r>
              <a:rPr lang="en-US" b="1" dirty="0" smtClean="0">
                <a:solidFill>
                  <a:srgbClr val="FF0000"/>
                </a:solidFill>
              </a:rPr>
              <a:t> </a:t>
            </a:r>
            <a:r>
              <a:rPr lang="en-US" b="1" dirty="0" err="1" smtClean="0">
                <a:solidFill>
                  <a:srgbClr val="FF0000"/>
                </a:solidFill>
              </a:rPr>
              <a:t>заради</a:t>
            </a:r>
            <a:r>
              <a:rPr lang="en-US" b="1" dirty="0" smtClean="0">
                <a:solidFill>
                  <a:srgbClr val="FF0000"/>
                </a:solidFill>
              </a:rPr>
              <a:t> </a:t>
            </a:r>
            <a:r>
              <a:rPr lang="en-US" b="1" dirty="0" err="1" smtClean="0">
                <a:solidFill>
                  <a:srgbClr val="FF0000"/>
                </a:solidFill>
              </a:rPr>
              <a:t>употреба</a:t>
            </a:r>
            <a:r>
              <a:rPr lang="en-US" sz="2000" dirty="0" smtClean="0"/>
              <a:t>, </a:t>
            </a:r>
            <a:r>
              <a:rPr lang="en-US" b="1" dirty="0" err="1" smtClean="0">
                <a:solidFill>
                  <a:srgbClr val="FF0000"/>
                </a:solidFill>
              </a:rPr>
              <a:t>увоз</a:t>
            </a:r>
            <a:r>
              <a:rPr lang="en-US" sz="2000" dirty="0" smtClean="0"/>
              <a:t>, 	</a:t>
            </a:r>
            <a:r>
              <a:rPr lang="en-US" b="1" dirty="0" err="1" smtClean="0">
                <a:solidFill>
                  <a:srgbClr val="FF0000"/>
                </a:solidFill>
              </a:rPr>
              <a:t>дистрибуирање</a:t>
            </a:r>
            <a:r>
              <a:rPr lang="en-US" dirty="0" smtClean="0"/>
              <a:t> </a:t>
            </a:r>
            <a:r>
              <a:rPr lang="en-US" sz="2000" dirty="0" err="1" smtClean="0"/>
              <a:t>или</a:t>
            </a:r>
            <a:r>
              <a:rPr lang="en-US" sz="2000" dirty="0" smtClean="0"/>
              <a:t> </a:t>
            </a:r>
            <a:r>
              <a:rPr lang="en-US" sz="2000" dirty="0" err="1" smtClean="0"/>
              <a:t>други</a:t>
            </a:r>
            <a:r>
              <a:rPr lang="en-US" sz="2000" dirty="0" smtClean="0"/>
              <a:t> </a:t>
            </a:r>
            <a:r>
              <a:rPr lang="en-US" sz="2000" dirty="0" err="1" smtClean="0"/>
              <a:t>начини</a:t>
            </a:r>
            <a:r>
              <a:rPr lang="en-US" sz="2000" dirty="0" smtClean="0"/>
              <a:t> </a:t>
            </a:r>
            <a:r>
              <a:rPr lang="en-US" sz="2000" dirty="0" err="1" smtClean="0"/>
              <a:t>на</a:t>
            </a:r>
            <a:r>
              <a:rPr lang="en-US" sz="2000" dirty="0" smtClean="0"/>
              <a:t> </a:t>
            </a:r>
            <a:r>
              <a:rPr lang="en-US" b="1" dirty="0" err="1" smtClean="0">
                <a:solidFill>
                  <a:srgbClr val="FF0000"/>
                </a:solidFill>
              </a:rPr>
              <a:t>ставање</a:t>
            </a:r>
            <a:r>
              <a:rPr lang="en-US" b="1" dirty="0" smtClean="0">
                <a:solidFill>
                  <a:srgbClr val="FF0000"/>
                </a:solidFill>
              </a:rPr>
              <a:t> </a:t>
            </a:r>
            <a:r>
              <a:rPr lang="en-US" b="1" dirty="0" err="1" smtClean="0">
                <a:solidFill>
                  <a:srgbClr val="FF0000"/>
                </a:solidFill>
              </a:rPr>
              <a:t>на</a:t>
            </a:r>
            <a:r>
              <a:rPr lang="en-US" b="1" dirty="0" smtClean="0">
                <a:solidFill>
                  <a:srgbClr val="FF0000"/>
                </a:solidFill>
              </a:rPr>
              <a:t> </a:t>
            </a:r>
            <a:r>
              <a:rPr lang="en-US" b="1" dirty="0" err="1" smtClean="0">
                <a:solidFill>
                  <a:srgbClr val="FF0000"/>
                </a:solidFill>
              </a:rPr>
              <a:t>располагање</a:t>
            </a:r>
            <a:r>
              <a:rPr lang="en-US" b="1" dirty="0" smtClean="0">
                <a:solidFill>
                  <a:srgbClr val="FF0000"/>
                </a:solidFill>
              </a:rPr>
              <a:t> </a:t>
            </a:r>
            <a:r>
              <a:rPr lang="en-US" b="1" dirty="0" err="1" smtClean="0">
                <a:solidFill>
                  <a:srgbClr val="FF0000"/>
                </a:solidFill>
              </a:rPr>
              <a:t>на</a:t>
            </a:r>
            <a:r>
              <a:rPr lang="en-US" sz="2000" dirty="0" smtClean="0"/>
              <a:t>:</a:t>
            </a:r>
          </a:p>
          <a:p>
            <a:pPr marL="576263" lvl="2" indent="0" algn="just" eaLnBrk="1" hangingPunct="1">
              <a:lnSpc>
                <a:spcPct val="90000"/>
              </a:lnSpc>
              <a:buFont typeface="Arial" charset="0"/>
              <a:buNone/>
            </a:pPr>
            <a:r>
              <a:rPr lang="en-US" sz="2000" dirty="0" smtClean="0"/>
              <a:t>1.	</a:t>
            </a:r>
            <a:r>
              <a:rPr lang="en-US" sz="2000" dirty="0" err="1" smtClean="0"/>
              <a:t>уреди</a:t>
            </a:r>
            <a:r>
              <a:rPr lang="en-US" sz="2000" dirty="0" smtClean="0"/>
              <a:t>, </a:t>
            </a:r>
            <a:r>
              <a:rPr lang="en-US" sz="2000" dirty="0" err="1" smtClean="0"/>
              <a:t>вклучително</a:t>
            </a:r>
            <a:r>
              <a:rPr lang="en-US" sz="2000" dirty="0" smtClean="0"/>
              <a:t> и </a:t>
            </a:r>
            <a:r>
              <a:rPr lang="en-US" sz="2000" dirty="0" err="1" smtClean="0"/>
              <a:t>компјутерски</a:t>
            </a:r>
            <a:r>
              <a:rPr lang="en-US" sz="2000" dirty="0" smtClean="0"/>
              <a:t> </a:t>
            </a:r>
            <a:r>
              <a:rPr lang="en-US" sz="2000" dirty="0" err="1" smtClean="0"/>
              <a:t>програми</a:t>
            </a:r>
            <a:r>
              <a:rPr lang="en-US" sz="2000" dirty="0" smtClean="0"/>
              <a:t>, </a:t>
            </a:r>
            <a:r>
              <a:rPr lang="en-US" sz="2000" dirty="0" err="1" smtClean="0"/>
              <a:t>дизајнирани</a:t>
            </a:r>
            <a:r>
              <a:rPr lang="en-US" sz="2000" dirty="0" smtClean="0"/>
              <a:t> </a:t>
            </a:r>
            <a:r>
              <a:rPr lang="en-US" sz="2000" dirty="0" err="1" smtClean="0"/>
              <a:t>или</a:t>
            </a:r>
            <a:r>
              <a:rPr lang="en-US" sz="2000" dirty="0" smtClean="0"/>
              <a:t> 	</a:t>
            </a:r>
            <a:r>
              <a:rPr lang="en-US" sz="2000" dirty="0" err="1" smtClean="0"/>
              <a:t>адаптирани</a:t>
            </a:r>
            <a:r>
              <a:rPr lang="en-US" sz="2000" dirty="0" smtClean="0"/>
              <a:t> 	</a:t>
            </a:r>
            <a:r>
              <a:rPr lang="en-US" sz="2000" dirty="0" err="1" smtClean="0"/>
              <a:t>првенствено</a:t>
            </a:r>
            <a:r>
              <a:rPr lang="en-US" sz="2000" dirty="0" smtClean="0"/>
              <a:t> </a:t>
            </a:r>
            <a:r>
              <a:rPr lang="en-US" sz="2000" dirty="0" err="1" smtClean="0"/>
              <a:t>заради</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со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a:t>
            </a:r>
          </a:p>
          <a:p>
            <a:pPr marL="576263" lvl="2" indent="0" algn="just" eaLnBrk="1" hangingPunct="1">
              <a:lnSpc>
                <a:spcPct val="90000"/>
              </a:lnSpc>
              <a:buFont typeface="Arial" charset="0"/>
              <a:buNone/>
            </a:pPr>
            <a:r>
              <a:rPr lang="en-US" sz="2000" dirty="0" smtClean="0"/>
              <a:t>2.	</a:t>
            </a:r>
            <a:r>
              <a:rPr lang="en-US" sz="2000" dirty="0" err="1" smtClean="0"/>
              <a:t>компјутерски</a:t>
            </a:r>
            <a:r>
              <a:rPr lang="en-US" sz="2000" dirty="0" smtClean="0"/>
              <a:t> </a:t>
            </a:r>
            <a:r>
              <a:rPr lang="en-US" sz="2000" dirty="0" err="1" smtClean="0"/>
              <a:t>лозинки</a:t>
            </a:r>
            <a:r>
              <a:rPr lang="en-US" sz="2000" dirty="0" smtClean="0"/>
              <a:t>, </a:t>
            </a:r>
            <a:r>
              <a:rPr lang="en-US" sz="2000" dirty="0" err="1" smtClean="0"/>
              <a:t>пристапни</a:t>
            </a:r>
            <a:r>
              <a:rPr lang="en-US" sz="2000" dirty="0" smtClean="0"/>
              <a:t> </a:t>
            </a:r>
            <a:r>
              <a:rPr lang="en-US" sz="2000" dirty="0" err="1" smtClean="0"/>
              <a:t>шифри</a:t>
            </a:r>
            <a:r>
              <a:rPr lang="en-US" sz="2000" dirty="0" smtClean="0"/>
              <a:t> </a:t>
            </a:r>
            <a:r>
              <a:rPr lang="en-US" sz="2000" dirty="0" err="1" smtClean="0"/>
              <a:t>или</a:t>
            </a:r>
            <a:r>
              <a:rPr lang="en-US" sz="2000" dirty="0" smtClean="0"/>
              <a:t> </a:t>
            </a:r>
            <a:r>
              <a:rPr lang="en-US" sz="2000" dirty="0" err="1" smtClean="0"/>
              <a:t>слични</a:t>
            </a:r>
            <a:r>
              <a:rPr lang="en-US" sz="2000" dirty="0" smtClean="0"/>
              <a:t> </a:t>
            </a:r>
            <a:r>
              <a:rPr lang="en-US" sz="2000" dirty="0" err="1" smtClean="0"/>
              <a:t>податоци</a:t>
            </a:r>
            <a:r>
              <a:rPr lang="en-US" sz="2000" dirty="0" smtClean="0"/>
              <a:t> 	</a:t>
            </a:r>
            <a:r>
              <a:rPr lang="en-US" sz="2000" dirty="0" err="1" smtClean="0"/>
              <a:t>со</a:t>
            </a:r>
            <a:r>
              <a:rPr lang="en-US" sz="2000" dirty="0" smtClean="0"/>
              <a:t> </a:t>
            </a:r>
            <a:r>
              <a:rPr lang="en-US" sz="2000" dirty="0" err="1" smtClean="0"/>
              <a:t>кои</a:t>
            </a:r>
            <a:r>
              <a:rPr lang="en-US" sz="2000" dirty="0" smtClean="0"/>
              <a:t> е </a:t>
            </a:r>
            <a:r>
              <a:rPr lang="en-US" sz="2000" dirty="0" err="1" smtClean="0"/>
              <a:t>можно</a:t>
            </a:r>
            <a:r>
              <a:rPr lang="en-US" sz="2000" dirty="0" smtClean="0"/>
              <a:t> </a:t>
            </a:r>
            <a:r>
              <a:rPr lang="en-US" sz="2000" dirty="0" err="1" smtClean="0"/>
              <a:t>да</a:t>
            </a:r>
            <a:r>
              <a:rPr lang="en-US" sz="2000" dirty="0" smtClean="0"/>
              <a:t> </a:t>
            </a:r>
            <a:r>
              <a:rPr lang="en-US" sz="2000" dirty="0" err="1" smtClean="0"/>
              <a:t>му</a:t>
            </a:r>
            <a:r>
              <a:rPr lang="en-US" sz="2000" dirty="0" smtClean="0"/>
              <a:t> </a:t>
            </a:r>
            <a:r>
              <a:rPr lang="en-US" sz="2000" dirty="0" err="1" smtClean="0"/>
              <a:t>се</a:t>
            </a:r>
            <a:r>
              <a:rPr lang="en-US" sz="2000" dirty="0" smtClean="0"/>
              <a:t> </a:t>
            </a:r>
            <a:r>
              <a:rPr lang="en-US" sz="2000" dirty="0" err="1" smtClean="0"/>
              <a:t>пристапи</a:t>
            </a:r>
            <a:r>
              <a:rPr lang="en-US" sz="2000" dirty="0" smtClean="0"/>
              <a:t> </a:t>
            </a:r>
            <a:r>
              <a:rPr lang="en-US" sz="2000" dirty="0" err="1" smtClean="0"/>
              <a:t>на</a:t>
            </a:r>
            <a:r>
              <a:rPr lang="en-US" sz="2000" dirty="0" smtClean="0"/>
              <a:t> </a:t>
            </a:r>
            <a:r>
              <a:rPr lang="en-US" sz="2000" dirty="0" err="1" smtClean="0"/>
              <a:t>компјутерскиот</a:t>
            </a:r>
            <a:r>
              <a:rPr lang="en-US" sz="2000" dirty="0" smtClean="0"/>
              <a:t> </a:t>
            </a:r>
            <a:r>
              <a:rPr lang="en-US" sz="2000" dirty="0" err="1" smtClean="0"/>
              <a:t>систем</a:t>
            </a:r>
            <a:r>
              <a:rPr lang="en-US" sz="2000" dirty="0" smtClean="0"/>
              <a:t> </a:t>
            </a:r>
            <a:r>
              <a:rPr lang="en-US" sz="2000" dirty="0" err="1" smtClean="0"/>
              <a:t>во</a:t>
            </a:r>
            <a:r>
              <a:rPr lang="en-US" sz="2000" dirty="0" smtClean="0"/>
              <a:t> </a:t>
            </a:r>
            <a:r>
              <a:rPr lang="en-US" sz="2000" dirty="0" err="1" smtClean="0"/>
              <a:t>целост</a:t>
            </a:r>
            <a:r>
              <a:rPr lang="en-US" sz="2000" dirty="0" smtClean="0"/>
              <a:t> </a:t>
            </a:r>
            <a:r>
              <a:rPr lang="en-US" sz="2000" dirty="0" err="1" smtClean="0"/>
              <a:t>или</a:t>
            </a:r>
            <a:r>
              <a:rPr lang="en-US" sz="2000" dirty="0" smtClean="0"/>
              <a:t> </a:t>
            </a:r>
            <a:r>
              <a:rPr lang="en-US" sz="2000" dirty="0" err="1" smtClean="0"/>
              <a:t>во</a:t>
            </a:r>
            <a:r>
              <a:rPr lang="en-US" sz="2000" dirty="0" smtClean="0"/>
              <a:t> </a:t>
            </a:r>
            <a:r>
              <a:rPr lang="en-US" sz="2000" dirty="0" err="1" smtClean="0"/>
              <a:t>некој</a:t>
            </a:r>
            <a:r>
              <a:rPr lang="en-US" sz="2000" dirty="0" smtClean="0"/>
              <a:t> </a:t>
            </a:r>
            <a:r>
              <a:rPr lang="en-US" sz="2000" dirty="0" err="1" smtClean="0"/>
              <a:t>негов</a:t>
            </a:r>
            <a:r>
              <a:rPr lang="en-US" sz="2000" dirty="0" smtClean="0"/>
              <a:t> </a:t>
            </a:r>
            <a:r>
              <a:rPr lang="en-US" sz="2000" dirty="0" err="1" smtClean="0"/>
              <a:t>дел</a:t>
            </a:r>
            <a:r>
              <a:rPr lang="en-US" sz="2000" dirty="0" smtClean="0"/>
              <a:t>,	 </a:t>
            </a:r>
            <a:r>
              <a:rPr lang="en-US" sz="2000" dirty="0" err="1" smtClean="0"/>
              <a:t>со</a:t>
            </a:r>
            <a:r>
              <a:rPr lang="en-US" sz="2000" dirty="0" smtClean="0"/>
              <a:t> </a:t>
            </a:r>
            <a:r>
              <a:rPr lang="en-US" sz="2000" dirty="0" err="1" smtClean="0"/>
              <a:t>намера</a:t>
            </a:r>
            <a:r>
              <a:rPr lang="en-US" sz="2000" dirty="0" smtClean="0"/>
              <a:t> </a:t>
            </a:r>
            <a:r>
              <a:rPr lang="en-US" sz="2000" dirty="0" err="1" smtClean="0"/>
              <a:t>тој</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искористи</a:t>
            </a:r>
            <a:r>
              <a:rPr lang="en-US" sz="2000" dirty="0" smtClean="0"/>
              <a:t> </a:t>
            </a:r>
            <a:r>
              <a:rPr lang="en-US" sz="2000" dirty="0" err="1" smtClean="0"/>
              <a:t>за</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во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и </a:t>
            </a:r>
          </a:p>
          <a:p>
            <a:pPr marL="293688" lvl="1" indent="-293688" algn="just" eaLnBrk="1" hangingPunct="1">
              <a:lnSpc>
                <a:spcPct val="90000"/>
              </a:lnSpc>
              <a:buFont typeface="Arial" charset="0"/>
              <a:buNone/>
            </a:pPr>
            <a:endParaRPr lang="en-US" altLang="en-US" sz="2000" dirty="0" smtClean="0"/>
          </a:p>
          <a:p>
            <a:pPr marL="293688" lvl="1" indent="-293688" algn="just" eaLnBrk="1" hangingPunct="1">
              <a:lnSpc>
                <a:spcPct val="90000"/>
              </a:lnSpc>
              <a:buFont typeface="Arial" charset="0"/>
              <a:buNone/>
            </a:pPr>
            <a:r>
              <a:rPr lang="en-US" sz="2000" dirty="0" smtClean="0"/>
              <a:t>(б)	</a:t>
            </a:r>
            <a:r>
              <a:rPr lang="en-US" sz="2000" dirty="0" err="1" smtClean="0"/>
              <a:t>поседување</a:t>
            </a:r>
            <a:r>
              <a:rPr lang="en-US" sz="2000" dirty="0" smtClean="0"/>
              <a:t> </a:t>
            </a:r>
            <a:r>
              <a:rPr lang="en-US" sz="2000" dirty="0" err="1" smtClean="0"/>
              <a:t>на</a:t>
            </a:r>
            <a:r>
              <a:rPr lang="en-US" sz="2000" dirty="0" smtClean="0"/>
              <a:t> </a:t>
            </a:r>
            <a:r>
              <a:rPr lang="en-US" sz="2000" dirty="0" err="1" smtClean="0"/>
              <a:t>некоја</a:t>
            </a:r>
            <a:r>
              <a:rPr lang="en-US" sz="2000" dirty="0" smtClean="0"/>
              <a:t> </a:t>
            </a:r>
            <a:r>
              <a:rPr lang="en-US" sz="2000" dirty="0" err="1" smtClean="0"/>
              <a:t>од</a:t>
            </a:r>
            <a:r>
              <a:rPr lang="en-US" sz="2000" dirty="0" smtClean="0"/>
              <a:t> </a:t>
            </a:r>
            <a:r>
              <a:rPr lang="en-US" sz="2000" dirty="0" err="1" smtClean="0"/>
              <a:t>работите</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наведени</a:t>
            </a:r>
            <a:r>
              <a:rPr lang="en-US" sz="2000" dirty="0" smtClean="0"/>
              <a:t> </a:t>
            </a:r>
            <a:r>
              <a:rPr lang="en-US" sz="2000" dirty="0" err="1" smtClean="0"/>
              <a:t>во</a:t>
            </a:r>
            <a:r>
              <a:rPr lang="en-US" sz="2000" dirty="0" smtClean="0"/>
              <a:t> </a:t>
            </a:r>
            <a:r>
              <a:rPr lang="en-US" sz="2000" dirty="0" err="1" smtClean="0"/>
              <a:t>ставовите</a:t>
            </a:r>
            <a:r>
              <a:rPr lang="en-US" sz="2000" dirty="0" smtClean="0"/>
              <a:t> (a)(1) </a:t>
            </a:r>
            <a:r>
              <a:rPr lang="en-US" sz="2000" dirty="0" err="1" smtClean="0"/>
              <a:t>или</a:t>
            </a:r>
            <a:r>
              <a:rPr lang="en-US" sz="2000" dirty="0" smtClean="0"/>
              <a:t> (2) </a:t>
            </a:r>
            <a:r>
              <a:rPr lang="en-US" sz="2000" dirty="0" err="1" smtClean="0"/>
              <a:t>погоре</a:t>
            </a:r>
            <a:r>
              <a:rPr lang="en-US" sz="2000" dirty="0" smtClean="0"/>
              <a:t>, 	</a:t>
            </a:r>
            <a:r>
              <a:rPr lang="en-US" sz="2000" dirty="0" err="1" smtClean="0"/>
              <a:t>со</a:t>
            </a:r>
            <a:r>
              <a:rPr lang="en-US" sz="2000" dirty="0" smtClean="0"/>
              <a:t> </a:t>
            </a:r>
            <a:r>
              <a:rPr lang="en-US" sz="2000" dirty="0" err="1" smtClean="0"/>
              <a:t>намера</a:t>
            </a:r>
            <a:r>
              <a:rPr lang="en-US" sz="2000" dirty="0" smtClean="0"/>
              <a:t> </a:t>
            </a:r>
            <a:r>
              <a:rPr lang="en-US" sz="2000" dirty="0" err="1" smtClean="0"/>
              <a:t>таа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искористи</a:t>
            </a:r>
            <a:r>
              <a:rPr lang="en-US" sz="2000" dirty="0" smtClean="0"/>
              <a:t> </a:t>
            </a:r>
            <a:r>
              <a:rPr lang="en-US" sz="2000" dirty="0" err="1" smtClean="0"/>
              <a:t>за</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во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a:t>
            </a:r>
            <a:r>
              <a:rPr lang="en-US" sz="2000" dirty="0" err="1" smtClean="0"/>
              <a:t>Страната</a:t>
            </a:r>
            <a:r>
              <a:rPr lang="en-US" sz="2000" dirty="0" smtClean="0"/>
              <a:t> </a:t>
            </a:r>
            <a:r>
              <a:rPr lang="en-US" sz="2000" dirty="0" err="1" smtClean="0"/>
              <a:t>може</a:t>
            </a:r>
            <a:r>
              <a:rPr lang="en-US" sz="2000" dirty="0" smtClean="0"/>
              <a:t> </a:t>
            </a:r>
            <a:r>
              <a:rPr lang="en-US" sz="2000" dirty="0" err="1" smtClean="0"/>
              <a:t>со</a:t>
            </a:r>
            <a:r>
              <a:rPr lang="en-US" sz="2000" dirty="0" smtClean="0"/>
              <a:t> </a:t>
            </a:r>
            <a:r>
              <a:rPr lang="en-US" sz="2000" dirty="0" err="1" smtClean="0"/>
              <a:t>закон</a:t>
            </a:r>
            <a:r>
              <a:rPr lang="en-US" sz="2000" dirty="0" smtClean="0"/>
              <a:t> </a:t>
            </a:r>
            <a:r>
              <a:rPr lang="en-US" sz="2000" dirty="0" err="1" smtClean="0"/>
              <a:t>да</a:t>
            </a:r>
            <a:r>
              <a:rPr lang="en-US" sz="2000" dirty="0" smtClean="0"/>
              <a:t> </a:t>
            </a:r>
            <a:r>
              <a:rPr lang="en-US" sz="2000" dirty="0" err="1" smtClean="0"/>
              <a:t>бара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поседува</a:t>
            </a:r>
            <a:r>
              <a:rPr lang="en-US" sz="2000" dirty="0" smtClean="0"/>
              <a:t> </a:t>
            </a:r>
            <a:r>
              <a:rPr lang="en-US" sz="2000" dirty="0" err="1" smtClean="0"/>
              <a:t>одреден</a:t>
            </a:r>
            <a:r>
              <a:rPr lang="en-US" sz="2000" dirty="0" smtClean="0"/>
              <a:t> </a:t>
            </a:r>
            <a:r>
              <a:rPr lang="en-US" sz="2000" dirty="0" err="1" smtClean="0"/>
              <a:t>број</a:t>
            </a:r>
            <a:r>
              <a:rPr lang="en-US" sz="2000" dirty="0" smtClean="0"/>
              <a:t> </a:t>
            </a:r>
            <a:r>
              <a:rPr lang="en-US" sz="2000" dirty="0" err="1" smtClean="0"/>
              <a:t>вакви</a:t>
            </a:r>
            <a:r>
              <a:rPr lang="en-US" sz="2000" dirty="0" smtClean="0"/>
              <a:t> </a:t>
            </a:r>
            <a:r>
              <a:rPr lang="en-US" sz="2000" dirty="0" err="1" smtClean="0"/>
              <a:t>предмети</a:t>
            </a:r>
            <a:r>
              <a:rPr lang="en-US" sz="2000" dirty="0" smtClean="0"/>
              <a:t> 	 </a:t>
            </a:r>
            <a:r>
              <a:rPr lang="en-US" sz="2000" dirty="0" err="1" smtClean="0"/>
              <a:t>пред</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припише</a:t>
            </a:r>
            <a:r>
              <a:rPr lang="en-US" sz="2000" dirty="0" smtClean="0"/>
              <a:t> </a:t>
            </a:r>
            <a:r>
              <a:rPr lang="en-US" sz="2000" dirty="0" err="1" smtClean="0"/>
              <a:t>кривична</a:t>
            </a:r>
            <a:r>
              <a:rPr lang="en-US" sz="2000" dirty="0" smtClean="0"/>
              <a:t> </a:t>
            </a:r>
            <a:r>
              <a:rPr lang="en-US" sz="2000" dirty="0" err="1" smtClean="0"/>
              <a:t>одговорност</a:t>
            </a:r>
            <a:r>
              <a:rPr lang="en-US" sz="2000" dirty="0" smtClean="0"/>
              <a:t>.</a:t>
            </a:r>
          </a:p>
        </p:txBody>
      </p:sp>
      <p:sp>
        <p:nvSpPr>
          <p:cNvPr id="6554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2F99614C-9B9B-4E2C-AB33-F15706607246}" type="slidenum">
              <a:rPr lang="en-US" smtClean="0">
                <a:solidFill>
                  <a:srgbClr val="898989"/>
                </a:solidFill>
                <a:latin typeface="Calibri" pitchFamily="34" charset="0"/>
              </a:rPr>
              <a:pPr eaLnBrk="1" hangingPunct="1"/>
              <a:t>63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ph type="title"/>
          </p:nvPr>
        </p:nvSpPr>
        <p:spPr>
          <a:xfrm>
            <a:off x="457200" y="122238"/>
            <a:ext cx="8229600" cy="1143000"/>
          </a:xfrm>
        </p:spPr>
        <p:txBody>
          <a:bodyPr/>
          <a:lstStyle/>
          <a:p>
            <a:pPr eaLnBrk="1" hangingPunct="1"/>
            <a:r>
              <a:rPr lang="en-US" b="1" smtClean="0"/>
              <a:t>Производство, продажба итн. </a:t>
            </a:r>
          </a:p>
        </p:txBody>
      </p:sp>
      <p:sp>
        <p:nvSpPr>
          <p:cNvPr id="66563" name="Rectangle 3"/>
          <p:cNvSpPr>
            <a:spLocks noGrp="1"/>
          </p:cNvSpPr>
          <p:nvPr>
            <p:ph type="body" idx="1"/>
          </p:nvPr>
        </p:nvSpPr>
        <p:spPr>
          <a:xfrm>
            <a:off x="457200" y="1162613"/>
            <a:ext cx="8229600" cy="3443287"/>
          </a:xfrm>
        </p:spPr>
        <p:txBody>
          <a:bodyPr/>
          <a:lstStyle/>
          <a:p>
            <a:pPr algn="just" eaLnBrk="1" hangingPunct="1">
              <a:lnSpc>
                <a:spcPct val="90000"/>
              </a:lnSpc>
            </a:pPr>
            <a:r>
              <a:rPr lang="en-US" sz="2400" dirty="0" err="1" smtClean="0">
                <a:cs typeface="Times New Roman" pitchFamily="18" charset="0"/>
              </a:rPr>
              <a:t>Криминализација</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a:t>
            </a:r>
          </a:p>
          <a:p>
            <a:pPr lvl="1" algn="just" eaLnBrk="1" hangingPunct="1">
              <a:lnSpc>
                <a:spcPct val="90000"/>
              </a:lnSpc>
            </a:pPr>
            <a:r>
              <a:rPr lang="en-US" sz="2400" dirty="0" err="1" smtClean="0">
                <a:cs typeface="Times New Roman" pitchFamily="18" charset="0"/>
              </a:rPr>
              <a:t>Производството</a:t>
            </a:r>
            <a:r>
              <a:rPr lang="en-US" sz="2400" dirty="0" smtClean="0">
                <a:cs typeface="Times New Roman" pitchFamily="18" charset="0"/>
              </a:rPr>
              <a:t>;</a:t>
            </a:r>
          </a:p>
          <a:p>
            <a:pPr lvl="1" algn="just" eaLnBrk="1" hangingPunct="1">
              <a:lnSpc>
                <a:spcPct val="90000"/>
              </a:lnSpc>
            </a:pPr>
            <a:r>
              <a:rPr lang="en-US" sz="2400" dirty="0" err="1" smtClean="0">
                <a:cs typeface="Times New Roman" pitchFamily="18" charset="0"/>
              </a:rPr>
              <a:t>Продажба</a:t>
            </a:r>
            <a:r>
              <a:rPr lang="en-US" sz="2400" dirty="0" smtClean="0">
                <a:cs typeface="Times New Roman" pitchFamily="18" charset="0"/>
              </a:rPr>
              <a:t>; </a:t>
            </a:r>
          </a:p>
          <a:p>
            <a:pPr lvl="1" algn="just" eaLnBrk="1" hangingPunct="1">
              <a:lnSpc>
                <a:spcPct val="90000"/>
              </a:lnSpc>
            </a:pPr>
            <a:r>
              <a:rPr lang="en-US" sz="2400" dirty="0" err="1" smtClean="0">
                <a:cs typeface="Times New Roman" pitchFamily="18" charset="0"/>
              </a:rPr>
              <a:t>Набавка</a:t>
            </a:r>
            <a:r>
              <a:rPr lang="en-US" sz="2400" dirty="0" smtClean="0">
                <a:cs typeface="Times New Roman" pitchFamily="18" charset="0"/>
              </a:rPr>
              <a:t> </a:t>
            </a:r>
            <a:r>
              <a:rPr lang="en-US" sz="2400" dirty="0" err="1" smtClean="0">
                <a:cs typeface="Times New Roman" pitchFamily="18" charset="0"/>
              </a:rPr>
              <a:t>заради</a:t>
            </a:r>
            <a:r>
              <a:rPr lang="en-US" sz="2400" dirty="0" smtClean="0">
                <a:cs typeface="Times New Roman" pitchFamily="18" charset="0"/>
              </a:rPr>
              <a:t> </a:t>
            </a:r>
            <a:r>
              <a:rPr lang="en-US" sz="2400" dirty="0" err="1" smtClean="0">
                <a:cs typeface="Times New Roman" pitchFamily="18" charset="0"/>
              </a:rPr>
              <a:t>употреба</a:t>
            </a:r>
            <a:r>
              <a:rPr lang="en-US" sz="2400" dirty="0" smtClean="0">
                <a:cs typeface="Times New Roman" pitchFamily="18" charset="0"/>
              </a:rPr>
              <a:t>; </a:t>
            </a:r>
          </a:p>
          <a:p>
            <a:pPr lvl="1" algn="just" eaLnBrk="1" hangingPunct="1">
              <a:lnSpc>
                <a:spcPct val="90000"/>
              </a:lnSpc>
            </a:pPr>
            <a:r>
              <a:rPr lang="en-US" sz="2400" dirty="0" err="1" smtClean="0">
                <a:cs typeface="Times New Roman" pitchFamily="18" charset="0"/>
              </a:rPr>
              <a:t>Увоз</a:t>
            </a:r>
            <a:r>
              <a:rPr lang="en-US" sz="2400" dirty="0" smtClean="0">
                <a:cs typeface="Times New Roman" pitchFamily="18" charset="0"/>
              </a:rPr>
              <a:t>; </a:t>
            </a:r>
          </a:p>
          <a:p>
            <a:pPr lvl="1" algn="just" eaLnBrk="1" hangingPunct="1">
              <a:lnSpc>
                <a:spcPct val="90000"/>
              </a:lnSpc>
            </a:pPr>
            <a:r>
              <a:rPr lang="en-US" sz="2400" dirty="0" err="1" smtClean="0">
                <a:cs typeface="Times New Roman" pitchFamily="18" charset="0"/>
              </a:rPr>
              <a:t>Дистрибуција</a:t>
            </a:r>
            <a:r>
              <a:rPr lang="en-US" sz="2400" dirty="0" smtClean="0">
                <a:cs typeface="Times New Roman" pitchFamily="18" charset="0"/>
              </a:rPr>
              <a:t>; </a:t>
            </a:r>
            <a:r>
              <a:rPr lang="en-US" sz="2400" dirty="0" err="1" smtClean="0">
                <a:cs typeface="Times New Roman" pitchFamily="18" charset="0"/>
              </a:rPr>
              <a:t>или</a:t>
            </a:r>
            <a:endParaRPr lang="en-US" sz="2400" dirty="0" smtClean="0">
              <a:cs typeface="Times New Roman" pitchFamily="18" charset="0"/>
            </a:endParaRPr>
          </a:p>
          <a:p>
            <a:pPr lvl="1" algn="just" eaLnBrk="1" hangingPunct="1">
              <a:lnSpc>
                <a:spcPct val="90000"/>
              </a:lnSpc>
            </a:pPr>
            <a:r>
              <a:rPr lang="en-US" sz="2400" dirty="0" err="1" smtClean="0">
                <a:cs typeface="Times New Roman" pitchFamily="18" charset="0"/>
              </a:rPr>
              <a:t>Ставање</a:t>
            </a:r>
            <a:r>
              <a:rPr lang="en-US" sz="2400" dirty="0" smtClean="0">
                <a:cs typeface="Times New Roman" pitchFamily="18" charset="0"/>
              </a:rPr>
              <a:t> </a:t>
            </a:r>
            <a:r>
              <a:rPr lang="en-US" sz="2400" dirty="0" err="1" smtClean="0">
                <a:cs typeface="Times New Roman" pitchFamily="18" charset="0"/>
              </a:rPr>
              <a:t>уреди</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располагање</a:t>
            </a:r>
            <a:endParaRPr lang="en-US" sz="2400" dirty="0" smtClean="0">
              <a:cs typeface="Times New Roman" pitchFamily="18" charset="0"/>
            </a:endParaRPr>
          </a:p>
          <a:p>
            <a:pPr algn="just" eaLnBrk="1" hangingPunct="1">
              <a:lnSpc>
                <a:spcPct val="90000"/>
              </a:lnSpc>
            </a:pPr>
            <a:r>
              <a:rPr lang="en-US" sz="2400" dirty="0" err="1" smtClean="0">
                <a:cs typeface="Times New Roman" pitchFamily="18" charset="0"/>
              </a:rPr>
              <a:t>Дистрибуција</a:t>
            </a:r>
            <a:r>
              <a:rPr lang="en-US" sz="2400" dirty="0" smtClean="0">
                <a:cs typeface="Times New Roman" pitchFamily="18" charset="0"/>
              </a:rPr>
              <a:t>: </a:t>
            </a:r>
            <a:r>
              <a:rPr lang="en-US" sz="2400" dirty="0" err="1" smtClean="0">
                <a:cs typeface="Times New Roman" pitchFamily="18" charset="0"/>
              </a:rPr>
              <a:t>активно</a:t>
            </a:r>
            <a:r>
              <a:rPr lang="en-US" sz="2400" dirty="0" smtClean="0">
                <a:cs typeface="Times New Roman" pitchFamily="18" charset="0"/>
              </a:rPr>
              <a:t> </a:t>
            </a:r>
            <a:r>
              <a:rPr lang="en-US" sz="2400" dirty="0" err="1" smtClean="0">
                <a:cs typeface="Times New Roman" pitchFamily="18" charset="0"/>
              </a:rPr>
              <a:t>дејство</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проследување</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податоци</a:t>
            </a:r>
            <a:r>
              <a:rPr lang="en-US" sz="2400" dirty="0" smtClean="0">
                <a:cs typeface="Times New Roman" pitchFamily="18" charset="0"/>
              </a:rPr>
              <a:t> </a:t>
            </a:r>
            <a:r>
              <a:rPr lang="en-US" sz="2400" dirty="0" err="1" smtClean="0">
                <a:cs typeface="Times New Roman" pitchFamily="18" charset="0"/>
              </a:rPr>
              <a:t>до</a:t>
            </a:r>
            <a:r>
              <a:rPr lang="en-US" sz="2400" dirty="0" smtClean="0">
                <a:cs typeface="Times New Roman" pitchFamily="18" charset="0"/>
              </a:rPr>
              <a:t> </a:t>
            </a:r>
            <a:r>
              <a:rPr lang="en-US" sz="2400" dirty="0" err="1" smtClean="0">
                <a:cs typeface="Times New Roman" pitchFamily="18" charset="0"/>
              </a:rPr>
              <a:t>други</a:t>
            </a:r>
            <a:endParaRPr lang="en-US" sz="2400" dirty="0" smtClean="0">
              <a:cs typeface="Times New Roman" pitchFamily="18" charset="0"/>
            </a:endParaRPr>
          </a:p>
          <a:p>
            <a:pPr algn="just" eaLnBrk="1" hangingPunct="1">
              <a:lnSpc>
                <a:spcPct val="90000"/>
              </a:lnSpc>
            </a:pPr>
            <a:r>
              <a:rPr lang="en-US" sz="2400" dirty="0" err="1" smtClean="0">
                <a:cs typeface="Times New Roman" pitchFamily="18" charset="0"/>
              </a:rPr>
              <a:t>Ставање</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располагање</a:t>
            </a:r>
            <a:r>
              <a:rPr lang="en-US" sz="2400" dirty="0" smtClean="0">
                <a:cs typeface="Times New Roman" pitchFamily="18" charset="0"/>
              </a:rPr>
              <a:t>: </a:t>
            </a:r>
            <a:r>
              <a:rPr lang="en-US" sz="2400" dirty="0" err="1" smtClean="0">
                <a:cs typeface="Times New Roman" pitchFamily="18" charset="0"/>
              </a:rPr>
              <a:t>онлајн-пласирање</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уреди</a:t>
            </a:r>
            <a:r>
              <a:rPr lang="en-US" sz="2400" dirty="0" smtClean="0">
                <a:cs typeface="Times New Roman" pitchFamily="18" charset="0"/>
              </a:rPr>
              <a:t> </a:t>
            </a:r>
            <a:r>
              <a:rPr lang="en-US" sz="2400" dirty="0" err="1" smtClean="0">
                <a:cs typeface="Times New Roman" pitchFamily="18" charset="0"/>
              </a:rPr>
              <a:t>за</a:t>
            </a:r>
            <a:r>
              <a:rPr lang="en-US" sz="2400" dirty="0" smtClean="0">
                <a:cs typeface="Times New Roman" pitchFamily="18" charset="0"/>
              </a:rPr>
              <a:t> </a:t>
            </a:r>
            <a:r>
              <a:rPr lang="en-US" sz="2400" dirty="0" err="1" smtClean="0">
                <a:cs typeface="Times New Roman" pitchFamily="18" charset="0"/>
              </a:rPr>
              <a:t>користење</a:t>
            </a:r>
            <a:r>
              <a:rPr lang="en-US" sz="2400" dirty="0" smtClean="0">
                <a:cs typeface="Times New Roman" pitchFamily="18" charset="0"/>
              </a:rPr>
              <a:t> </a:t>
            </a:r>
            <a:r>
              <a:rPr lang="en-US" sz="2400" dirty="0" err="1" smtClean="0">
                <a:cs typeface="Times New Roman" pitchFamily="18" charset="0"/>
              </a:rPr>
              <a:t>од</a:t>
            </a:r>
            <a:r>
              <a:rPr lang="en-US" sz="2400" dirty="0" smtClean="0">
                <a:cs typeface="Times New Roman" pitchFamily="18" charset="0"/>
              </a:rPr>
              <a:t> </a:t>
            </a:r>
            <a:r>
              <a:rPr lang="en-US" sz="2400" dirty="0" err="1" smtClean="0">
                <a:cs typeface="Times New Roman" pitchFamily="18" charset="0"/>
              </a:rPr>
              <a:t>други</a:t>
            </a:r>
            <a:r>
              <a:rPr lang="en-US" sz="2400" dirty="0" smtClean="0">
                <a:cs typeface="Times New Roman" pitchFamily="18" charset="0"/>
              </a:rPr>
              <a:t> и </a:t>
            </a:r>
            <a:r>
              <a:rPr lang="en-US" sz="2400" dirty="0" err="1" smtClean="0">
                <a:cs typeface="Times New Roman" pitchFamily="18" charset="0"/>
              </a:rPr>
              <a:t>вклучува</a:t>
            </a:r>
            <a:r>
              <a:rPr lang="en-US" sz="2400" dirty="0" smtClean="0">
                <a:cs typeface="Times New Roman" pitchFamily="18" charset="0"/>
              </a:rPr>
              <a:t> </a:t>
            </a:r>
            <a:r>
              <a:rPr lang="en-US" sz="2400" dirty="0" err="1" smtClean="0">
                <a:cs typeface="Times New Roman" pitchFamily="18" charset="0"/>
              </a:rPr>
              <a:t>креирање</a:t>
            </a:r>
            <a:r>
              <a:rPr lang="en-US" sz="2400" dirty="0" smtClean="0">
                <a:cs typeface="Times New Roman" pitchFamily="18" charset="0"/>
              </a:rPr>
              <a:t> </a:t>
            </a:r>
            <a:r>
              <a:rPr lang="en-US" sz="2400" dirty="0" err="1" smtClean="0">
                <a:cs typeface="Times New Roman" pitchFamily="18" charset="0"/>
              </a:rPr>
              <a:t>или</a:t>
            </a:r>
            <a:r>
              <a:rPr lang="en-US" sz="2400" dirty="0" smtClean="0">
                <a:cs typeface="Times New Roman" pitchFamily="18" charset="0"/>
              </a:rPr>
              <a:t> </a:t>
            </a:r>
            <a:r>
              <a:rPr lang="en-US" sz="2400" dirty="0" err="1" smtClean="0">
                <a:cs typeface="Times New Roman" pitchFamily="18" charset="0"/>
              </a:rPr>
              <a:t>компилација</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онлајн-хиперлинкови</a:t>
            </a:r>
            <a:r>
              <a:rPr lang="en-US" sz="2400" dirty="0" smtClean="0">
                <a:cs typeface="Times New Roman" pitchFamily="18" charset="0"/>
              </a:rPr>
              <a:t> </a:t>
            </a:r>
            <a:r>
              <a:rPr lang="en-US" sz="2400" dirty="0" err="1" smtClean="0">
                <a:cs typeface="Times New Roman" pitchFamily="18" charset="0"/>
              </a:rPr>
              <a:t>за</a:t>
            </a:r>
            <a:r>
              <a:rPr lang="en-US" sz="2400" dirty="0" smtClean="0">
                <a:cs typeface="Times New Roman" pitchFamily="18" charset="0"/>
              </a:rPr>
              <a:t> </a:t>
            </a:r>
            <a:r>
              <a:rPr lang="en-US" sz="2400" dirty="0" err="1" smtClean="0">
                <a:cs typeface="Times New Roman" pitchFamily="18" charset="0"/>
              </a:rPr>
              <a:t>да</a:t>
            </a:r>
            <a:r>
              <a:rPr lang="en-US" sz="2400" dirty="0" smtClean="0">
                <a:cs typeface="Times New Roman" pitchFamily="18" charset="0"/>
              </a:rPr>
              <a:t> </a:t>
            </a:r>
            <a:r>
              <a:rPr lang="en-US" sz="2400" dirty="0" err="1" smtClean="0">
                <a:cs typeface="Times New Roman" pitchFamily="18" charset="0"/>
              </a:rPr>
              <a:t>се</a:t>
            </a:r>
            <a:r>
              <a:rPr lang="en-US" sz="2400" dirty="0" smtClean="0">
                <a:cs typeface="Times New Roman" pitchFamily="18" charset="0"/>
              </a:rPr>
              <a:t> </a:t>
            </a:r>
            <a:r>
              <a:rPr lang="en-US" sz="2400" dirty="0" err="1" smtClean="0">
                <a:cs typeface="Times New Roman" pitchFamily="18" charset="0"/>
              </a:rPr>
              <a:t>олесни</a:t>
            </a:r>
            <a:r>
              <a:rPr lang="en-US" sz="2400" dirty="0" smtClean="0">
                <a:cs typeface="Times New Roman" pitchFamily="18" charset="0"/>
              </a:rPr>
              <a:t> </a:t>
            </a:r>
            <a:r>
              <a:rPr lang="en-US" sz="2400" dirty="0" err="1" smtClean="0">
                <a:cs typeface="Times New Roman" pitchFamily="18" charset="0"/>
              </a:rPr>
              <a:t>пристапот</a:t>
            </a:r>
            <a:r>
              <a:rPr lang="en-US" sz="2400" dirty="0" smtClean="0">
                <a:cs typeface="Times New Roman" pitchFamily="18" charset="0"/>
              </a:rPr>
              <a:t> </a:t>
            </a:r>
            <a:r>
              <a:rPr lang="en-US" sz="2400" dirty="0" err="1" smtClean="0">
                <a:cs typeface="Times New Roman" pitchFamily="18" charset="0"/>
              </a:rPr>
              <a:t>до</a:t>
            </a:r>
            <a:r>
              <a:rPr lang="en-US" sz="2400" dirty="0" smtClean="0">
                <a:cs typeface="Times New Roman" pitchFamily="18" charset="0"/>
              </a:rPr>
              <a:t> </a:t>
            </a:r>
            <a:r>
              <a:rPr lang="en-US" sz="2400" dirty="0" err="1" smtClean="0">
                <a:cs typeface="Times New Roman" pitchFamily="18" charset="0"/>
              </a:rPr>
              <a:t>таквите</a:t>
            </a:r>
            <a:r>
              <a:rPr lang="en-US" sz="2400" dirty="0" smtClean="0">
                <a:cs typeface="Times New Roman" pitchFamily="18" charset="0"/>
              </a:rPr>
              <a:t> </a:t>
            </a:r>
            <a:r>
              <a:rPr lang="en-US" sz="2400" dirty="0" err="1" smtClean="0">
                <a:cs typeface="Times New Roman" pitchFamily="18" charset="0"/>
              </a:rPr>
              <a:t>уреди</a:t>
            </a:r>
            <a:endParaRPr lang="en-US" sz="2400" dirty="0" smtClean="0">
              <a:cs typeface="Times New Roman" pitchFamily="18" charset="0"/>
            </a:endParaRPr>
          </a:p>
        </p:txBody>
      </p:sp>
      <p:sp>
        <p:nvSpPr>
          <p:cNvPr id="6656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47441CE9-2AE4-468C-B9DA-235E2201C020}" type="slidenum">
              <a:rPr lang="en-US" smtClean="0">
                <a:solidFill>
                  <a:srgbClr val="898989"/>
                </a:solidFill>
                <a:latin typeface="Calibri" pitchFamily="34" charset="0"/>
              </a:rPr>
              <a:pPr eaLnBrk="1" hangingPunct="1"/>
              <a:t>64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p:cNvSpPr>
          <p:nvPr>
            <p:ph type="title"/>
          </p:nvPr>
        </p:nvSpPr>
        <p:spPr/>
        <p:txBody>
          <a:bodyPr/>
          <a:lstStyle/>
          <a:p>
            <a:pPr eaLnBrk="1" hangingPunct="1"/>
            <a:r>
              <a:rPr lang="en-US" b="1" smtClean="0"/>
              <a:t>Член 6 – Злоупотреба на уреди</a:t>
            </a:r>
          </a:p>
        </p:txBody>
      </p:sp>
      <p:sp>
        <p:nvSpPr>
          <p:cNvPr id="67587" name="Rectangle 3"/>
          <p:cNvSpPr>
            <a:spLocks noGrp="1"/>
          </p:cNvSpPr>
          <p:nvPr>
            <p:ph type="body" idx="1"/>
          </p:nvPr>
        </p:nvSpPr>
        <p:spPr>
          <a:xfrm>
            <a:off x="457200" y="1373188"/>
            <a:ext cx="8229600" cy="4983162"/>
          </a:xfrm>
        </p:spPr>
        <p:txBody>
          <a:bodyPr/>
          <a:lstStyle/>
          <a:p>
            <a:pPr marL="293688" lvl="1" indent="-293688" algn="just" eaLnBrk="1" hangingPunct="1">
              <a:lnSpc>
                <a:spcPct val="90000"/>
              </a:lnSpc>
              <a:buFont typeface="Arial" charset="0"/>
              <a:buNone/>
            </a:pPr>
            <a:r>
              <a:rPr lang="en-US" sz="2000" dirty="0" smtClean="0"/>
              <a:t>(а)		</a:t>
            </a:r>
            <a:r>
              <a:rPr lang="en-US" sz="2000" dirty="0" err="1" smtClean="0"/>
              <a:t>производство</a:t>
            </a:r>
            <a:r>
              <a:rPr lang="en-US" sz="2000" dirty="0" smtClean="0"/>
              <a:t>, </a:t>
            </a:r>
            <a:r>
              <a:rPr lang="en-US" sz="2000" dirty="0" err="1" smtClean="0"/>
              <a:t>продажба</a:t>
            </a:r>
            <a:r>
              <a:rPr lang="en-US" sz="2000" dirty="0" smtClean="0"/>
              <a:t>, </a:t>
            </a:r>
            <a:r>
              <a:rPr lang="en-US" sz="2000" dirty="0" err="1" smtClean="0"/>
              <a:t>набавка</a:t>
            </a:r>
            <a:r>
              <a:rPr lang="en-US" sz="2000" dirty="0" smtClean="0"/>
              <a:t> </a:t>
            </a:r>
            <a:r>
              <a:rPr lang="en-US" sz="2000" dirty="0" err="1" smtClean="0"/>
              <a:t>заради</a:t>
            </a:r>
            <a:r>
              <a:rPr lang="en-US" sz="2000" dirty="0" smtClean="0"/>
              <a:t> </a:t>
            </a:r>
            <a:r>
              <a:rPr lang="en-US" sz="2000" dirty="0" err="1" smtClean="0"/>
              <a:t>употреба</a:t>
            </a:r>
            <a:r>
              <a:rPr lang="en-US" sz="2000" dirty="0" smtClean="0"/>
              <a:t>, </a:t>
            </a:r>
            <a:r>
              <a:rPr lang="en-US" sz="2000" dirty="0" err="1" smtClean="0"/>
              <a:t>увоз</a:t>
            </a:r>
            <a:r>
              <a:rPr lang="en-US" sz="2000" dirty="0" smtClean="0"/>
              <a:t>, </a:t>
            </a:r>
            <a:r>
              <a:rPr lang="en-US" sz="2000" dirty="0" err="1" smtClean="0"/>
              <a:t>дистрибуирање</a:t>
            </a:r>
            <a:r>
              <a:rPr lang="en-US" sz="2000" dirty="0" smtClean="0"/>
              <a:t> </a:t>
            </a:r>
            <a:r>
              <a:rPr lang="en-US" sz="2000" dirty="0" err="1" smtClean="0"/>
              <a:t>или</a:t>
            </a:r>
            <a:r>
              <a:rPr lang="en-US" sz="2000" dirty="0" smtClean="0"/>
              <a:t> 	</a:t>
            </a:r>
            <a:r>
              <a:rPr lang="en-US" sz="2000" dirty="0" err="1" smtClean="0"/>
              <a:t>други</a:t>
            </a:r>
            <a:r>
              <a:rPr lang="en-US" sz="2000" dirty="0" smtClean="0"/>
              <a:t> </a:t>
            </a:r>
            <a:r>
              <a:rPr lang="en-US" sz="2000" dirty="0" err="1" smtClean="0"/>
              <a:t>начини</a:t>
            </a:r>
            <a:r>
              <a:rPr lang="en-US" sz="2000" dirty="0" smtClean="0"/>
              <a:t> </a:t>
            </a:r>
            <a:r>
              <a:rPr lang="en-US" sz="2000" dirty="0" err="1" smtClean="0"/>
              <a:t>на</a:t>
            </a:r>
            <a:r>
              <a:rPr lang="en-US" sz="2000" dirty="0" smtClean="0"/>
              <a:t> </a:t>
            </a:r>
            <a:r>
              <a:rPr lang="en-US" sz="2000" dirty="0" err="1" smtClean="0"/>
              <a:t>ставање</a:t>
            </a:r>
            <a:r>
              <a:rPr lang="en-US" sz="2000" dirty="0" smtClean="0"/>
              <a:t> </a:t>
            </a:r>
            <a:r>
              <a:rPr lang="en-US" sz="2000" dirty="0" err="1" smtClean="0"/>
              <a:t>на</a:t>
            </a:r>
            <a:r>
              <a:rPr lang="en-US" sz="2000" dirty="0" smtClean="0"/>
              <a:t> </a:t>
            </a:r>
            <a:r>
              <a:rPr lang="en-US" sz="2000" dirty="0" err="1" smtClean="0"/>
              <a:t>располагање</a:t>
            </a:r>
            <a:r>
              <a:rPr lang="en-US" sz="2000" dirty="0" smtClean="0"/>
              <a:t> </a:t>
            </a:r>
            <a:r>
              <a:rPr lang="en-US" sz="2000" dirty="0" err="1" smtClean="0"/>
              <a:t>на</a:t>
            </a:r>
            <a:r>
              <a:rPr lang="en-US" sz="2000" dirty="0" smtClean="0"/>
              <a:t>:</a:t>
            </a:r>
          </a:p>
          <a:p>
            <a:pPr marL="576263" lvl="2" indent="0" algn="just" eaLnBrk="1" hangingPunct="1">
              <a:lnSpc>
                <a:spcPct val="90000"/>
              </a:lnSpc>
              <a:buFont typeface="Arial" charset="0"/>
              <a:buNone/>
            </a:pPr>
            <a:r>
              <a:rPr lang="en-US" sz="2000" dirty="0" smtClean="0"/>
              <a:t>1.	</a:t>
            </a:r>
            <a:r>
              <a:rPr lang="en-US" sz="2000" dirty="0" err="1" smtClean="0"/>
              <a:t>уреди</a:t>
            </a:r>
            <a:r>
              <a:rPr lang="en-US" sz="2000" dirty="0" smtClean="0"/>
              <a:t>, </a:t>
            </a:r>
            <a:r>
              <a:rPr lang="en-US" sz="2800" b="1" dirty="0" err="1" smtClean="0">
                <a:solidFill>
                  <a:srgbClr val="FF0000"/>
                </a:solidFill>
              </a:rPr>
              <a:t>вклучително</a:t>
            </a:r>
            <a:r>
              <a:rPr lang="en-US" sz="2800" b="1" dirty="0" smtClean="0">
                <a:solidFill>
                  <a:srgbClr val="FF0000"/>
                </a:solidFill>
              </a:rPr>
              <a:t> и </a:t>
            </a:r>
            <a:r>
              <a:rPr lang="en-US" sz="2800" b="1" dirty="0" err="1" smtClean="0">
                <a:solidFill>
                  <a:srgbClr val="FF0000"/>
                </a:solidFill>
              </a:rPr>
              <a:t>компјутерски</a:t>
            </a:r>
            <a:r>
              <a:rPr lang="en-US" sz="2800" b="1" dirty="0" smtClean="0">
                <a:solidFill>
                  <a:srgbClr val="FF0000"/>
                </a:solidFill>
              </a:rPr>
              <a:t> </a:t>
            </a:r>
            <a:r>
              <a:rPr lang="en-US" sz="2800" b="1" dirty="0" err="1" smtClean="0">
                <a:solidFill>
                  <a:srgbClr val="FF0000"/>
                </a:solidFill>
              </a:rPr>
              <a:t>програми</a:t>
            </a:r>
            <a:r>
              <a:rPr lang="en-US" sz="2000" dirty="0" smtClean="0"/>
              <a:t>, </a:t>
            </a:r>
            <a:r>
              <a:rPr lang="en-US" sz="2000" dirty="0" err="1" smtClean="0"/>
              <a:t>дизајнирани</a:t>
            </a:r>
            <a:r>
              <a:rPr lang="en-US" sz="2000" dirty="0" smtClean="0"/>
              <a:t> </a:t>
            </a:r>
            <a:r>
              <a:rPr lang="en-US" sz="2000" dirty="0" err="1" smtClean="0"/>
              <a:t>или</a:t>
            </a:r>
            <a:r>
              <a:rPr lang="en-US" sz="2000" dirty="0" smtClean="0"/>
              <a:t> 	</a:t>
            </a:r>
            <a:r>
              <a:rPr lang="en-US" sz="2000" dirty="0" err="1" smtClean="0"/>
              <a:t>адаптирани</a:t>
            </a:r>
            <a:r>
              <a:rPr lang="en-US" sz="2000" dirty="0" smtClean="0"/>
              <a:t> </a:t>
            </a:r>
            <a:r>
              <a:rPr lang="en-US" sz="2000" dirty="0" err="1" smtClean="0"/>
              <a:t>првенствено</a:t>
            </a:r>
            <a:r>
              <a:rPr lang="en-US" sz="2000" dirty="0" smtClean="0"/>
              <a:t> </a:t>
            </a:r>
            <a:r>
              <a:rPr lang="en-US" sz="2000" dirty="0" err="1" smtClean="0"/>
              <a:t>заради</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со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a:t>
            </a:r>
          </a:p>
          <a:p>
            <a:pPr marL="576263" lvl="2" indent="0" algn="just" eaLnBrk="1" hangingPunct="1">
              <a:lnSpc>
                <a:spcPct val="90000"/>
              </a:lnSpc>
              <a:buFont typeface="Arial" charset="0"/>
              <a:buNone/>
            </a:pPr>
            <a:r>
              <a:rPr lang="en-US" sz="2000" dirty="0" smtClean="0"/>
              <a:t>2.	</a:t>
            </a:r>
            <a:r>
              <a:rPr lang="en-US" sz="2000" dirty="0" err="1" smtClean="0"/>
              <a:t>компјутерски</a:t>
            </a:r>
            <a:r>
              <a:rPr lang="en-US" sz="2000" dirty="0" smtClean="0"/>
              <a:t> </a:t>
            </a:r>
            <a:r>
              <a:rPr lang="en-US" sz="2000" dirty="0" err="1" smtClean="0"/>
              <a:t>лозинки</a:t>
            </a:r>
            <a:r>
              <a:rPr lang="en-US" sz="2000" dirty="0" smtClean="0"/>
              <a:t>, </a:t>
            </a:r>
            <a:r>
              <a:rPr lang="en-US" sz="2000" dirty="0" err="1" smtClean="0"/>
              <a:t>пристапни</a:t>
            </a:r>
            <a:r>
              <a:rPr lang="en-US" sz="2000" dirty="0" smtClean="0"/>
              <a:t> </a:t>
            </a:r>
            <a:r>
              <a:rPr lang="en-US" sz="2000" dirty="0" err="1" smtClean="0"/>
              <a:t>шифри</a:t>
            </a:r>
            <a:r>
              <a:rPr lang="en-US" sz="2000" dirty="0" smtClean="0"/>
              <a:t> </a:t>
            </a:r>
            <a:r>
              <a:rPr lang="en-US" sz="2000" dirty="0" err="1" smtClean="0"/>
              <a:t>или</a:t>
            </a:r>
            <a:r>
              <a:rPr lang="en-US" sz="2000" dirty="0" smtClean="0"/>
              <a:t> </a:t>
            </a:r>
            <a:r>
              <a:rPr lang="en-US" sz="2000" dirty="0" err="1" smtClean="0"/>
              <a:t>слични</a:t>
            </a:r>
            <a:r>
              <a:rPr lang="en-US" sz="2000" dirty="0" smtClean="0"/>
              <a:t> </a:t>
            </a:r>
            <a:r>
              <a:rPr lang="en-US" sz="2000" dirty="0" err="1" smtClean="0"/>
              <a:t>податоци</a:t>
            </a:r>
            <a:r>
              <a:rPr lang="en-US" sz="2000" dirty="0" smtClean="0"/>
              <a:t> 	</a:t>
            </a:r>
            <a:r>
              <a:rPr lang="en-US" sz="2000" dirty="0" err="1" smtClean="0"/>
              <a:t>со</a:t>
            </a:r>
            <a:r>
              <a:rPr lang="en-US" sz="2000" dirty="0" smtClean="0"/>
              <a:t> </a:t>
            </a:r>
            <a:r>
              <a:rPr lang="en-US" sz="2000" dirty="0" err="1" smtClean="0"/>
              <a:t>кои</a:t>
            </a:r>
            <a:r>
              <a:rPr lang="en-US" sz="2000" dirty="0" smtClean="0"/>
              <a:t> е </a:t>
            </a:r>
            <a:r>
              <a:rPr lang="en-US" sz="2000" dirty="0" err="1" smtClean="0"/>
              <a:t>можно</a:t>
            </a:r>
            <a:r>
              <a:rPr lang="en-US" sz="2000" dirty="0" smtClean="0"/>
              <a:t> </a:t>
            </a:r>
            <a:r>
              <a:rPr lang="en-US" sz="2000" dirty="0" err="1" smtClean="0"/>
              <a:t>да</a:t>
            </a:r>
            <a:r>
              <a:rPr lang="en-US" sz="2000" dirty="0" smtClean="0"/>
              <a:t> </a:t>
            </a:r>
            <a:r>
              <a:rPr lang="en-US" sz="2000" dirty="0" err="1" smtClean="0"/>
              <a:t>му</a:t>
            </a:r>
            <a:r>
              <a:rPr lang="en-US" sz="2000" dirty="0" smtClean="0"/>
              <a:t> </a:t>
            </a:r>
            <a:r>
              <a:rPr lang="en-US" sz="2000" dirty="0" err="1" smtClean="0"/>
              <a:t>се</a:t>
            </a:r>
            <a:r>
              <a:rPr lang="en-US" sz="2000" dirty="0" smtClean="0"/>
              <a:t> </a:t>
            </a:r>
            <a:r>
              <a:rPr lang="en-US" sz="2000" dirty="0" err="1" smtClean="0"/>
              <a:t>пристапи</a:t>
            </a:r>
            <a:r>
              <a:rPr lang="en-US" sz="2000" dirty="0" smtClean="0"/>
              <a:t> </a:t>
            </a:r>
            <a:r>
              <a:rPr lang="en-US" sz="2000" dirty="0" err="1" smtClean="0"/>
              <a:t>на</a:t>
            </a:r>
            <a:r>
              <a:rPr lang="en-US" sz="2000" dirty="0" smtClean="0"/>
              <a:t> </a:t>
            </a:r>
            <a:r>
              <a:rPr lang="en-US" sz="2000" dirty="0" err="1" smtClean="0"/>
              <a:t>компјутерскиот</a:t>
            </a:r>
            <a:r>
              <a:rPr lang="en-US" sz="2000" dirty="0" smtClean="0"/>
              <a:t> </a:t>
            </a:r>
            <a:r>
              <a:rPr lang="en-US" sz="2000" dirty="0" err="1" smtClean="0"/>
              <a:t>систем</a:t>
            </a:r>
            <a:r>
              <a:rPr lang="en-US" sz="2000" dirty="0" smtClean="0"/>
              <a:t> </a:t>
            </a:r>
            <a:r>
              <a:rPr lang="en-US" sz="2000" dirty="0" err="1" smtClean="0"/>
              <a:t>во</a:t>
            </a:r>
            <a:r>
              <a:rPr lang="en-US" sz="2000" dirty="0" smtClean="0"/>
              <a:t> </a:t>
            </a:r>
            <a:r>
              <a:rPr lang="en-US" sz="2000" dirty="0" err="1" smtClean="0"/>
              <a:t>целост</a:t>
            </a:r>
            <a:r>
              <a:rPr lang="en-US" sz="2000" dirty="0" smtClean="0"/>
              <a:t> </a:t>
            </a:r>
            <a:r>
              <a:rPr lang="en-US" sz="2000" dirty="0" err="1" smtClean="0"/>
              <a:t>или</a:t>
            </a:r>
            <a:r>
              <a:rPr lang="en-US" sz="2000" dirty="0" smtClean="0"/>
              <a:t> </a:t>
            </a:r>
            <a:r>
              <a:rPr lang="en-US" sz="2000" dirty="0" err="1" smtClean="0"/>
              <a:t>во</a:t>
            </a:r>
            <a:r>
              <a:rPr lang="en-US" sz="2000" dirty="0" smtClean="0"/>
              <a:t> </a:t>
            </a:r>
            <a:r>
              <a:rPr lang="en-US" sz="2000" dirty="0" err="1" smtClean="0"/>
              <a:t>некој</a:t>
            </a:r>
            <a:r>
              <a:rPr lang="en-US" sz="2000" dirty="0" smtClean="0"/>
              <a:t> </a:t>
            </a:r>
            <a:r>
              <a:rPr lang="en-US" sz="2000" dirty="0" err="1" smtClean="0"/>
              <a:t>негов</a:t>
            </a:r>
            <a:r>
              <a:rPr lang="en-US" sz="2000" dirty="0" smtClean="0"/>
              <a:t> </a:t>
            </a:r>
            <a:r>
              <a:rPr lang="en-US" sz="2000" dirty="0" err="1" smtClean="0"/>
              <a:t>дел</a:t>
            </a:r>
            <a:r>
              <a:rPr lang="en-US" sz="2000" dirty="0" smtClean="0"/>
              <a:t>,	 </a:t>
            </a:r>
            <a:r>
              <a:rPr lang="en-US" sz="2000" dirty="0" err="1" smtClean="0"/>
              <a:t>со</a:t>
            </a:r>
            <a:r>
              <a:rPr lang="en-US" sz="2000" dirty="0" smtClean="0"/>
              <a:t> </a:t>
            </a:r>
            <a:r>
              <a:rPr lang="en-US" sz="2000" dirty="0" err="1" smtClean="0"/>
              <a:t>намера</a:t>
            </a:r>
            <a:r>
              <a:rPr lang="en-US" sz="2000" dirty="0" smtClean="0"/>
              <a:t> </a:t>
            </a:r>
            <a:r>
              <a:rPr lang="en-US" sz="2000" dirty="0" err="1" smtClean="0"/>
              <a:t>тој</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искористи</a:t>
            </a:r>
            <a:r>
              <a:rPr lang="en-US" sz="2000" dirty="0" smtClean="0"/>
              <a:t> </a:t>
            </a:r>
            <a:r>
              <a:rPr lang="en-US" sz="2000" dirty="0" err="1" smtClean="0"/>
              <a:t>за</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во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и </a:t>
            </a:r>
          </a:p>
          <a:p>
            <a:pPr marL="293688" lvl="1" indent="-293688" algn="just" eaLnBrk="1" hangingPunct="1">
              <a:lnSpc>
                <a:spcPct val="90000"/>
              </a:lnSpc>
              <a:buFont typeface="Arial" charset="0"/>
              <a:buNone/>
            </a:pPr>
            <a:endParaRPr lang="en-US" altLang="en-US" sz="2000" dirty="0" smtClean="0"/>
          </a:p>
          <a:p>
            <a:pPr marL="293688" lvl="1" indent="-293688" algn="just" eaLnBrk="1" hangingPunct="1">
              <a:lnSpc>
                <a:spcPct val="90000"/>
              </a:lnSpc>
              <a:buFont typeface="Arial" charset="0"/>
              <a:buNone/>
            </a:pPr>
            <a:r>
              <a:rPr lang="en-US" sz="2000" dirty="0" smtClean="0"/>
              <a:t>(б)	</a:t>
            </a:r>
            <a:r>
              <a:rPr lang="en-US" sz="2000" dirty="0" err="1" smtClean="0"/>
              <a:t>поседување</a:t>
            </a:r>
            <a:r>
              <a:rPr lang="en-US" sz="2000" dirty="0" smtClean="0"/>
              <a:t> </a:t>
            </a:r>
            <a:r>
              <a:rPr lang="en-US" sz="2000" dirty="0" err="1" smtClean="0"/>
              <a:t>на</a:t>
            </a:r>
            <a:r>
              <a:rPr lang="en-US" sz="2000" dirty="0" smtClean="0"/>
              <a:t> </a:t>
            </a:r>
            <a:r>
              <a:rPr lang="en-US" sz="2000" dirty="0" err="1" smtClean="0"/>
              <a:t>некоја</a:t>
            </a:r>
            <a:r>
              <a:rPr lang="en-US" sz="2000" dirty="0" smtClean="0"/>
              <a:t> </a:t>
            </a:r>
            <a:r>
              <a:rPr lang="en-US" sz="2000" dirty="0" err="1" smtClean="0"/>
              <a:t>од</a:t>
            </a:r>
            <a:r>
              <a:rPr lang="en-US" sz="2000" dirty="0" smtClean="0"/>
              <a:t> </a:t>
            </a:r>
            <a:r>
              <a:rPr lang="en-US" sz="2000" dirty="0" err="1" smtClean="0"/>
              <a:t>работите</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наведени</a:t>
            </a:r>
            <a:r>
              <a:rPr lang="en-US" sz="2000" dirty="0" smtClean="0"/>
              <a:t> </a:t>
            </a:r>
            <a:r>
              <a:rPr lang="en-US" sz="2000" dirty="0" err="1" smtClean="0"/>
              <a:t>во</a:t>
            </a:r>
            <a:r>
              <a:rPr lang="en-US" sz="2000" dirty="0" smtClean="0"/>
              <a:t> </a:t>
            </a:r>
            <a:r>
              <a:rPr lang="en-US" sz="2000" dirty="0" err="1" smtClean="0"/>
              <a:t>ставовите</a:t>
            </a:r>
            <a:r>
              <a:rPr lang="en-US" sz="2000" dirty="0" smtClean="0"/>
              <a:t> (a)(1) </a:t>
            </a:r>
            <a:r>
              <a:rPr lang="en-US" sz="2000" dirty="0" err="1" smtClean="0"/>
              <a:t>или</a:t>
            </a:r>
            <a:r>
              <a:rPr lang="en-US" sz="2000" dirty="0" smtClean="0"/>
              <a:t> (2) </a:t>
            </a:r>
            <a:r>
              <a:rPr lang="en-US" sz="2000" dirty="0" err="1" smtClean="0"/>
              <a:t>погоре</a:t>
            </a:r>
            <a:r>
              <a:rPr lang="en-US" sz="2000" dirty="0" smtClean="0"/>
              <a:t>, 	</a:t>
            </a:r>
            <a:r>
              <a:rPr lang="en-US" sz="2000" dirty="0" err="1" smtClean="0"/>
              <a:t>со</a:t>
            </a:r>
            <a:r>
              <a:rPr lang="en-US" sz="2000" dirty="0" smtClean="0"/>
              <a:t> </a:t>
            </a:r>
            <a:r>
              <a:rPr lang="en-US" sz="2000" dirty="0" err="1" smtClean="0"/>
              <a:t>намера</a:t>
            </a:r>
            <a:r>
              <a:rPr lang="en-US" sz="2000" dirty="0" smtClean="0"/>
              <a:t> </a:t>
            </a:r>
            <a:r>
              <a:rPr lang="en-US" sz="2000" dirty="0" err="1" smtClean="0"/>
              <a:t>таа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искористи</a:t>
            </a:r>
            <a:r>
              <a:rPr lang="en-US" sz="2000" dirty="0" smtClean="0"/>
              <a:t> </a:t>
            </a:r>
            <a:r>
              <a:rPr lang="en-US" sz="2000" dirty="0" err="1" smtClean="0"/>
              <a:t>за</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во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a:t>
            </a:r>
            <a:r>
              <a:rPr lang="en-US" sz="2000" dirty="0" err="1" smtClean="0"/>
              <a:t>Страната</a:t>
            </a:r>
            <a:r>
              <a:rPr lang="en-US" sz="2000" dirty="0" smtClean="0"/>
              <a:t> </a:t>
            </a:r>
            <a:r>
              <a:rPr lang="en-US" sz="2000" dirty="0" err="1" smtClean="0"/>
              <a:t>може</a:t>
            </a:r>
            <a:r>
              <a:rPr lang="en-US" sz="2000" dirty="0" smtClean="0"/>
              <a:t> </a:t>
            </a:r>
            <a:r>
              <a:rPr lang="en-US" sz="2000" dirty="0" err="1" smtClean="0"/>
              <a:t>со</a:t>
            </a:r>
            <a:r>
              <a:rPr lang="en-US" sz="2000" dirty="0" smtClean="0"/>
              <a:t> </a:t>
            </a:r>
            <a:r>
              <a:rPr lang="en-US" sz="2000" dirty="0" err="1" smtClean="0"/>
              <a:t>закон</a:t>
            </a:r>
            <a:r>
              <a:rPr lang="en-US" sz="2000" dirty="0" smtClean="0"/>
              <a:t> </a:t>
            </a:r>
            <a:r>
              <a:rPr lang="en-US" sz="2000" dirty="0" err="1" smtClean="0"/>
              <a:t>да</a:t>
            </a:r>
            <a:r>
              <a:rPr lang="en-US" sz="2000" dirty="0" smtClean="0"/>
              <a:t> </a:t>
            </a:r>
            <a:r>
              <a:rPr lang="en-US" sz="2000" dirty="0" err="1" smtClean="0"/>
              <a:t>бара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поседува</a:t>
            </a:r>
            <a:r>
              <a:rPr lang="en-US" sz="2000" dirty="0" smtClean="0"/>
              <a:t> </a:t>
            </a:r>
            <a:r>
              <a:rPr lang="en-US" sz="2000" dirty="0" err="1" smtClean="0"/>
              <a:t>одреден</a:t>
            </a:r>
            <a:r>
              <a:rPr lang="en-US" sz="2000" dirty="0" smtClean="0"/>
              <a:t> </a:t>
            </a:r>
            <a:r>
              <a:rPr lang="en-US" sz="2000" dirty="0" err="1" smtClean="0"/>
              <a:t>број</a:t>
            </a:r>
            <a:r>
              <a:rPr lang="en-US" sz="2000" dirty="0" smtClean="0"/>
              <a:t> </a:t>
            </a:r>
            <a:r>
              <a:rPr lang="en-US" sz="2000" dirty="0" err="1" smtClean="0"/>
              <a:t>вакви</a:t>
            </a:r>
            <a:r>
              <a:rPr lang="en-US" sz="2000" dirty="0" smtClean="0"/>
              <a:t> </a:t>
            </a:r>
            <a:r>
              <a:rPr lang="en-US" sz="2000" dirty="0" err="1" smtClean="0"/>
              <a:t>предмети</a:t>
            </a:r>
            <a:r>
              <a:rPr lang="en-US" sz="2000" dirty="0" smtClean="0"/>
              <a:t> 	 </a:t>
            </a:r>
            <a:r>
              <a:rPr lang="en-US" sz="2000" dirty="0" err="1" smtClean="0"/>
              <a:t>пред</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припише</a:t>
            </a:r>
            <a:r>
              <a:rPr lang="en-US" sz="2000" dirty="0" smtClean="0"/>
              <a:t> </a:t>
            </a:r>
            <a:r>
              <a:rPr lang="en-US" sz="2000" dirty="0" err="1" smtClean="0"/>
              <a:t>кривична</a:t>
            </a:r>
            <a:r>
              <a:rPr lang="en-US" sz="2000" dirty="0" smtClean="0"/>
              <a:t> </a:t>
            </a:r>
            <a:r>
              <a:rPr lang="en-US" sz="2000" dirty="0" err="1" smtClean="0"/>
              <a:t>одговорност</a:t>
            </a:r>
            <a:r>
              <a:rPr lang="en-US" sz="2000" dirty="0" smtClean="0"/>
              <a:t>.</a:t>
            </a:r>
          </a:p>
        </p:txBody>
      </p:sp>
      <p:sp>
        <p:nvSpPr>
          <p:cNvPr id="6758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533542A8-DA6E-4444-9367-1D4EC45414F5}" type="slidenum">
              <a:rPr lang="en-US" smtClean="0">
                <a:solidFill>
                  <a:srgbClr val="898989"/>
                </a:solidFill>
                <a:latin typeface="Calibri" pitchFamily="34" charset="0"/>
              </a:rPr>
              <a:pPr eaLnBrk="1" hangingPunct="1"/>
              <a:t>65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title"/>
          </p:nvPr>
        </p:nvSpPr>
        <p:spPr>
          <a:xfrm>
            <a:off x="457200" y="122238"/>
            <a:ext cx="8229600" cy="1143000"/>
          </a:xfrm>
        </p:spPr>
        <p:txBody>
          <a:bodyPr/>
          <a:lstStyle/>
          <a:p>
            <a:pPr eaLnBrk="1" hangingPunct="1"/>
            <a:r>
              <a:rPr lang="en-US" b="1" smtClean="0"/>
              <a:t>Компјутерска програма</a:t>
            </a:r>
          </a:p>
        </p:txBody>
      </p:sp>
      <p:sp>
        <p:nvSpPr>
          <p:cNvPr id="68611" name="Rectangle 3"/>
          <p:cNvSpPr>
            <a:spLocks noGrp="1"/>
          </p:cNvSpPr>
          <p:nvPr>
            <p:ph type="body" idx="1"/>
          </p:nvPr>
        </p:nvSpPr>
        <p:spPr>
          <a:xfrm>
            <a:off x="457200" y="1781175"/>
            <a:ext cx="8229600" cy="3443288"/>
          </a:xfrm>
        </p:spPr>
        <p:txBody>
          <a:bodyPr/>
          <a:lstStyle/>
          <a:p>
            <a:pPr algn="just" eaLnBrk="1" hangingPunct="1">
              <a:lnSpc>
                <a:spcPct val="90000"/>
              </a:lnSpc>
            </a:pPr>
            <a:r>
              <a:rPr lang="en-US" sz="3000" smtClean="0">
                <a:cs typeface="Times New Roman" pitchFamily="18" charset="0"/>
              </a:rPr>
              <a:t>Се однесува на програми што се дизајнирани за менување или за уништување на податоци или за попречување на работата на системите. </a:t>
            </a:r>
          </a:p>
          <a:p>
            <a:pPr algn="just" eaLnBrk="1" hangingPunct="1">
              <a:lnSpc>
                <a:spcPct val="90000"/>
              </a:lnSpc>
            </a:pPr>
            <a:endParaRPr lang="en-US" sz="3000" smtClean="0">
              <a:cs typeface="Times New Roman" pitchFamily="18" charset="0"/>
            </a:endParaRPr>
          </a:p>
          <a:p>
            <a:pPr algn="just" eaLnBrk="1" hangingPunct="1">
              <a:lnSpc>
                <a:spcPct val="90000"/>
              </a:lnSpc>
            </a:pPr>
            <a:r>
              <a:rPr lang="en-US" sz="3000" smtClean="0">
                <a:cs typeface="Times New Roman" pitchFamily="18" charset="0"/>
              </a:rPr>
              <a:t>Примери:</a:t>
            </a:r>
          </a:p>
          <a:p>
            <a:pPr lvl="1" algn="just" eaLnBrk="1" hangingPunct="1">
              <a:lnSpc>
                <a:spcPct val="90000"/>
              </a:lnSpc>
            </a:pPr>
            <a:r>
              <a:rPr lang="en-US" sz="2600" smtClean="0">
                <a:cs typeface="Times New Roman" pitchFamily="18" charset="0"/>
              </a:rPr>
              <a:t>Програми со вирус</a:t>
            </a:r>
          </a:p>
          <a:p>
            <a:pPr lvl="1" algn="just" eaLnBrk="1" hangingPunct="1">
              <a:lnSpc>
                <a:spcPct val="90000"/>
              </a:lnSpc>
            </a:pPr>
            <a:r>
              <a:rPr lang="en-US" sz="2600" smtClean="0">
                <a:cs typeface="Times New Roman" pitchFamily="18" charset="0"/>
              </a:rPr>
              <a:t>Програми дизајнирани или адаптирани за добивање пристап до компјутерски системи</a:t>
            </a:r>
          </a:p>
        </p:txBody>
      </p:sp>
      <p:sp>
        <p:nvSpPr>
          <p:cNvPr id="686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3B4F521A-FCBF-4DD8-B457-DAA7B48B43B2}" type="slidenum">
              <a:rPr lang="en-US" smtClean="0">
                <a:solidFill>
                  <a:srgbClr val="898989"/>
                </a:solidFill>
                <a:latin typeface="Calibri" pitchFamily="34" charset="0"/>
              </a:rPr>
              <a:pPr eaLnBrk="1" hangingPunct="1"/>
              <a:t>66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p:nvPr>
        </p:nvSpPr>
        <p:spPr/>
        <p:txBody>
          <a:bodyPr/>
          <a:lstStyle/>
          <a:p>
            <a:pPr eaLnBrk="1" hangingPunct="1"/>
            <a:r>
              <a:rPr lang="en-US" b="1" smtClean="0"/>
              <a:t>Член 6 – Злоупотреба на уреди</a:t>
            </a:r>
          </a:p>
        </p:txBody>
      </p:sp>
      <p:sp>
        <p:nvSpPr>
          <p:cNvPr id="69635" name="Rectangle 3"/>
          <p:cNvSpPr>
            <a:spLocks noGrp="1"/>
          </p:cNvSpPr>
          <p:nvPr>
            <p:ph type="body" idx="1"/>
          </p:nvPr>
        </p:nvSpPr>
        <p:spPr>
          <a:xfrm>
            <a:off x="457200" y="1276961"/>
            <a:ext cx="8229600" cy="4983162"/>
          </a:xfrm>
        </p:spPr>
        <p:txBody>
          <a:bodyPr/>
          <a:lstStyle/>
          <a:p>
            <a:pPr marL="293688" lvl="1" indent="-293688" algn="just" eaLnBrk="1" hangingPunct="1">
              <a:lnSpc>
                <a:spcPct val="90000"/>
              </a:lnSpc>
              <a:buFont typeface="Arial" charset="0"/>
              <a:buNone/>
            </a:pPr>
            <a:r>
              <a:rPr lang="en-US" sz="2000" dirty="0" smtClean="0"/>
              <a:t>(а) </a:t>
            </a:r>
            <a:r>
              <a:rPr lang="en-US" sz="2000" dirty="0" err="1" smtClean="0"/>
              <a:t>производство</a:t>
            </a:r>
            <a:r>
              <a:rPr lang="en-US" sz="2000" dirty="0" smtClean="0"/>
              <a:t>, </a:t>
            </a:r>
            <a:r>
              <a:rPr lang="en-US" sz="2000" dirty="0" err="1" smtClean="0"/>
              <a:t>продажба</a:t>
            </a:r>
            <a:r>
              <a:rPr lang="en-US" sz="2000" dirty="0" smtClean="0"/>
              <a:t>, </a:t>
            </a:r>
            <a:r>
              <a:rPr lang="en-US" sz="2000" dirty="0" err="1" smtClean="0"/>
              <a:t>набавка</a:t>
            </a:r>
            <a:r>
              <a:rPr lang="en-US" sz="2000" dirty="0" smtClean="0"/>
              <a:t> </a:t>
            </a:r>
            <a:r>
              <a:rPr lang="en-US" sz="2000" dirty="0" err="1" smtClean="0"/>
              <a:t>заради</a:t>
            </a:r>
            <a:r>
              <a:rPr lang="en-US" sz="2000" dirty="0" smtClean="0"/>
              <a:t> </a:t>
            </a:r>
            <a:r>
              <a:rPr lang="en-US" sz="2000" dirty="0" err="1" smtClean="0"/>
              <a:t>употреба</a:t>
            </a:r>
            <a:r>
              <a:rPr lang="en-US" sz="2000" dirty="0" smtClean="0"/>
              <a:t>, </a:t>
            </a:r>
            <a:r>
              <a:rPr lang="en-US" sz="2000" dirty="0" err="1" smtClean="0"/>
              <a:t>увоз</a:t>
            </a:r>
            <a:r>
              <a:rPr lang="en-US" sz="2000" dirty="0" smtClean="0"/>
              <a:t>, </a:t>
            </a:r>
            <a:r>
              <a:rPr lang="en-US" sz="2000" dirty="0" err="1" smtClean="0"/>
              <a:t>дистрибуирање</a:t>
            </a:r>
            <a:r>
              <a:rPr lang="en-US" sz="2000" dirty="0" smtClean="0"/>
              <a:t> </a:t>
            </a:r>
            <a:r>
              <a:rPr lang="en-US" sz="2000" dirty="0" err="1" smtClean="0"/>
              <a:t>или</a:t>
            </a:r>
            <a:r>
              <a:rPr lang="en-US" sz="2000" dirty="0" smtClean="0"/>
              <a:t> 	</a:t>
            </a:r>
            <a:r>
              <a:rPr lang="en-US" sz="2000" dirty="0" err="1" smtClean="0"/>
              <a:t>други</a:t>
            </a:r>
            <a:r>
              <a:rPr lang="en-US" sz="2000" dirty="0" smtClean="0"/>
              <a:t> </a:t>
            </a:r>
            <a:r>
              <a:rPr lang="en-US" sz="2000" dirty="0" err="1" smtClean="0"/>
              <a:t>начини</a:t>
            </a:r>
            <a:r>
              <a:rPr lang="en-US" sz="2000" dirty="0" smtClean="0"/>
              <a:t> </a:t>
            </a:r>
            <a:r>
              <a:rPr lang="en-US" sz="2000" dirty="0" err="1" smtClean="0"/>
              <a:t>на</a:t>
            </a:r>
            <a:r>
              <a:rPr lang="en-US" sz="2000" dirty="0" smtClean="0"/>
              <a:t> </a:t>
            </a:r>
            <a:r>
              <a:rPr lang="en-US" sz="2000" dirty="0" err="1" smtClean="0"/>
              <a:t>ставање</a:t>
            </a:r>
            <a:r>
              <a:rPr lang="en-US" sz="2000" dirty="0" smtClean="0"/>
              <a:t> </a:t>
            </a:r>
            <a:r>
              <a:rPr lang="en-US" sz="2000" dirty="0" err="1" smtClean="0"/>
              <a:t>на</a:t>
            </a:r>
            <a:r>
              <a:rPr lang="en-US" sz="2000" dirty="0" smtClean="0"/>
              <a:t> </a:t>
            </a:r>
            <a:r>
              <a:rPr lang="en-US" sz="2000" dirty="0" err="1" smtClean="0"/>
              <a:t>располагање</a:t>
            </a:r>
            <a:r>
              <a:rPr lang="en-US" sz="2000" dirty="0" smtClean="0"/>
              <a:t> </a:t>
            </a:r>
            <a:r>
              <a:rPr lang="en-US" sz="2000" dirty="0" err="1" smtClean="0"/>
              <a:t>на</a:t>
            </a:r>
            <a:r>
              <a:rPr lang="en-US" sz="2000" dirty="0" smtClean="0"/>
              <a:t>:</a:t>
            </a:r>
          </a:p>
          <a:p>
            <a:pPr marL="576263" lvl="2" indent="0" algn="just" eaLnBrk="1" hangingPunct="1">
              <a:lnSpc>
                <a:spcPct val="90000"/>
              </a:lnSpc>
              <a:buFont typeface="Arial" charset="0"/>
              <a:buNone/>
            </a:pPr>
            <a:r>
              <a:rPr lang="en-US" sz="2000" dirty="0" smtClean="0"/>
              <a:t>1.	</a:t>
            </a:r>
            <a:r>
              <a:rPr lang="en-US" sz="2000" dirty="0" err="1" smtClean="0"/>
              <a:t>уреди</a:t>
            </a:r>
            <a:r>
              <a:rPr lang="en-US" sz="2000" dirty="0" smtClean="0"/>
              <a:t>, </a:t>
            </a:r>
            <a:r>
              <a:rPr lang="en-US" sz="2000" dirty="0" err="1" smtClean="0"/>
              <a:t>вклучително</a:t>
            </a:r>
            <a:r>
              <a:rPr lang="en-US" sz="2000" dirty="0" smtClean="0"/>
              <a:t> и </a:t>
            </a:r>
            <a:r>
              <a:rPr lang="en-US" sz="2000" dirty="0" err="1" smtClean="0"/>
              <a:t>компјутерски</a:t>
            </a:r>
            <a:r>
              <a:rPr lang="en-US" sz="2000" dirty="0" smtClean="0"/>
              <a:t> </a:t>
            </a:r>
            <a:r>
              <a:rPr lang="en-US" sz="2000" dirty="0" err="1" smtClean="0"/>
              <a:t>програми</a:t>
            </a:r>
            <a:r>
              <a:rPr lang="en-US" sz="2000" dirty="0" smtClean="0"/>
              <a:t>, </a:t>
            </a:r>
            <a:r>
              <a:rPr lang="en-US" sz="2800" b="1" dirty="0" err="1" smtClean="0">
                <a:solidFill>
                  <a:srgbClr val="FF0000"/>
                </a:solidFill>
              </a:rPr>
              <a:t>дизајнирани</a:t>
            </a:r>
            <a:r>
              <a:rPr lang="en-US" sz="2800" b="1" dirty="0" smtClean="0">
                <a:solidFill>
                  <a:srgbClr val="FF0000"/>
                </a:solidFill>
              </a:rPr>
              <a:t> </a:t>
            </a:r>
            <a:r>
              <a:rPr lang="en-US" sz="2800" b="1" dirty="0" err="1" smtClean="0">
                <a:solidFill>
                  <a:srgbClr val="FF0000"/>
                </a:solidFill>
              </a:rPr>
              <a:t>или</a:t>
            </a:r>
            <a:r>
              <a:rPr lang="en-US" sz="2800" dirty="0" smtClean="0">
                <a:solidFill>
                  <a:srgbClr val="FF0000"/>
                </a:solidFill>
              </a:rPr>
              <a:t> 	</a:t>
            </a:r>
            <a:r>
              <a:rPr lang="en-US" sz="2800" b="1" dirty="0" err="1" smtClean="0">
                <a:solidFill>
                  <a:srgbClr val="FF0000"/>
                </a:solidFill>
              </a:rPr>
              <a:t>адаптирани</a:t>
            </a:r>
            <a:r>
              <a:rPr lang="en-US" sz="2800" b="1" dirty="0" smtClean="0">
                <a:solidFill>
                  <a:srgbClr val="FF0000"/>
                </a:solidFill>
              </a:rPr>
              <a:t> </a:t>
            </a:r>
            <a:r>
              <a:rPr lang="en-US" sz="2800" b="1" dirty="0" err="1" smtClean="0">
                <a:solidFill>
                  <a:srgbClr val="FF0000"/>
                </a:solidFill>
              </a:rPr>
              <a:t>првенствено</a:t>
            </a:r>
            <a:r>
              <a:rPr lang="en-US" sz="2800" b="1" dirty="0" smtClean="0">
                <a:solidFill>
                  <a:srgbClr val="FF0000"/>
                </a:solidFill>
              </a:rPr>
              <a:t> </a:t>
            </a:r>
            <a:r>
              <a:rPr lang="en-US" sz="2800" b="1" dirty="0" err="1" smtClean="0">
                <a:solidFill>
                  <a:srgbClr val="FF0000"/>
                </a:solidFill>
              </a:rPr>
              <a:t>заради</a:t>
            </a:r>
            <a:r>
              <a:rPr lang="en-US" sz="2800" dirty="0" smtClean="0">
                <a:solidFill>
                  <a:srgbClr val="FF0000"/>
                </a:solidFill>
              </a:rPr>
              <a:t> 	</a:t>
            </a:r>
            <a:r>
              <a:rPr lang="en-US" sz="2800" b="1" dirty="0" err="1" smtClean="0">
                <a:solidFill>
                  <a:srgbClr val="FF0000"/>
                </a:solidFill>
              </a:rPr>
              <a:t>извршување</a:t>
            </a:r>
            <a:r>
              <a:rPr lang="en-US" sz="2800" b="1" dirty="0" smtClean="0">
                <a:solidFill>
                  <a:srgbClr val="FF0000"/>
                </a:solidFill>
              </a:rPr>
              <a:t> </a:t>
            </a:r>
            <a:r>
              <a:rPr lang="en-US" sz="2800" b="1" dirty="0" err="1" smtClean="0">
                <a:solidFill>
                  <a:srgbClr val="FF0000"/>
                </a:solidFill>
              </a:rPr>
              <a:t>на</a:t>
            </a:r>
            <a:r>
              <a:rPr lang="en-US" sz="2800" b="1" dirty="0" smtClean="0">
                <a:solidFill>
                  <a:srgbClr val="FF0000"/>
                </a:solidFill>
              </a:rPr>
              <a:t> </a:t>
            </a:r>
            <a:r>
              <a:rPr lang="en-US" sz="2800" b="1" dirty="0" err="1" smtClean="0">
                <a:solidFill>
                  <a:srgbClr val="FF0000"/>
                </a:solidFill>
              </a:rPr>
              <a:t>некое</a:t>
            </a:r>
            <a:r>
              <a:rPr lang="en-US" sz="2800" b="1" dirty="0" smtClean="0">
                <a:solidFill>
                  <a:srgbClr val="FF0000"/>
                </a:solidFill>
              </a:rPr>
              <a:t> </a:t>
            </a:r>
            <a:r>
              <a:rPr lang="en-US" sz="2800" b="1" dirty="0" err="1" smtClean="0">
                <a:solidFill>
                  <a:srgbClr val="FF0000"/>
                </a:solidFill>
              </a:rPr>
              <a:t>од</a:t>
            </a:r>
            <a:r>
              <a:rPr lang="en-US" sz="2800" b="1" dirty="0" smtClean="0">
                <a:solidFill>
                  <a:srgbClr val="FF0000"/>
                </a:solidFill>
              </a:rPr>
              <a:t> </a:t>
            </a:r>
            <a:r>
              <a:rPr lang="en-US" sz="2800" b="1" dirty="0" err="1" smtClean="0">
                <a:solidFill>
                  <a:srgbClr val="FF0000"/>
                </a:solidFill>
              </a:rPr>
              <a:t>кривичните</a:t>
            </a:r>
            <a:r>
              <a:rPr lang="en-US" sz="2800" b="1" dirty="0" smtClean="0">
                <a:solidFill>
                  <a:srgbClr val="FF0000"/>
                </a:solidFill>
              </a:rPr>
              <a:t> </a:t>
            </a:r>
            <a:r>
              <a:rPr lang="en-US" sz="2800" b="1" dirty="0" err="1" smtClean="0">
                <a:solidFill>
                  <a:srgbClr val="FF0000"/>
                </a:solidFill>
              </a:rPr>
              <a:t>дела</a:t>
            </a:r>
            <a:r>
              <a:rPr lang="en-US" sz="2800" b="1" dirty="0" smtClean="0">
                <a:solidFill>
                  <a:srgbClr val="FF0000"/>
                </a:solidFill>
              </a:rPr>
              <a:t> </a:t>
            </a:r>
            <a:r>
              <a:rPr lang="en-US" sz="2800" b="1" dirty="0" err="1" smtClean="0">
                <a:solidFill>
                  <a:srgbClr val="FF0000"/>
                </a:solidFill>
              </a:rPr>
              <a:t>што</a:t>
            </a:r>
            <a:r>
              <a:rPr lang="en-US" sz="2800" b="1" dirty="0" smtClean="0">
                <a:solidFill>
                  <a:srgbClr val="FF0000"/>
                </a:solidFill>
              </a:rPr>
              <a:t> </a:t>
            </a:r>
            <a:r>
              <a:rPr lang="en-US" sz="2800" b="1" dirty="0" err="1" smtClean="0">
                <a:solidFill>
                  <a:srgbClr val="FF0000"/>
                </a:solidFill>
              </a:rPr>
              <a:t>се</a:t>
            </a:r>
            <a:r>
              <a:rPr lang="en-US" sz="2800" b="1" dirty="0" smtClean="0">
                <a:solidFill>
                  <a:srgbClr val="FF0000"/>
                </a:solidFill>
              </a:rPr>
              <a:t> </a:t>
            </a:r>
            <a:r>
              <a:rPr lang="en-US" sz="2800" b="1" dirty="0" err="1" smtClean="0">
                <a:solidFill>
                  <a:srgbClr val="FF0000"/>
                </a:solidFill>
              </a:rPr>
              <a:t>утврдени</a:t>
            </a:r>
            <a:r>
              <a:rPr lang="en-US" sz="2800" dirty="0" smtClean="0">
                <a:solidFill>
                  <a:srgbClr val="FF0000"/>
                </a:solidFill>
              </a:rPr>
              <a:t> 	</a:t>
            </a:r>
            <a:r>
              <a:rPr lang="en-US" sz="2800" b="1" dirty="0" err="1" smtClean="0">
                <a:solidFill>
                  <a:srgbClr val="FF0000"/>
                </a:solidFill>
              </a:rPr>
              <a:t>со</a:t>
            </a:r>
            <a:r>
              <a:rPr lang="en-US" sz="2800" b="1" dirty="0" smtClean="0">
                <a:solidFill>
                  <a:srgbClr val="FF0000"/>
                </a:solidFill>
              </a:rPr>
              <a:t> </a:t>
            </a:r>
            <a:r>
              <a:rPr lang="en-US" sz="2800" b="1" dirty="0" err="1" smtClean="0">
                <a:solidFill>
                  <a:srgbClr val="FF0000"/>
                </a:solidFill>
              </a:rPr>
              <a:t>членовите</a:t>
            </a:r>
            <a:r>
              <a:rPr lang="en-US" sz="2800" b="1" dirty="0" smtClean="0">
                <a:solidFill>
                  <a:srgbClr val="FF0000"/>
                </a:solidFill>
              </a:rPr>
              <a:t> </a:t>
            </a:r>
            <a:r>
              <a:rPr lang="en-US" sz="2800" b="1" dirty="0" err="1" smtClean="0">
                <a:solidFill>
                  <a:srgbClr val="FF0000"/>
                </a:solidFill>
              </a:rPr>
              <a:t>од</a:t>
            </a:r>
            <a:r>
              <a:rPr lang="en-US" sz="2800" b="1" dirty="0" smtClean="0">
                <a:solidFill>
                  <a:srgbClr val="FF0000"/>
                </a:solidFill>
              </a:rPr>
              <a:t> 2 </a:t>
            </a:r>
            <a:r>
              <a:rPr lang="en-US" sz="2800" b="1" dirty="0" err="1" smtClean="0">
                <a:solidFill>
                  <a:srgbClr val="FF0000"/>
                </a:solidFill>
              </a:rPr>
              <a:t>до</a:t>
            </a:r>
            <a:r>
              <a:rPr lang="en-US" sz="2800" b="1" dirty="0" smtClean="0">
                <a:solidFill>
                  <a:srgbClr val="FF0000"/>
                </a:solidFill>
              </a:rPr>
              <a:t> </a:t>
            </a:r>
            <a:r>
              <a:rPr lang="en-US" sz="2800" dirty="0" smtClean="0">
                <a:solidFill>
                  <a:srgbClr val="FF0000"/>
                </a:solidFill>
              </a:rPr>
              <a:t>	</a:t>
            </a:r>
            <a:r>
              <a:rPr lang="en-US" sz="2800" b="1" dirty="0" smtClean="0">
                <a:solidFill>
                  <a:srgbClr val="FF0000"/>
                </a:solidFill>
              </a:rPr>
              <a:t>5</a:t>
            </a:r>
            <a:r>
              <a:rPr lang="en-US" sz="2000" dirty="0" smtClean="0"/>
              <a:t>;</a:t>
            </a:r>
          </a:p>
          <a:p>
            <a:pPr marL="576263" lvl="2" indent="0" algn="just" eaLnBrk="1" hangingPunct="1">
              <a:lnSpc>
                <a:spcPct val="90000"/>
              </a:lnSpc>
              <a:buFont typeface="Arial" charset="0"/>
              <a:buNone/>
            </a:pPr>
            <a:r>
              <a:rPr lang="en-US" sz="2000" dirty="0" smtClean="0"/>
              <a:t>2.	</a:t>
            </a:r>
            <a:r>
              <a:rPr lang="en-US" sz="2000" dirty="0" err="1" smtClean="0"/>
              <a:t>компјутерски</a:t>
            </a:r>
            <a:r>
              <a:rPr lang="en-US" sz="2000" dirty="0" smtClean="0"/>
              <a:t> </a:t>
            </a:r>
            <a:r>
              <a:rPr lang="en-US" sz="2000" dirty="0" err="1" smtClean="0"/>
              <a:t>лозинки</a:t>
            </a:r>
            <a:r>
              <a:rPr lang="en-US" sz="2000" dirty="0" smtClean="0"/>
              <a:t>, </a:t>
            </a:r>
            <a:r>
              <a:rPr lang="en-US" sz="2000" dirty="0" err="1" smtClean="0"/>
              <a:t>пристапни</a:t>
            </a:r>
            <a:r>
              <a:rPr lang="en-US" sz="2000" dirty="0" smtClean="0"/>
              <a:t> </a:t>
            </a:r>
            <a:r>
              <a:rPr lang="en-US" sz="2000" dirty="0" err="1" smtClean="0"/>
              <a:t>шифри</a:t>
            </a:r>
            <a:r>
              <a:rPr lang="en-US" sz="2000" dirty="0" smtClean="0"/>
              <a:t> </a:t>
            </a:r>
            <a:r>
              <a:rPr lang="en-US" sz="2000" dirty="0" err="1" smtClean="0"/>
              <a:t>или</a:t>
            </a:r>
            <a:r>
              <a:rPr lang="en-US" sz="2000" dirty="0" smtClean="0"/>
              <a:t> </a:t>
            </a:r>
            <a:r>
              <a:rPr lang="en-US" sz="2000" dirty="0" err="1" smtClean="0"/>
              <a:t>слични</a:t>
            </a:r>
            <a:r>
              <a:rPr lang="en-US" sz="2000" dirty="0" smtClean="0"/>
              <a:t> </a:t>
            </a:r>
            <a:r>
              <a:rPr lang="en-US" sz="2000" dirty="0" err="1" smtClean="0"/>
              <a:t>податоци</a:t>
            </a:r>
            <a:r>
              <a:rPr lang="en-US" sz="2000" dirty="0" smtClean="0"/>
              <a:t> 	</a:t>
            </a:r>
            <a:r>
              <a:rPr lang="en-US" sz="2000" dirty="0" err="1" smtClean="0"/>
              <a:t>со</a:t>
            </a:r>
            <a:r>
              <a:rPr lang="en-US" sz="2000" dirty="0" smtClean="0"/>
              <a:t> </a:t>
            </a:r>
            <a:r>
              <a:rPr lang="en-US" sz="2000" dirty="0" err="1" smtClean="0"/>
              <a:t>кои</a:t>
            </a:r>
            <a:r>
              <a:rPr lang="en-US" sz="2000" dirty="0" smtClean="0"/>
              <a:t> е </a:t>
            </a:r>
            <a:r>
              <a:rPr lang="en-US" sz="2000" dirty="0" err="1" smtClean="0"/>
              <a:t>можно</a:t>
            </a:r>
            <a:r>
              <a:rPr lang="en-US" sz="2000" dirty="0" smtClean="0"/>
              <a:t> </a:t>
            </a:r>
            <a:r>
              <a:rPr lang="en-US" sz="2000" dirty="0" err="1" smtClean="0"/>
              <a:t>да</a:t>
            </a:r>
            <a:r>
              <a:rPr lang="en-US" sz="2000" dirty="0" smtClean="0"/>
              <a:t> </a:t>
            </a:r>
            <a:r>
              <a:rPr lang="en-US" sz="2000" dirty="0" err="1" smtClean="0"/>
              <a:t>му</a:t>
            </a:r>
            <a:r>
              <a:rPr lang="en-US" sz="2000" dirty="0" smtClean="0"/>
              <a:t> </a:t>
            </a:r>
            <a:r>
              <a:rPr lang="en-US" sz="2000" dirty="0" err="1" smtClean="0"/>
              <a:t>се</a:t>
            </a:r>
            <a:r>
              <a:rPr lang="en-US" sz="2000" dirty="0" smtClean="0"/>
              <a:t> </a:t>
            </a:r>
            <a:r>
              <a:rPr lang="en-US" sz="2000" dirty="0" err="1" smtClean="0"/>
              <a:t>пристапи</a:t>
            </a:r>
            <a:r>
              <a:rPr lang="en-US" sz="2000" dirty="0" smtClean="0"/>
              <a:t> </a:t>
            </a:r>
            <a:r>
              <a:rPr lang="en-US" sz="2000" dirty="0" err="1" smtClean="0"/>
              <a:t>на</a:t>
            </a:r>
            <a:r>
              <a:rPr lang="en-US" sz="2000" dirty="0" smtClean="0"/>
              <a:t> </a:t>
            </a:r>
            <a:r>
              <a:rPr lang="en-US" sz="2000" dirty="0" err="1" smtClean="0"/>
              <a:t>компјутерскиот</a:t>
            </a:r>
            <a:r>
              <a:rPr lang="en-US" sz="2000" dirty="0" smtClean="0"/>
              <a:t> </a:t>
            </a:r>
            <a:r>
              <a:rPr lang="en-US" sz="2000" dirty="0" err="1" smtClean="0"/>
              <a:t>систем</a:t>
            </a:r>
            <a:r>
              <a:rPr lang="en-US" sz="2000" dirty="0" smtClean="0"/>
              <a:t> </a:t>
            </a:r>
            <a:r>
              <a:rPr lang="en-US" sz="2000" dirty="0" err="1" smtClean="0"/>
              <a:t>во</a:t>
            </a:r>
            <a:r>
              <a:rPr lang="en-US" sz="2000" dirty="0" smtClean="0"/>
              <a:t> </a:t>
            </a:r>
            <a:r>
              <a:rPr lang="en-US" sz="2000" dirty="0" err="1" smtClean="0"/>
              <a:t>целост</a:t>
            </a:r>
            <a:r>
              <a:rPr lang="en-US" sz="2000" dirty="0" smtClean="0"/>
              <a:t> </a:t>
            </a:r>
            <a:r>
              <a:rPr lang="en-US" sz="2000" dirty="0" err="1" smtClean="0"/>
              <a:t>или</a:t>
            </a:r>
            <a:r>
              <a:rPr lang="en-US" sz="2000" dirty="0" smtClean="0"/>
              <a:t> </a:t>
            </a:r>
            <a:r>
              <a:rPr lang="en-US" sz="2000" dirty="0" err="1" smtClean="0"/>
              <a:t>во</a:t>
            </a:r>
            <a:r>
              <a:rPr lang="en-US" sz="2000" dirty="0" smtClean="0"/>
              <a:t> </a:t>
            </a:r>
            <a:r>
              <a:rPr lang="en-US" sz="2000" dirty="0" err="1" smtClean="0"/>
              <a:t>некој</a:t>
            </a:r>
            <a:r>
              <a:rPr lang="en-US" sz="2000" dirty="0" smtClean="0"/>
              <a:t> </a:t>
            </a:r>
            <a:r>
              <a:rPr lang="en-US" sz="2000" dirty="0" err="1" smtClean="0"/>
              <a:t>негов</a:t>
            </a:r>
            <a:r>
              <a:rPr lang="en-US" sz="2000" dirty="0" smtClean="0"/>
              <a:t> </a:t>
            </a:r>
            <a:r>
              <a:rPr lang="en-US" sz="2000" dirty="0" err="1" smtClean="0"/>
              <a:t>дел</a:t>
            </a:r>
            <a:r>
              <a:rPr lang="en-US" sz="2000" dirty="0" smtClean="0"/>
              <a:t>,	 </a:t>
            </a:r>
            <a:r>
              <a:rPr lang="en-US" sz="2000" dirty="0" err="1" smtClean="0"/>
              <a:t>со</a:t>
            </a:r>
            <a:r>
              <a:rPr lang="en-US" sz="2000" dirty="0" smtClean="0"/>
              <a:t> </a:t>
            </a:r>
            <a:r>
              <a:rPr lang="en-US" sz="2000" dirty="0" err="1" smtClean="0"/>
              <a:t>намера</a:t>
            </a:r>
            <a:r>
              <a:rPr lang="en-US" sz="2000" dirty="0" smtClean="0"/>
              <a:t> </a:t>
            </a:r>
            <a:r>
              <a:rPr lang="en-US" sz="2000" dirty="0" err="1" smtClean="0"/>
              <a:t>тој</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искористи</a:t>
            </a:r>
            <a:r>
              <a:rPr lang="en-US" sz="2000" dirty="0" smtClean="0"/>
              <a:t> </a:t>
            </a:r>
            <a:r>
              <a:rPr lang="en-US" sz="2000" dirty="0" err="1" smtClean="0"/>
              <a:t>за</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во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и </a:t>
            </a:r>
          </a:p>
          <a:p>
            <a:pPr marL="293688" lvl="1" indent="-293688" algn="just" eaLnBrk="1" hangingPunct="1">
              <a:lnSpc>
                <a:spcPct val="90000"/>
              </a:lnSpc>
              <a:buFont typeface="Arial" charset="0"/>
              <a:buNone/>
            </a:pPr>
            <a:endParaRPr lang="en-US" altLang="en-US" sz="2000" dirty="0" smtClean="0"/>
          </a:p>
          <a:p>
            <a:pPr marL="293688" lvl="1" indent="-293688" algn="just" eaLnBrk="1" hangingPunct="1">
              <a:lnSpc>
                <a:spcPct val="90000"/>
              </a:lnSpc>
              <a:buFont typeface="Arial" charset="0"/>
              <a:buNone/>
            </a:pPr>
            <a:r>
              <a:rPr lang="en-US" sz="2000" dirty="0" smtClean="0"/>
              <a:t>(б)	</a:t>
            </a:r>
            <a:r>
              <a:rPr lang="en-US" sz="2000" dirty="0" err="1" smtClean="0"/>
              <a:t>поседување</a:t>
            </a:r>
            <a:r>
              <a:rPr lang="en-US" sz="2000" dirty="0" smtClean="0"/>
              <a:t> </a:t>
            </a:r>
            <a:r>
              <a:rPr lang="en-US" sz="2000" dirty="0" err="1" smtClean="0"/>
              <a:t>на</a:t>
            </a:r>
            <a:r>
              <a:rPr lang="en-US" sz="2000" dirty="0" smtClean="0"/>
              <a:t> </a:t>
            </a:r>
            <a:r>
              <a:rPr lang="en-US" sz="2000" dirty="0" err="1" smtClean="0"/>
              <a:t>некоја</a:t>
            </a:r>
            <a:r>
              <a:rPr lang="en-US" sz="2000" dirty="0" smtClean="0"/>
              <a:t> </a:t>
            </a:r>
            <a:r>
              <a:rPr lang="en-US" sz="2000" dirty="0" err="1" smtClean="0"/>
              <a:t>од</a:t>
            </a:r>
            <a:r>
              <a:rPr lang="en-US" sz="2000" dirty="0" smtClean="0"/>
              <a:t> </a:t>
            </a:r>
            <a:r>
              <a:rPr lang="en-US" sz="2000" dirty="0" err="1" smtClean="0"/>
              <a:t>работите</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наведени</a:t>
            </a:r>
            <a:r>
              <a:rPr lang="en-US" sz="2000" dirty="0" smtClean="0"/>
              <a:t> </a:t>
            </a:r>
            <a:r>
              <a:rPr lang="en-US" sz="2000" dirty="0" err="1" smtClean="0"/>
              <a:t>во</a:t>
            </a:r>
            <a:r>
              <a:rPr lang="en-US" sz="2000" dirty="0" smtClean="0"/>
              <a:t> </a:t>
            </a:r>
            <a:r>
              <a:rPr lang="en-US" sz="2000" dirty="0" err="1" smtClean="0"/>
              <a:t>ставовите</a:t>
            </a:r>
            <a:r>
              <a:rPr lang="en-US" sz="2000" dirty="0" smtClean="0"/>
              <a:t> (a)(1) </a:t>
            </a:r>
            <a:r>
              <a:rPr lang="en-US" sz="2000" dirty="0" err="1" smtClean="0"/>
              <a:t>или</a:t>
            </a:r>
            <a:r>
              <a:rPr lang="en-US" sz="2000" dirty="0" smtClean="0"/>
              <a:t> (2) </a:t>
            </a:r>
            <a:r>
              <a:rPr lang="en-US" sz="2000" dirty="0" err="1" smtClean="0"/>
              <a:t>погоре</a:t>
            </a:r>
            <a:r>
              <a:rPr lang="en-US" sz="2000" dirty="0" smtClean="0"/>
              <a:t>, 	</a:t>
            </a:r>
            <a:r>
              <a:rPr lang="en-US" sz="2000" dirty="0" err="1" smtClean="0"/>
              <a:t>со</a:t>
            </a:r>
            <a:r>
              <a:rPr lang="en-US" sz="2000" dirty="0" smtClean="0"/>
              <a:t> </a:t>
            </a:r>
            <a:r>
              <a:rPr lang="en-US" sz="2000" dirty="0" err="1" smtClean="0"/>
              <a:t>намера</a:t>
            </a:r>
            <a:r>
              <a:rPr lang="en-US" sz="2000" dirty="0" smtClean="0"/>
              <a:t> </a:t>
            </a:r>
            <a:r>
              <a:rPr lang="en-US" sz="2000" dirty="0" err="1" smtClean="0"/>
              <a:t>таа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искористи</a:t>
            </a:r>
            <a:r>
              <a:rPr lang="en-US" sz="2000" dirty="0" smtClean="0"/>
              <a:t> </a:t>
            </a:r>
            <a:r>
              <a:rPr lang="en-US" sz="2000" dirty="0" err="1" smtClean="0"/>
              <a:t>за</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во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a:t>
            </a:r>
            <a:r>
              <a:rPr lang="en-US" sz="2000" dirty="0" err="1" smtClean="0"/>
              <a:t>Страната</a:t>
            </a:r>
            <a:r>
              <a:rPr lang="en-US" sz="2000" dirty="0" smtClean="0"/>
              <a:t> </a:t>
            </a:r>
            <a:r>
              <a:rPr lang="en-US" sz="2000" dirty="0" err="1" smtClean="0"/>
              <a:t>може</a:t>
            </a:r>
            <a:r>
              <a:rPr lang="en-US" sz="2000" dirty="0" smtClean="0"/>
              <a:t> </a:t>
            </a:r>
            <a:r>
              <a:rPr lang="en-US" sz="2000" dirty="0" err="1" smtClean="0"/>
              <a:t>со</a:t>
            </a:r>
            <a:r>
              <a:rPr lang="en-US" sz="2000" dirty="0" smtClean="0"/>
              <a:t> </a:t>
            </a:r>
            <a:r>
              <a:rPr lang="en-US" sz="2000" dirty="0" err="1" smtClean="0"/>
              <a:t>закон</a:t>
            </a:r>
            <a:r>
              <a:rPr lang="en-US" sz="2000" dirty="0" smtClean="0"/>
              <a:t> </a:t>
            </a:r>
            <a:r>
              <a:rPr lang="en-US" sz="2000" dirty="0" err="1" smtClean="0"/>
              <a:t>да</a:t>
            </a:r>
            <a:r>
              <a:rPr lang="en-US" sz="2000" dirty="0" smtClean="0"/>
              <a:t> </a:t>
            </a:r>
            <a:r>
              <a:rPr lang="en-US" sz="2000" dirty="0" err="1" smtClean="0"/>
              <a:t>бара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поседува</a:t>
            </a:r>
            <a:r>
              <a:rPr lang="en-US" sz="2000" dirty="0" smtClean="0"/>
              <a:t> </a:t>
            </a:r>
            <a:r>
              <a:rPr lang="en-US" sz="2000" dirty="0" err="1" smtClean="0"/>
              <a:t>одреден</a:t>
            </a:r>
            <a:r>
              <a:rPr lang="en-US" sz="2000" dirty="0" smtClean="0"/>
              <a:t> </a:t>
            </a:r>
            <a:r>
              <a:rPr lang="en-US" sz="2000" dirty="0" err="1" smtClean="0"/>
              <a:t>број</a:t>
            </a:r>
            <a:r>
              <a:rPr lang="en-US" sz="2000" dirty="0" smtClean="0"/>
              <a:t> </a:t>
            </a:r>
            <a:r>
              <a:rPr lang="en-US" sz="2000" dirty="0" err="1" smtClean="0"/>
              <a:t>вакви</a:t>
            </a:r>
            <a:r>
              <a:rPr lang="en-US" sz="2000" dirty="0" smtClean="0"/>
              <a:t> </a:t>
            </a:r>
            <a:r>
              <a:rPr lang="en-US" sz="2000" dirty="0" err="1" smtClean="0"/>
              <a:t>предмети</a:t>
            </a:r>
            <a:r>
              <a:rPr lang="en-US" sz="2000" dirty="0" smtClean="0"/>
              <a:t> 	 </a:t>
            </a:r>
            <a:r>
              <a:rPr lang="en-US" sz="2000" dirty="0" err="1" smtClean="0"/>
              <a:t>пред</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припише</a:t>
            </a:r>
            <a:r>
              <a:rPr lang="en-US" sz="2000" dirty="0" smtClean="0"/>
              <a:t> </a:t>
            </a:r>
            <a:r>
              <a:rPr lang="en-US" sz="2000" dirty="0" err="1" smtClean="0"/>
              <a:t>кривична</a:t>
            </a:r>
            <a:r>
              <a:rPr lang="en-US" sz="2000" dirty="0" smtClean="0"/>
              <a:t> </a:t>
            </a:r>
            <a:r>
              <a:rPr lang="en-US" sz="2000" dirty="0" err="1" smtClean="0"/>
              <a:t>одговорност</a:t>
            </a:r>
            <a:r>
              <a:rPr lang="en-US" sz="2000" dirty="0" smtClean="0"/>
              <a:t>.</a:t>
            </a:r>
          </a:p>
        </p:txBody>
      </p:sp>
      <p:sp>
        <p:nvSpPr>
          <p:cNvPr id="69636" name="Slide Number Placeholder 1"/>
          <p:cNvSpPr>
            <a:spLocks noGrp="1"/>
          </p:cNvSpPr>
          <p:nvPr>
            <p:ph type="sldNum" sz="quarter" idx="12"/>
          </p:nvPr>
        </p:nvSpPr>
        <p:spPr bwMode="auto">
          <a:xfrm>
            <a:off x="6791325" y="64785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1968BAC7-3E07-471D-A980-6C2CD899A45B}" type="slidenum">
              <a:rPr lang="en-US" smtClean="0">
                <a:solidFill>
                  <a:srgbClr val="898989"/>
                </a:solidFill>
                <a:latin typeface="Calibri" pitchFamily="34" charset="0"/>
              </a:rPr>
              <a:pPr eaLnBrk="1" hangingPunct="1"/>
              <a:t>67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a:xfrm>
            <a:off x="457200" y="276225"/>
            <a:ext cx="8229600" cy="1143000"/>
          </a:xfrm>
        </p:spPr>
        <p:txBody>
          <a:bodyPr/>
          <a:lstStyle/>
          <a:p>
            <a:pPr eaLnBrk="1" hangingPunct="1"/>
            <a:r>
              <a:rPr lang="en-US" b="1" smtClean="0"/>
              <a:t>Дизајнирани или</a:t>
            </a:r>
            <a:r>
              <a:rPr lang="en-US" smtClean="0"/>
              <a:t> </a:t>
            </a:r>
            <a:r>
              <a:rPr lang="en-US" b="1" smtClean="0"/>
              <a:t>адаптирани првенствено заради</a:t>
            </a:r>
            <a:r>
              <a:rPr lang="en-US" smtClean="0"/>
              <a:t> </a:t>
            </a:r>
            <a:r>
              <a:rPr lang="en-US" b="1" smtClean="0"/>
              <a:t>извршување кривично дело</a:t>
            </a:r>
          </a:p>
        </p:txBody>
      </p:sp>
      <p:sp>
        <p:nvSpPr>
          <p:cNvPr id="70659" name="Rectangle 3"/>
          <p:cNvSpPr>
            <a:spLocks noGrp="1"/>
          </p:cNvSpPr>
          <p:nvPr>
            <p:ph type="body" idx="1"/>
          </p:nvPr>
        </p:nvSpPr>
        <p:spPr>
          <a:xfrm>
            <a:off x="457200" y="1993900"/>
            <a:ext cx="8229600" cy="3443288"/>
          </a:xfrm>
        </p:spPr>
        <p:txBody>
          <a:bodyPr/>
          <a:lstStyle/>
          <a:p>
            <a:pPr algn="just" eaLnBrk="1" hangingPunct="1">
              <a:lnSpc>
                <a:spcPct val="90000"/>
              </a:lnSpc>
            </a:pPr>
            <a:r>
              <a:rPr lang="en-US" sz="2400" dirty="0" err="1" smtClean="0">
                <a:cs typeface="Times New Roman" pitchFamily="18" charset="0"/>
              </a:rPr>
              <a:t>Конвенцијата</a:t>
            </a:r>
            <a:r>
              <a:rPr lang="en-US" sz="2400" dirty="0" smtClean="0">
                <a:cs typeface="Times New Roman" pitchFamily="18" charset="0"/>
              </a:rPr>
              <a:t> </a:t>
            </a:r>
            <a:r>
              <a:rPr lang="en-US" sz="2400" dirty="0" err="1" smtClean="0">
                <a:cs typeface="Times New Roman" pitchFamily="18" charset="0"/>
              </a:rPr>
              <a:t>од</a:t>
            </a:r>
            <a:r>
              <a:rPr lang="en-US" sz="2400" dirty="0" smtClean="0">
                <a:cs typeface="Times New Roman" pitchFamily="18" charset="0"/>
              </a:rPr>
              <a:t> </a:t>
            </a:r>
            <a:r>
              <a:rPr lang="en-US" sz="2400" dirty="0" err="1" smtClean="0">
                <a:cs typeface="Times New Roman" pitchFamily="18" charset="0"/>
              </a:rPr>
              <a:t>Будимпешта</a:t>
            </a:r>
            <a:r>
              <a:rPr lang="en-US" sz="2400" dirty="0" smtClean="0">
                <a:cs typeface="Times New Roman" pitchFamily="18" charset="0"/>
              </a:rPr>
              <a:t> </a:t>
            </a:r>
            <a:r>
              <a:rPr lang="en-US" sz="2400" dirty="0" err="1" smtClean="0">
                <a:cs typeface="Times New Roman" pitchFamily="18" charset="0"/>
              </a:rPr>
              <a:t>поставува</a:t>
            </a:r>
            <a:r>
              <a:rPr lang="en-US" sz="2400" dirty="0" smtClean="0">
                <a:cs typeface="Times New Roman" pitchFamily="18" charset="0"/>
              </a:rPr>
              <a:t> </a:t>
            </a:r>
            <a:r>
              <a:rPr lang="en-US" sz="2400" dirty="0" err="1" smtClean="0">
                <a:cs typeface="Times New Roman" pitchFamily="18" charset="0"/>
              </a:rPr>
              <a:t>рамнотежа</a:t>
            </a:r>
            <a:r>
              <a:rPr lang="en-US" sz="2400" dirty="0" smtClean="0">
                <a:cs typeface="Times New Roman" pitchFamily="18" charset="0"/>
              </a:rPr>
              <a:t> </a:t>
            </a:r>
            <a:r>
              <a:rPr lang="en-US" sz="2400" dirty="0" err="1" smtClean="0">
                <a:cs typeface="Times New Roman" pitchFamily="18" charset="0"/>
              </a:rPr>
              <a:t>меѓу</a:t>
            </a:r>
            <a:r>
              <a:rPr lang="en-US" sz="2400" dirty="0" smtClean="0">
                <a:cs typeface="Times New Roman" pitchFamily="18" charset="0"/>
              </a:rPr>
              <a:t>: </a:t>
            </a:r>
          </a:p>
          <a:p>
            <a:pPr lvl="1" algn="just" eaLnBrk="1" hangingPunct="1">
              <a:lnSpc>
                <a:spcPct val="90000"/>
              </a:lnSpc>
            </a:pPr>
            <a:r>
              <a:rPr lang="en-US" sz="2400" dirty="0" err="1" smtClean="0">
                <a:cs typeface="Times New Roman" pitchFamily="18" charset="0"/>
              </a:rPr>
              <a:t>Исклучување</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уреди</a:t>
            </a:r>
            <a:r>
              <a:rPr lang="en-US" sz="2400" dirty="0" smtClean="0">
                <a:cs typeface="Times New Roman" pitchFamily="18" charset="0"/>
              </a:rPr>
              <a:t> </a:t>
            </a:r>
            <a:r>
              <a:rPr lang="en-US" sz="2400" dirty="0" err="1" smtClean="0">
                <a:cs typeface="Times New Roman" pitchFamily="18" charset="0"/>
              </a:rPr>
              <a:t>за</a:t>
            </a:r>
            <a:r>
              <a:rPr lang="en-US" sz="2400" dirty="0" smtClean="0">
                <a:cs typeface="Times New Roman" pitchFamily="18" charset="0"/>
              </a:rPr>
              <a:t> </a:t>
            </a:r>
            <a:r>
              <a:rPr lang="en-US" sz="2400" dirty="0" err="1" smtClean="0">
                <a:cs typeface="Times New Roman" pitchFamily="18" charset="0"/>
              </a:rPr>
              <a:t>двојна</a:t>
            </a:r>
            <a:r>
              <a:rPr lang="en-US" sz="2400" dirty="0" smtClean="0">
                <a:cs typeface="Times New Roman" pitchFamily="18" charset="0"/>
              </a:rPr>
              <a:t> </a:t>
            </a:r>
            <a:r>
              <a:rPr lang="en-US" sz="2400" dirty="0" err="1" smtClean="0">
                <a:cs typeface="Times New Roman" pitchFamily="18" charset="0"/>
              </a:rPr>
              <a:t>намена</a:t>
            </a:r>
            <a:r>
              <a:rPr lang="en-US" sz="2400" dirty="0" smtClean="0">
                <a:cs typeface="Times New Roman" pitchFamily="18" charset="0"/>
              </a:rPr>
              <a:t> (</a:t>
            </a:r>
            <a:r>
              <a:rPr lang="en-US" sz="2400" dirty="0" err="1" smtClean="0">
                <a:cs typeface="Times New Roman" pitchFamily="18" charset="0"/>
              </a:rPr>
              <a:t>кои</a:t>
            </a:r>
            <a:r>
              <a:rPr lang="en-US" sz="2400" dirty="0" smtClean="0">
                <a:cs typeface="Times New Roman" pitchFamily="18" charset="0"/>
              </a:rPr>
              <a:t> </a:t>
            </a:r>
            <a:r>
              <a:rPr lang="en-US" sz="2400" dirty="0" err="1" smtClean="0">
                <a:cs typeface="Times New Roman" pitchFamily="18" charset="0"/>
              </a:rPr>
              <a:t>би</a:t>
            </a:r>
            <a:r>
              <a:rPr lang="en-US" sz="2400" dirty="0" smtClean="0">
                <a:cs typeface="Times New Roman" pitchFamily="18" charset="0"/>
              </a:rPr>
              <a:t> </a:t>
            </a:r>
            <a:r>
              <a:rPr lang="en-US" sz="2400" dirty="0" err="1" smtClean="0">
                <a:cs typeface="Times New Roman" pitchFamily="18" charset="0"/>
              </a:rPr>
              <a:t>биле</a:t>
            </a:r>
            <a:r>
              <a:rPr lang="en-US" sz="2400" dirty="0" smtClean="0">
                <a:cs typeface="Times New Roman" pitchFamily="18" charset="0"/>
              </a:rPr>
              <a:t> </a:t>
            </a:r>
            <a:r>
              <a:rPr lang="en-US" sz="2400" dirty="0" err="1" smtClean="0">
                <a:cs typeface="Times New Roman" pitchFamily="18" charset="0"/>
              </a:rPr>
              <a:t>премногу</a:t>
            </a:r>
            <a:r>
              <a:rPr lang="en-US" sz="2400" dirty="0" smtClean="0">
                <a:cs typeface="Times New Roman" pitchFamily="18" charset="0"/>
              </a:rPr>
              <a:t> „</a:t>
            </a:r>
            <a:r>
              <a:rPr lang="en-US" sz="2400" dirty="0" err="1" smtClean="0">
                <a:cs typeface="Times New Roman" pitchFamily="18" charset="0"/>
              </a:rPr>
              <a:t>тесни</a:t>
            </a:r>
            <a:r>
              <a:rPr lang="en-US" sz="2400" dirty="0" smtClean="0">
                <a:cs typeface="Times New Roman" pitchFamily="18" charset="0"/>
              </a:rPr>
              <a:t>“ и </a:t>
            </a:r>
            <a:r>
              <a:rPr lang="en-US" sz="2400" dirty="0" err="1" smtClean="0">
                <a:cs typeface="Times New Roman" pitchFamily="18" charset="0"/>
              </a:rPr>
              <a:t>тешки</a:t>
            </a:r>
            <a:r>
              <a:rPr lang="en-US" sz="2400" dirty="0" smtClean="0">
                <a:cs typeface="Times New Roman" pitchFamily="18" charset="0"/>
              </a:rPr>
              <a:t> </a:t>
            </a:r>
            <a:r>
              <a:rPr lang="en-US" sz="2400" dirty="0" err="1" smtClean="0">
                <a:cs typeface="Times New Roman" pitchFamily="18" charset="0"/>
              </a:rPr>
              <a:t>за</a:t>
            </a:r>
            <a:r>
              <a:rPr lang="en-US" sz="2400" dirty="0" smtClean="0">
                <a:cs typeface="Times New Roman" pitchFamily="18" charset="0"/>
              </a:rPr>
              <a:t> </a:t>
            </a:r>
            <a:r>
              <a:rPr lang="en-US" sz="2400" dirty="0" err="1" smtClean="0">
                <a:cs typeface="Times New Roman" pitchFamily="18" charset="0"/>
              </a:rPr>
              <a:t>докажување</a:t>
            </a:r>
            <a:r>
              <a:rPr lang="en-US" sz="2400" dirty="0" smtClean="0">
                <a:cs typeface="Times New Roman" pitchFamily="18" charset="0"/>
              </a:rPr>
              <a:t>); и</a:t>
            </a:r>
          </a:p>
          <a:p>
            <a:pPr lvl="1" algn="just" eaLnBrk="1" hangingPunct="1">
              <a:lnSpc>
                <a:spcPct val="90000"/>
              </a:lnSpc>
            </a:pPr>
            <a:r>
              <a:rPr lang="en-US" sz="2400" dirty="0" err="1" smtClean="0">
                <a:cs typeface="Times New Roman" pitchFamily="18" charset="0"/>
              </a:rPr>
              <a:t>Вклучување</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уреди</a:t>
            </a:r>
            <a:r>
              <a:rPr lang="en-US" sz="2400" dirty="0" smtClean="0">
                <a:cs typeface="Times New Roman" pitchFamily="18" charset="0"/>
              </a:rPr>
              <a:t> </a:t>
            </a:r>
            <a:r>
              <a:rPr lang="en-US" sz="2400" dirty="0" err="1" smtClean="0">
                <a:cs typeface="Times New Roman" pitchFamily="18" charset="0"/>
              </a:rPr>
              <a:t>за</a:t>
            </a:r>
            <a:r>
              <a:rPr lang="en-US" sz="2400" dirty="0" smtClean="0">
                <a:cs typeface="Times New Roman" pitchFamily="18" charset="0"/>
              </a:rPr>
              <a:t> </a:t>
            </a:r>
            <a:r>
              <a:rPr lang="en-US" sz="2400" dirty="0" err="1" smtClean="0">
                <a:cs typeface="Times New Roman" pitchFamily="18" charset="0"/>
              </a:rPr>
              <a:t>двојна</a:t>
            </a:r>
            <a:r>
              <a:rPr lang="en-US" sz="2400" dirty="0" smtClean="0">
                <a:cs typeface="Times New Roman" pitchFamily="18" charset="0"/>
              </a:rPr>
              <a:t> </a:t>
            </a:r>
            <a:r>
              <a:rPr lang="en-US" sz="2400" dirty="0" err="1" smtClean="0">
                <a:cs typeface="Times New Roman" pitchFamily="18" charset="0"/>
              </a:rPr>
              <a:t>намена</a:t>
            </a:r>
            <a:r>
              <a:rPr lang="en-US" sz="2400" dirty="0" smtClean="0">
                <a:cs typeface="Times New Roman" pitchFamily="18" charset="0"/>
              </a:rPr>
              <a:t> (</a:t>
            </a:r>
            <a:r>
              <a:rPr lang="en-US" sz="2400" dirty="0" err="1" smtClean="0">
                <a:cs typeface="Times New Roman" pitchFamily="18" charset="0"/>
              </a:rPr>
              <a:t>што</a:t>
            </a:r>
            <a:r>
              <a:rPr lang="en-US" sz="2400" dirty="0" smtClean="0">
                <a:cs typeface="Times New Roman" pitchFamily="18" charset="0"/>
              </a:rPr>
              <a:t> </a:t>
            </a:r>
            <a:r>
              <a:rPr lang="en-US" sz="2400" dirty="0" err="1" smtClean="0">
                <a:cs typeface="Times New Roman" pitchFamily="18" charset="0"/>
              </a:rPr>
              <a:t>би</a:t>
            </a:r>
            <a:r>
              <a:rPr lang="en-US" sz="2400" dirty="0" smtClean="0">
                <a:cs typeface="Times New Roman" pitchFamily="18" charset="0"/>
              </a:rPr>
              <a:t> </a:t>
            </a:r>
            <a:r>
              <a:rPr lang="en-US" sz="2400" dirty="0" err="1" smtClean="0">
                <a:cs typeface="Times New Roman" pitchFamily="18" charset="0"/>
              </a:rPr>
              <a:t>резултирало</a:t>
            </a:r>
            <a:r>
              <a:rPr lang="en-US" sz="2400" dirty="0" smtClean="0">
                <a:cs typeface="Times New Roman" pitchFamily="18" charset="0"/>
              </a:rPr>
              <a:t> </a:t>
            </a:r>
            <a:r>
              <a:rPr lang="en-US" sz="2400" dirty="0" err="1" smtClean="0">
                <a:cs typeface="Times New Roman" pitchFamily="18" charset="0"/>
              </a:rPr>
              <a:t>со</a:t>
            </a:r>
            <a:r>
              <a:rPr lang="en-US" sz="2400" dirty="0" smtClean="0">
                <a:cs typeface="Times New Roman" pitchFamily="18" charset="0"/>
              </a:rPr>
              <a:t> </a:t>
            </a:r>
            <a:r>
              <a:rPr lang="en-US" sz="2400" dirty="0" err="1" smtClean="0">
                <a:cs typeface="Times New Roman" pitchFamily="18" charset="0"/>
              </a:rPr>
              <a:t>прекумерна</a:t>
            </a:r>
            <a:r>
              <a:rPr lang="en-US" sz="2400" dirty="0" smtClean="0">
                <a:cs typeface="Times New Roman" pitchFamily="18" charset="0"/>
              </a:rPr>
              <a:t> </a:t>
            </a:r>
            <a:r>
              <a:rPr lang="en-US" sz="2400" dirty="0" err="1" smtClean="0">
                <a:cs typeface="Times New Roman" pitchFamily="18" charset="0"/>
              </a:rPr>
              <a:t>криминализација</a:t>
            </a:r>
            <a:r>
              <a:rPr lang="en-US" sz="2400" dirty="0" smtClean="0">
                <a:cs typeface="Times New Roman" pitchFamily="18" charset="0"/>
              </a:rPr>
              <a:t> </a:t>
            </a:r>
            <a:r>
              <a:rPr lang="en-US" sz="2400" dirty="0" err="1" smtClean="0">
                <a:cs typeface="Times New Roman" pitchFamily="18" charset="0"/>
              </a:rPr>
              <a:t>со</a:t>
            </a:r>
            <a:r>
              <a:rPr lang="en-US" sz="2400" dirty="0" smtClean="0">
                <a:cs typeface="Times New Roman" pitchFamily="18" charset="0"/>
              </a:rPr>
              <a:t> </a:t>
            </a:r>
            <a:r>
              <a:rPr lang="en-US" sz="2400" dirty="0" err="1" smtClean="0">
                <a:cs typeface="Times New Roman" pitchFamily="18" charset="0"/>
              </a:rPr>
              <a:t>вклучување</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сите</a:t>
            </a:r>
            <a:r>
              <a:rPr lang="en-US" sz="2400" dirty="0" smtClean="0">
                <a:cs typeface="Times New Roman" pitchFamily="18" charset="0"/>
              </a:rPr>
              <a:t> </a:t>
            </a:r>
            <a:r>
              <a:rPr lang="en-US" sz="2400" dirty="0" err="1" smtClean="0">
                <a:cs typeface="Times New Roman" pitchFamily="18" charset="0"/>
              </a:rPr>
              <a:t>уреди</a:t>
            </a:r>
            <a:r>
              <a:rPr lang="en-US" sz="2400" dirty="0" smtClean="0">
                <a:cs typeface="Times New Roman" pitchFamily="18" charset="0"/>
              </a:rPr>
              <a:t>, </a:t>
            </a:r>
            <a:r>
              <a:rPr lang="en-US" sz="2400" dirty="0" err="1" smtClean="0">
                <a:cs typeface="Times New Roman" pitchFamily="18" charset="0"/>
              </a:rPr>
              <a:t>дури</a:t>
            </a:r>
            <a:r>
              <a:rPr lang="en-US" sz="2400" dirty="0" smtClean="0">
                <a:cs typeface="Times New Roman" pitchFamily="18" charset="0"/>
              </a:rPr>
              <a:t> и </a:t>
            </a:r>
            <a:r>
              <a:rPr lang="en-US" sz="2400" dirty="0" err="1" smtClean="0">
                <a:cs typeface="Times New Roman" pitchFamily="18" charset="0"/>
              </a:rPr>
              <a:t>ако</a:t>
            </a:r>
            <a:r>
              <a:rPr lang="en-US" sz="2400" dirty="0" smtClean="0">
                <a:cs typeface="Times New Roman" pitchFamily="18" charset="0"/>
              </a:rPr>
              <a:t> </a:t>
            </a:r>
            <a:r>
              <a:rPr lang="en-US" sz="2400" dirty="0" err="1" smtClean="0">
                <a:cs typeface="Times New Roman" pitchFamily="18" charset="0"/>
              </a:rPr>
              <a:t>се</a:t>
            </a:r>
            <a:r>
              <a:rPr lang="en-US" sz="2400" dirty="0" smtClean="0">
                <a:cs typeface="Times New Roman" pitchFamily="18" charset="0"/>
              </a:rPr>
              <a:t> </a:t>
            </a:r>
            <a:r>
              <a:rPr lang="en-US" sz="2400" dirty="0" err="1" smtClean="0">
                <a:cs typeface="Times New Roman" pitchFamily="18" charset="0"/>
              </a:rPr>
              <a:t>законски</a:t>
            </a:r>
            <a:r>
              <a:rPr lang="en-US" sz="2400" dirty="0" smtClean="0">
                <a:cs typeface="Times New Roman" pitchFamily="18" charset="0"/>
              </a:rPr>
              <a:t> </a:t>
            </a:r>
            <a:r>
              <a:rPr lang="en-US" sz="2400" dirty="0" err="1" smtClean="0">
                <a:cs typeface="Times New Roman" pitchFamily="18" charset="0"/>
              </a:rPr>
              <a:t>произведени</a:t>
            </a:r>
            <a:r>
              <a:rPr lang="en-US" sz="2400" dirty="0" smtClean="0">
                <a:cs typeface="Times New Roman" pitchFamily="18" charset="0"/>
              </a:rPr>
              <a:t> и </a:t>
            </a:r>
            <a:r>
              <a:rPr lang="en-US" sz="2400" dirty="0" err="1" smtClean="0">
                <a:cs typeface="Times New Roman" pitchFamily="18" charset="0"/>
              </a:rPr>
              <a:t>дистрибуирани</a:t>
            </a:r>
            <a:r>
              <a:rPr lang="en-US" sz="2400" dirty="0" smtClean="0">
                <a:cs typeface="Times New Roman" pitchFamily="18" charset="0"/>
              </a:rPr>
              <a:t>)</a:t>
            </a:r>
          </a:p>
          <a:p>
            <a:pPr lvl="1" algn="just" eaLnBrk="1" hangingPunct="1">
              <a:lnSpc>
                <a:spcPct val="90000"/>
              </a:lnSpc>
            </a:pPr>
            <a:endParaRPr lang="en-US" sz="2400" dirty="0" smtClean="0">
              <a:cs typeface="Times New Roman" pitchFamily="18" charset="0"/>
            </a:endParaRPr>
          </a:p>
          <a:p>
            <a:pPr algn="just" eaLnBrk="1" hangingPunct="1">
              <a:lnSpc>
                <a:spcPct val="90000"/>
              </a:lnSpc>
            </a:pPr>
            <a:r>
              <a:rPr lang="en-US" sz="2400" dirty="0" err="1" smtClean="0">
                <a:cs typeface="Times New Roman" pitchFamily="18" charset="0"/>
              </a:rPr>
              <a:t>Конвенцијата</a:t>
            </a:r>
            <a:r>
              <a:rPr lang="en-US" sz="2400" dirty="0" smtClean="0">
                <a:cs typeface="Times New Roman" pitchFamily="18" charset="0"/>
              </a:rPr>
              <a:t> </a:t>
            </a:r>
            <a:r>
              <a:rPr lang="en-US" sz="2400" dirty="0" err="1" smtClean="0">
                <a:cs typeface="Times New Roman" pitchFamily="18" charset="0"/>
              </a:rPr>
              <a:t>од</a:t>
            </a:r>
            <a:r>
              <a:rPr lang="en-US" sz="2400" dirty="0" smtClean="0">
                <a:cs typeface="Times New Roman" pitchFamily="18" charset="0"/>
              </a:rPr>
              <a:t> </a:t>
            </a:r>
            <a:r>
              <a:rPr lang="en-US" sz="2400" dirty="0" err="1" smtClean="0">
                <a:cs typeface="Times New Roman" pitchFamily="18" charset="0"/>
              </a:rPr>
              <a:t>Будимпешта</a:t>
            </a:r>
            <a:r>
              <a:rPr lang="en-US" sz="2400" dirty="0" smtClean="0">
                <a:cs typeface="Times New Roman" pitchFamily="18" charset="0"/>
              </a:rPr>
              <a:t> </a:t>
            </a:r>
            <a:r>
              <a:rPr lang="en-US" sz="2400" dirty="0" err="1" smtClean="0">
                <a:cs typeface="Times New Roman" pitchFamily="18" charset="0"/>
              </a:rPr>
              <a:t>предвидува</a:t>
            </a:r>
            <a:r>
              <a:rPr lang="en-US" sz="2400" dirty="0" smtClean="0">
                <a:cs typeface="Times New Roman" pitchFamily="18" charset="0"/>
              </a:rPr>
              <a:t> </a:t>
            </a:r>
            <a:r>
              <a:rPr lang="en-US" sz="2400" dirty="0" err="1" smtClean="0">
                <a:cs typeface="Times New Roman" pitchFamily="18" charset="0"/>
              </a:rPr>
              <a:t>уредот</a:t>
            </a:r>
            <a:r>
              <a:rPr lang="en-US" sz="2400" dirty="0" smtClean="0">
                <a:cs typeface="Times New Roman" pitchFamily="18" charset="0"/>
              </a:rPr>
              <a:t> </a:t>
            </a:r>
            <a:r>
              <a:rPr lang="en-US" sz="2400" dirty="0" err="1" smtClean="0">
                <a:cs typeface="Times New Roman" pitchFamily="18" charset="0"/>
              </a:rPr>
              <a:t>да</a:t>
            </a:r>
            <a:r>
              <a:rPr lang="en-US" sz="2400" dirty="0" smtClean="0">
                <a:cs typeface="Times New Roman" pitchFamily="18" charset="0"/>
              </a:rPr>
              <a:t> е </a:t>
            </a:r>
            <a:r>
              <a:rPr lang="en-US" sz="2400" dirty="0" err="1" smtClean="0">
                <a:cs typeface="Times New Roman" pitchFamily="18" charset="0"/>
              </a:rPr>
              <a:t>дизајниран</a:t>
            </a:r>
            <a:r>
              <a:rPr lang="en-US" sz="2400" dirty="0" smtClean="0">
                <a:cs typeface="Times New Roman" pitchFamily="18" charset="0"/>
              </a:rPr>
              <a:t> </a:t>
            </a:r>
            <a:r>
              <a:rPr lang="en-US" sz="2400" dirty="0" err="1" smtClean="0">
                <a:cs typeface="Times New Roman" pitchFamily="18" charset="0"/>
              </a:rPr>
              <a:t>или</a:t>
            </a:r>
            <a:r>
              <a:rPr lang="en-US" sz="2400" dirty="0" smtClean="0">
                <a:cs typeface="Times New Roman" pitchFamily="18" charset="0"/>
              </a:rPr>
              <a:t> </a:t>
            </a:r>
            <a:r>
              <a:rPr lang="en-US" sz="2400" dirty="0" err="1" smtClean="0">
                <a:cs typeface="Times New Roman" pitchFamily="18" charset="0"/>
              </a:rPr>
              <a:t>адаптиран</a:t>
            </a:r>
            <a:r>
              <a:rPr lang="en-US" sz="2400" dirty="0" smtClean="0">
                <a:cs typeface="Times New Roman" pitchFamily="18" charset="0"/>
              </a:rPr>
              <a:t> </a:t>
            </a:r>
            <a:r>
              <a:rPr lang="en-US" sz="2400" b="1" dirty="0" err="1" smtClean="0">
                <a:cs typeface="Times New Roman" pitchFamily="18" charset="0"/>
              </a:rPr>
              <a:t>првенствено</a:t>
            </a:r>
            <a:r>
              <a:rPr lang="en-US" sz="2400" b="1" dirty="0" smtClean="0">
                <a:cs typeface="Times New Roman" pitchFamily="18" charset="0"/>
              </a:rPr>
              <a:t> </a:t>
            </a:r>
            <a:r>
              <a:rPr lang="en-US" sz="2400" dirty="0" smtClean="0">
                <a:cs typeface="Times New Roman" pitchFamily="18" charset="0"/>
              </a:rPr>
              <a:t>(</a:t>
            </a:r>
            <a:r>
              <a:rPr lang="en-US" sz="2400" dirty="0" err="1" smtClean="0">
                <a:cs typeface="Times New Roman" pitchFamily="18" charset="0"/>
              </a:rPr>
              <a:t>но</a:t>
            </a:r>
            <a:r>
              <a:rPr lang="en-US" sz="2400" dirty="0" smtClean="0">
                <a:cs typeface="Times New Roman" pitchFamily="18" charset="0"/>
              </a:rPr>
              <a:t> </a:t>
            </a:r>
            <a:r>
              <a:rPr lang="en-US" sz="2400" dirty="0" err="1" smtClean="0">
                <a:cs typeface="Times New Roman" pitchFamily="18" charset="0"/>
              </a:rPr>
              <a:t>не</a:t>
            </a:r>
            <a:r>
              <a:rPr lang="en-US" sz="2400" dirty="0" smtClean="0">
                <a:cs typeface="Times New Roman" pitchFamily="18" charset="0"/>
              </a:rPr>
              <a:t> и </a:t>
            </a:r>
            <a:r>
              <a:rPr lang="en-US" sz="2400" dirty="0" err="1" smtClean="0">
                <a:cs typeface="Times New Roman" pitchFamily="18" charset="0"/>
              </a:rPr>
              <a:t>исклучително</a:t>
            </a:r>
            <a:r>
              <a:rPr lang="en-US" sz="2400" dirty="0" smtClean="0">
                <a:cs typeface="Times New Roman" pitchFamily="18" charset="0"/>
              </a:rPr>
              <a:t>) </a:t>
            </a:r>
            <a:r>
              <a:rPr lang="en-US" sz="2400" dirty="0" err="1" smtClean="0">
                <a:cs typeface="Times New Roman" pitchFamily="18" charset="0"/>
              </a:rPr>
              <a:t>за</a:t>
            </a:r>
            <a:r>
              <a:rPr lang="en-US" sz="2400" dirty="0" smtClean="0">
                <a:cs typeface="Times New Roman" pitchFamily="18" charset="0"/>
              </a:rPr>
              <a:t> </a:t>
            </a:r>
            <a:r>
              <a:rPr lang="en-US" sz="2400" dirty="0" err="1" smtClean="0">
                <a:cs typeface="Times New Roman" pitchFamily="18" charset="0"/>
              </a:rPr>
              <a:t>извршување</a:t>
            </a:r>
            <a:r>
              <a:rPr lang="en-US" sz="2400" dirty="0" smtClean="0">
                <a:cs typeface="Times New Roman" pitchFamily="18" charset="0"/>
              </a:rPr>
              <a:t> </a:t>
            </a:r>
            <a:r>
              <a:rPr lang="en-US" sz="2400" dirty="0" err="1" smtClean="0">
                <a:cs typeface="Times New Roman" pitchFamily="18" charset="0"/>
              </a:rPr>
              <a:t>на</a:t>
            </a:r>
            <a:r>
              <a:rPr lang="en-US" sz="2400" dirty="0" smtClean="0">
                <a:cs typeface="Times New Roman" pitchFamily="18" charset="0"/>
              </a:rPr>
              <a:t> </a:t>
            </a:r>
            <a:r>
              <a:rPr lang="en-US" sz="2400" dirty="0" err="1" smtClean="0">
                <a:cs typeface="Times New Roman" pitchFamily="18" charset="0"/>
              </a:rPr>
              <a:t>кривично</a:t>
            </a:r>
            <a:r>
              <a:rPr lang="en-US" sz="2400" dirty="0" smtClean="0">
                <a:cs typeface="Times New Roman" pitchFamily="18" charset="0"/>
              </a:rPr>
              <a:t> </a:t>
            </a:r>
            <a:r>
              <a:rPr lang="en-US" sz="2400" dirty="0" err="1" smtClean="0">
                <a:cs typeface="Times New Roman" pitchFamily="18" charset="0"/>
              </a:rPr>
              <a:t>дело</a:t>
            </a:r>
            <a:r>
              <a:rPr lang="en-US" sz="2400" dirty="0" smtClean="0">
                <a:cs typeface="Times New Roman" pitchFamily="18" charset="0"/>
              </a:rPr>
              <a:t> </a:t>
            </a:r>
            <a:r>
              <a:rPr lang="en-US" sz="2400" dirty="0" err="1" smtClean="0">
                <a:cs typeface="Times New Roman" pitchFamily="18" charset="0"/>
              </a:rPr>
              <a:t>според</a:t>
            </a:r>
            <a:r>
              <a:rPr lang="en-US" sz="2400" dirty="0" smtClean="0">
                <a:cs typeface="Times New Roman" pitchFamily="18" charset="0"/>
              </a:rPr>
              <a:t> </a:t>
            </a:r>
            <a:r>
              <a:rPr lang="en-US" sz="2400" dirty="0" err="1" smtClean="0">
                <a:cs typeface="Times New Roman" pitchFamily="18" charset="0"/>
              </a:rPr>
              <a:t>членовите</a:t>
            </a:r>
            <a:r>
              <a:rPr lang="en-US" sz="2400" dirty="0" smtClean="0">
                <a:cs typeface="Times New Roman" pitchFamily="18" charset="0"/>
              </a:rPr>
              <a:t> </a:t>
            </a:r>
            <a:r>
              <a:rPr lang="en-US" sz="2400" dirty="0" err="1" smtClean="0">
                <a:cs typeface="Times New Roman" pitchFamily="18" charset="0"/>
              </a:rPr>
              <a:t>од</a:t>
            </a:r>
            <a:r>
              <a:rPr lang="en-US" sz="2400" dirty="0" smtClean="0">
                <a:cs typeface="Times New Roman" pitchFamily="18" charset="0"/>
              </a:rPr>
              <a:t> 2 </a:t>
            </a:r>
            <a:r>
              <a:rPr lang="en-US" sz="2400" dirty="0" err="1" smtClean="0">
                <a:cs typeface="Times New Roman" pitchFamily="18" charset="0"/>
              </a:rPr>
              <a:t>до</a:t>
            </a:r>
            <a:r>
              <a:rPr lang="en-US" sz="2400" dirty="0" smtClean="0">
                <a:cs typeface="Times New Roman" pitchFamily="18" charset="0"/>
              </a:rPr>
              <a:t> 5 </a:t>
            </a:r>
            <a:r>
              <a:rPr lang="en-US" sz="2400" dirty="0" err="1" smtClean="0">
                <a:cs typeface="Times New Roman" pitchFamily="18" charset="0"/>
              </a:rPr>
              <a:t>од</a:t>
            </a:r>
            <a:r>
              <a:rPr lang="en-US" sz="2400" dirty="0" smtClean="0">
                <a:cs typeface="Times New Roman" pitchFamily="18" charset="0"/>
              </a:rPr>
              <a:t> </a:t>
            </a:r>
            <a:r>
              <a:rPr lang="en-US" sz="2400" dirty="0" err="1" smtClean="0">
                <a:cs typeface="Times New Roman" pitchFamily="18" charset="0"/>
              </a:rPr>
              <a:t>Конвенцијата</a:t>
            </a:r>
            <a:endParaRPr lang="en-US" sz="2400" dirty="0" smtClean="0">
              <a:cs typeface="Times New Roman" pitchFamily="18" charset="0"/>
            </a:endParaRPr>
          </a:p>
        </p:txBody>
      </p:sp>
      <p:sp>
        <p:nvSpPr>
          <p:cNvPr id="7066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45B63C1B-B1D4-42AA-B0C0-04CDBEAFA405}" type="slidenum">
              <a:rPr lang="en-US" smtClean="0">
                <a:solidFill>
                  <a:srgbClr val="898989"/>
                </a:solidFill>
                <a:latin typeface="Calibri" pitchFamily="34" charset="0"/>
              </a:rPr>
              <a:pPr eaLnBrk="1" hangingPunct="1"/>
              <a:t>68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p:cNvSpPr>
          <p:nvPr>
            <p:ph type="title"/>
          </p:nvPr>
        </p:nvSpPr>
        <p:spPr>
          <a:xfrm>
            <a:off x="457200" y="70975"/>
            <a:ext cx="8229600" cy="1143000"/>
          </a:xfrm>
        </p:spPr>
        <p:txBody>
          <a:bodyPr/>
          <a:lstStyle/>
          <a:p>
            <a:pPr eaLnBrk="1" hangingPunct="1"/>
            <a:r>
              <a:rPr lang="en-US" b="1" dirty="0" err="1" smtClean="0"/>
              <a:t>Член</a:t>
            </a:r>
            <a:r>
              <a:rPr lang="en-US" b="1" dirty="0" smtClean="0"/>
              <a:t> 6 – </a:t>
            </a:r>
            <a:r>
              <a:rPr lang="en-US" b="1" dirty="0" err="1" smtClean="0"/>
              <a:t>Злоупотреба</a:t>
            </a:r>
            <a:r>
              <a:rPr lang="en-US" b="1" dirty="0" smtClean="0"/>
              <a:t> </a:t>
            </a:r>
            <a:r>
              <a:rPr lang="en-US" b="1" dirty="0" err="1" smtClean="0"/>
              <a:t>на</a:t>
            </a:r>
            <a:r>
              <a:rPr lang="en-US" b="1" dirty="0" smtClean="0"/>
              <a:t> </a:t>
            </a:r>
            <a:r>
              <a:rPr lang="en-US" b="1" dirty="0" err="1" smtClean="0"/>
              <a:t>уреди</a:t>
            </a:r>
            <a:endParaRPr lang="en-US" b="1" dirty="0" smtClean="0"/>
          </a:p>
        </p:txBody>
      </p:sp>
      <p:sp>
        <p:nvSpPr>
          <p:cNvPr id="71683" name="Rectangle 3"/>
          <p:cNvSpPr>
            <a:spLocks noGrp="1"/>
          </p:cNvSpPr>
          <p:nvPr>
            <p:ph type="body" idx="1"/>
          </p:nvPr>
        </p:nvSpPr>
        <p:spPr>
          <a:xfrm>
            <a:off x="457200" y="1080014"/>
            <a:ext cx="8229600" cy="4983162"/>
          </a:xfrm>
        </p:spPr>
        <p:txBody>
          <a:bodyPr/>
          <a:lstStyle/>
          <a:p>
            <a:pPr marL="293688" lvl="1" indent="-293688" algn="just" eaLnBrk="1" hangingPunct="1">
              <a:lnSpc>
                <a:spcPct val="90000"/>
              </a:lnSpc>
              <a:buFont typeface="Arial" charset="0"/>
              <a:buNone/>
            </a:pPr>
            <a:r>
              <a:rPr lang="en-US" sz="2000" dirty="0" smtClean="0"/>
              <a:t>(а)		</a:t>
            </a:r>
            <a:r>
              <a:rPr lang="en-US" sz="2000" dirty="0" err="1" smtClean="0"/>
              <a:t>производство</a:t>
            </a:r>
            <a:r>
              <a:rPr lang="en-US" sz="2000" dirty="0" smtClean="0"/>
              <a:t>, </a:t>
            </a:r>
            <a:r>
              <a:rPr lang="en-US" sz="2000" dirty="0" err="1" smtClean="0"/>
              <a:t>продажба</a:t>
            </a:r>
            <a:r>
              <a:rPr lang="en-US" sz="2000" dirty="0" smtClean="0"/>
              <a:t>, </a:t>
            </a:r>
            <a:r>
              <a:rPr lang="en-US" sz="2000" dirty="0" err="1" smtClean="0"/>
              <a:t>набавка</a:t>
            </a:r>
            <a:r>
              <a:rPr lang="en-US" sz="2000" dirty="0" smtClean="0"/>
              <a:t> </a:t>
            </a:r>
            <a:r>
              <a:rPr lang="en-US" sz="2000" dirty="0" err="1" smtClean="0"/>
              <a:t>заради</a:t>
            </a:r>
            <a:r>
              <a:rPr lang="en-US" sz="2000" dirty="0" smtClean="0"/>
              <a:t> </a:t>
            </a:r>
            <a:r>
              <a:rPr lang="en-US" sz="2000" dirty="0" err="1" smtClean="0"/>
              <a:t>употреба</a:t>
            </a:r>
            <a:r>
              <a:rPr lang="en-US" sz="2000" dirty="0" smtClean="0"/>
              <a:t>, </a:t>
            </a:r>
            <a:r>
              <a:rPr lang="en-US" sz="2000" dirty="0" err="1" smtClean="0"/>
              <a:t>увоз</a:t>
            </a:r>
            <a:r>
              <a:rPr lang="en-US" sz="2000" dirty="0" smtClean="0"/>
              <a:t>, </a:t>
            </a:r>
            <a:r>
              <a:rPr lang="en-US" sz="2000" dirty="0" err="1" smtClean="0"/>
              <a:t>дистрибуирање</a:t>
            </a:r>
            <a:r>
              <a:rPr lang="en-US" sz="2000" dirty="0" smtClean="0"/>
              <a:t> </a:t>
            </a:r>
            <a:r>
              <a:rPr lang="en-US" sz="2000" dirty="0" err="1" smtClean="0"/>
              <a:t>или</a:t>
            </a:r>
            <a:r>
              <a:rPr lang="en-US" sz="2000" dirty="0" smtClean="0"/>
              <a:t> 	</a:t>
            </a:r>
            <a:r>
              <a:rPr lang="en-US" sz="2000" dirty="0" err="1" smtClean="0"/>
              <a:t>други</a:t>
            </a:r>
            <a:r>
              <a:rPr lang="en-US" sz="2000" dirty="0" smtClean="0"/>
              <a:t> </a:t>
            </a:r>
            <a:r>
              <a:rPr lang="en-US" sz="2000" dirty="0" err="1" smtClean="0"/>
              <a:t>начини</a:t>
            </a:r>
            <a:r>
              <a:rPr lang="en-US" sz="2000" dirty="0" smtClean="0"/>
              <a:t> </a:t>
            </a:r>
            <a:r>
              <a:rPr lang="en-US" sz="2000" dirty="0" err="1" smtClean="0"/>
              <a:t>на</a:t>
            </a:r>
            <a:r>
              <a:rPr lang="en-US" sz="2000" dirty="0" smtClean="0"/>
              <a:t> </a:t>
            </a:r>
            <a:r>
              <a:rPr lang="en-US" sz="2000" dirty="0" err="1" smtClean="0"/>
              <a:t>ставање</a:t>
            </a:r>
            <a:r>
              <a:rPr lang="en-US" sz="2000" dirty="0" smtClean="0"/>
              <a:t> </a:t>
            </a:r>
            <a:r>
              <a:rPr lang="en-US" sz="2000" dirty="0" err="1" smtClean="0"/>
              <a:t>на</a:t>
            </a:r>
            <a:r>
              <a:rPr lang="en-US" sz="2000" dirty="0" smtClean="0"/>
              <a:t> </a:t>
            </a:r>
            <a:r>
              <a:rPr lang="en-US" sz="2000" dirty="0" err="1" smtClean="0"/>
              <a:t>располагање</a:t>
            </a:r>
            <a:r>
              <a:rPr lang="en-US" sz="2000" dirty="0" smtClean="0"/>
              <a:t> </a:t>
            </a:r>
            <a:r>
              <a:rPr lang="en-US" sz="2000" dirty="0" err="1" smtClean="0"/>
              <a:t>на</a:t>
            </a:r>
            <a:r>
              <a:rPr lang="en-US" sz="2000" dirty="0" smtClean="0"/>
              <a:t>:</a:t>
            </a:r>
          </a:p>
          <a:p>
            <a:pPr marL="576263" lvl="2" indent="0" algn="just" eaLnBrk="1" hangingPunct="1">
              <a:lnSpc>
                <a:spcPct val="90000"/>
              </a:lnSpc>
              <a:buFont typeface="Arial" charset="0"/>
              <a:buNone/>
            </a:pPr>
            <a:r>
              <a:rPr lang="en-US" sz="2000" dirty="0" smtClean="0"/>
              <a:t>1.	</a:t>
            </a:r>
            <a:r>
              <a:rPr lang="en-US" sz="2000" dirty="0" err="1" smtClean="0"/>
              <a:t>уреди</a:t>
            </a:r>
            <a:r>
              <a:rPr lang="en-US" sz="2000" dirty="0" smtClean="0"/>
              <a:t>, </a:t>
            </a:r>
            <a:r>
              <a:rPr lang="en-US" sz="2000" dirty="0" err="1" smtClean="0"/>
              <a:t>вклучително</a:t>
            </a:r>
            <a:r>
              <a:rPr lang="en-US" sz="2000" dirty="0" smtClean="0"/>
              <a:t> и </a:t>
            </a:r>
            <a:r>
              <a:rPr lang="en-US" sz="2000" dirty="0" err="1" smtClean="0"/>
              <a:t>компјутерски</a:t>
            </a:r>
            <a:r>
              <a:rPr lang="en-US" sz="2000" dirty="0" smtClean="0"/>
              <a:t> </a:t>
            </a:r>
            <a:r>
              <a:rPr lang="en-US" sz="2000" dirty="0" err="1" smtClean="0"/>
              <a:t>програми</a:t>
            </a:r>
            <a:r>
              <a:rPr lang="en-US" sz="2000" dirty="0" smtClean="0"/>
              <a:t>, </a:t>
            </a:r>
            <a:r>
              <a:rPr lang="en-US" sz="2000" dirty="0" err="1" smtClean="0"/>
              <a:t>дизајнирани</a:t>
            </a:r>
            <a:r>
              <a:rPr lang="en-US" sz="2000" dirty="0" smtClean="0"/>
              <a:t> </a:t>
            </a:r>
            <a:r>
              <a:rPr lang="en-US" sz="2000" dirty="0" err="1" smtClean="0"/>
              <a:t>или</a:t>
            </a:r>
            <a:r>
              <a:rPr lang="en-US" sz="2000" dirty="0" smtClean="0"/>
              <a:t> 	</a:t>
            </a:r>
            <a:r>
              <a:rPr lang="en-US" sz="2000" dirty="0" err="1" smtClean="0"/>
              <a:t>адаптирани</a:t>
            </a:r>
            <a:r>
              <a:rPr lang="en-US" sz="2000" dirty="0" smtClean="0"/>
              <a:t> 	</a:t>
            </a:r>
            <a:r>
              <a:rPr lang="en-US" sz="2000" dirty="0" err="1" smtClean="0"/>
              <a:t>првенствено</a:t>
            </a:r>
            <a:r>
              <a:rPr lang="en-US" sz="2000" dirty="0" smtClean="0"/>
              <a:t> </a:t>
            </a:r>
            <a:r>
              <a:rPr lang="en-US" sz="2000" dirty="0" err="1" smtClean="0"/>
              <a:t>заради</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со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a:t>
            </a:r>
          </a:p>
          <a:p>
            <a:pPr marL="576263" lvl="2" indent="0" algn="just" eaLnBrk="1" hangingPunct="1">
              <a:lnSpc>
                <a:spcPct val="90000"/>
              </a:lnSpc>
              <a:buFont typeface="Arial" charset="0"/>
              <a:buNone/>
            </a:pPr>
            <a:r>
              <a:rPr lang="en-US" sz="2000" dirty="0" smtClean="0"/>
              <a:t>2.	</a:t>
            </a:r>
            <a:r>
              <a:rPr lang="en-US" sz="2800" b="1" dirty="0" err="1" smtClean="0">
                <a:solidFill>
                  <a:srgbClr val="FF0000"/>
                </a:solidFill>
              </a:rPr>
              <a:t>компјутерски</a:t>
            </a:r>
            <a:r>
              <a:rPr lang="en-US" sz="2800" b="1" dirty="0" smtClean="0">
                <a:solidFill>
                  <a:srgbClr val="FF0000"/>
                </a:solidFill>
              </a:rPr>
              <a:t> </a:t>
            </a:r>
            <a:r>
              <a:rPr lang="en-US" sz="2800" b="1" dirty="0" err="1" smtClean="0">
                <a:solidFill>
                  <a:srgbClr val="FF0000"/>
                </a:solidFill>
              </a:rPr>
              <a:t>лозинки</a:t>
            </a:r>
            <a:r>
              <a:rPr lang="en-US" sz="2800" b="1" dirty="0" smtClean="0">
                <a:solidFill>
                  <a:srgbClr val="FF0000"/>
                </a:solidFill>
              </a:rPr>
              <a:t>, </a:t>
            </a:r>
            <a:r>
              <a:rPr lang="en-US" sz="2800" b="1" dirty="0" err="1" smtClean="0">
                <a:solidFill>
                  <a:srgbClr val="FF0000"/>
                </a:solidFill>
              </a:rPr>
              <a:t>пристапни</a:t>
            </a:r>
            <a:r>
              <a:rPr lang="en-US" sz="2800" b="1" dirty="0" smtClean="0">
                <a:solidFill>
                  <a:srgbClr val="FF0000"/>
                </a:solidFill>
              </a:rPr>
              <a:t> </a:t>
            </a:r>
            <a:r>
              <a:rPr lang="en-US" sz="2800" b="1" dirty="0" err="1" smtClean="0">
                <a:solidFill>
                  <a:srgbClr val="FF0000"/>
                </a:solidFill>
              </a:rPr>
              <a:t>шифри</a:t>
            </a:r>
            <a:r>
              <a:rPr lang="en-US" sz="2800" b="1" dirty="0" smtClean="0">
                <a:solidFill>
                  <a:srgbClr val="FF0000"/>
                </a:solidFill>
              </a:rPr>
              <a:t> </a:t>
            </a:r>
            <a:r>
              <a:rPr lang="en-US" sz="2800" b="1" dirty="0" err="1" smtClean="0">
                <a:solidFill>
                  <a:srgbClr val="FF0000"/>
                </a:solidFill>
              </a:rPr>
              <a:t>или</a:t>
            </a:r>
            <a:r>
              <a:rPr lang="en-US" sz="2800" b="1" dirty="0" smtClean="0">
                <a:solidFill>
                  <a:srgbClr val="FF0000"/>
                </a:solidFill>
              </a:rPr>
              <a:t> </a:t>
            </a:r>
            <a:r>
              <a:rPr lang="en-US" sz="2800" b="1" dirty="0" err="1" smtClean="0">
                <a:solidFill>
                  <a:srgbClr val="FF0000"/>
                </a:solidFill>
              </a:rPr>
              <a:t>слични</a:t>
            </a:r>
            <a:r>
              <a:rPr lang="en-US" sz="2800" dirty="0" smtClean="0">
                <a:solidFill>
                  <a:srgbClr val="FF0000"/>
                </a:solidFill>
              </a:rPr>
              <a:t> 	</a:t>
            </a:r>
            <a:r>
              <a:rPr lang="en-US" sz="2800" b="1" dirty="0" err="1" smtClean="0">
                <a:solidFill>
                  <a:srgbClr val="FF0000"/>
                </a:solidFill>
              </a:rPr>
              <a:t>податоци</a:t>
            </a:r>
            <a:r>
              <a:rPr lang="en-US" sz="2800" b="1" dirty="0" smtClean="0">
                <a:solidFill>
                  <a:srgbClr val="FF0000"/>
                </a:solidFill>
              </a:rPr>
              <a:t> </a:t>
            </a:r>
            <a:r>
              <a:rPr lang="en-US" sz="2800" b="1" dirty="0" err="1" smtClean="0">
                <a:solidFill>
                  <a:srgbClr val="FF0000"/>
                </a:solidFill>
              </a:rPr>
              <a:t>со</a:t>
            </a:r>
            <a:r>
              <a:rPr lang="en-US" sz="2800" b="1" dirty="0" smtClean="0">
                <a:solidFill>
                  <a:srgbClr val="FF0000"/>
                </a:solidFill>
              </a:rPr>
              <a:t> </a:t>
            </a:r>
            <a:r>
              <a:rPr lang="en-US" sz="2800" b="1" dirty="0" err="1" smtClean="0">
                <a:solidFill>
                  <a:srgbClr val="FF0000"/>
                </a:solidFill>
              </a:rPr>
              <a:t>кои</a:t>
            </a:r>
            <a:r>
              <a:rPr lang="en-US" sz="2800" b="1" dirty="0" smtClean="0">
                <a:solidFill>
                  <a:srgbClr val="FF0000"/>
                </a:solidFill>
              </a:rPr>
              <a:t> е </a:t>
            </a:r>
            <a:r>
              <a:rPr lang="en-US" sz="2800" b="1" dirty="0" err="1" smtClean="0">
                <a:solidFill>
                  <a:srgbClr val="FF0000"/>
                </a:solidFill>
              </a:rPr>
              <a:t>можно</a:t>
            </a:r>
            <a:r>
              <a:rPr lang="en-US" sz="2800" b="1" dirty="0" smtClean="0">
                <a:solidFill>
                  <a:srgbClr val="FF0000"/>
                </a:solidFill>
              </a:rPr>
              <a:t> </a:t>
            </a:r>
            <a:r>
              <a:rPr lang="en-US" sz="2800" b="1" dirty="0" err="1" smtClean="0">
                <a:solidFill>
                  <a:srgbClr val="FF0000"/>
                </a:solidFill>
              </a:rPr>
              <a:t>да</a:t>
            </a:r>
            <a:r>
              <a:rPr lang="en-US" sz="2800" b="1" dirty="0" smtClean="0">
                <a:solidFill>
                  <a:srgbClr val="FF0000"/>
                </a:solidFill>
              </a:rPr>
              <a:t> </a:t>
            </a:r>
            <a:r>
              <a:rPr lang="en-US" sz="2800" b="1" dirty="0" err="1" smtClean="0">
                <a:solidFill>
                  <a:srgbClr val="FF0000"/>
                </a:solidFill>
              </a:rPr>
              <a:t>му</a:t>
            </a:r>
            <a:r>
              <a:rPr lang="en-US" sz="2800" b="1" dirty="0" smtClean="0">
                <a:solidFill>
                  <a:srgbClr val="FF0000"/>
                </a:solidFill>
              </a:rPr>
              <a:t> </a:t>
            </a:r>
            <a:r>
              <a:rPr lang="en-US" sz="2800" b="1" dirty="0" err="1" smtClean="0">
                <a:solidFill>
                  <a:srgbClr val="FF0000"/>
                </a:solidFill>
              </a:rPr>
              <a:t>се</a:t>
            </a:r>
            <a:r>
              <a:rPr lang="en-US" sz="2800" b="1" dirty="0" smtClean="0">
                <a:solidFill>
                  <a:srgbClr val="FF0000"/>
                </a:solidFill>
              </a:rPr>
              <a:t> </a:t>
            </a:r>
            <a:r>
              <a:rPr lang="en-US" sz="2800" b="1" dirty="0" err="1" smtClean="0">
                <a:solidFill>
                  <a:srgbClr val="FF0000"/>
                </a:solidFill>
              </a:rPr>
              <a:t>пристапи</a:t>
            </a:r>
            <a:r>
              <a:rPr lang="en-US" sz="2800" b="1" dirty="0" smtClean="0">
                <a:solidFill>
                  <a:srgbClr val="FF0000"/>
                </a:solidFill>
              </a:rPr>
              <a:t> </a:t>
            </a:r>
            <a:r>
              <a:rPr lang="en-US" sz="2800" b="1" dirty="0" err="1" smtClean="0">
                <a:solidFill>
                  <a:srgbClr val="FF0000"/>
                </a:solidFill>
              </a:rPr>
              <a:t>на</a:t>
            </a:r>
            <a:r>
              <a:rPr lang="en-US" sz="2800" b="1" dirty="0" smtClean="0">
                <a:solidFill>
                  <a:srgbClr val="FF0000"/>
                </a:solidFill>
              </a:rPr>
              <a:t> </a:t>
            </a:r>
            <a:r>
              <a:rPr lang="en-US" sz="2800" b="1" dirty="0" err="1" smtClean="0">
                <a:solidFill>
                  <a:srgbClr val="FF0000"/>
                </a:solidFill>
              </a:rPr>
              <a:t>компјутерскиот</a:t>
            </a:r>
            <a:r>
              <a:rPr lang="en-US" sz="2800" b="1" dirty="0" smtClean="0">
                <a:solidFill>
                  <a:srgbClr val="FF0000"/>
                </a:solidFill>
              </a:rPr>
              <a:t> </a:t>
            </a:r>
            <a:r>
              <a:rPr lang="en-US" sz="2800" b="1" dirty="0" err="1" smtClean="0">
                <a:solidFill>
                  <a:srgbClr val="FF0000"/>
                </a:solidFill>
              </a:rPr>
              <a:t>систем</a:t>
            </a:r>
            <a:r>
              <a:rPr lang="en-US" sz="2800" b="1" dirty="0" smtClean="0">
                <a:solidFill>
                  <a:srgbClr val="FF0000"/>
                </a:solidFill>
              </a:rPr>
              <a:t> </a:t>
            </a:r>
            <a:r>
              <a:rPr lang="en-US" sz="2800" b="1" dirty="0" err="1" smtClean="0">
                <a:solidFill>
                  <a:srgbClr val="FF0000"/>
                </a:solidFill>
              </a:rPr>
              <a:t>во</a:t>
            </a:r>
            <a:r>
              <a:rPr lang="en-US" sz="2800" b="1" dirty="0" smtClean="0">
                <a:solidFill>
                  <a:srgbClr val="FF0000"/>
                </a:solidFill>
              </a:rPr>
              <a:t> </a:t>
            </a:r>
            <a:r>
              <a:rPr lang="en-US" sz="2800" b="1" dirty="0" err="1" smtClean="0">
                <a:solidFill>
                  <a:srgbClr val="FF0000"/>
                </a:solidFill>
              </a:rPr>
              <a:t>целост</a:t>
            </a:r>
            <a:r>
              <a:rPr lang="en-US" sz="2800" dirty="0" smtClean="0">
                <a:solidFill>
                  <a:srgbClr val="FF0000"/>
                </a:solidFill>
              </a:rPr>
              <a:t> 	</a:t>
            </a:r>
            <a:r>
              <a:rPr lang="en-US" sz="2800" b="1" dirty="0" err="1" smtClean="0">
                <a:solidFill>
                  <a:srgbClr val="FF0000"/>
                </a:solidFill>
              </a:rPr>
              <a:t>или</a:t>
            </a:r>
            <a:r>
              <a:rPr lang="en-US" sz="2800" b="1" dirty="0" smtClean="0">
                <a:solidFill>
                  <a:srgbClr val="FF0000"/>
                </a:solidFill>
              </a:rPr>
              <a:t> </a:t>
            </a:r>
            <a:r>
              <a:rPr lang="en-US" sz="2800" b="1" dirty="0" err="1" smtClean="0">
                <a:solidFill>
                  <a:srgbClr val="FF0000"/>
                </a:solidFill>
              </a:rPr>
              <a:t>во</a:t>
            </a:r>
            <a:r>
              <a:rPr lang="en-US" sz="2800" b="1" dirty="0" smtClean="0">
                <a:solidFill>
                  <a:srgbClr val="FF0000"/>
                </a:solidFill>
              </a:rPr>
              <a:t> </a:t>
            </a:r>
            <a:r>
              <a:rPr lang="en-US" sz="2800" b="1" dirty="0" err="1" smtClean="0">
                <a:solidFill>
                  <a:srgbClr val="FF0000"/>
                </a:solidFill>
              </a:rPr>
              <a:t>некој</a:t>
            </a:r>
            <a:r>
              <a:rPr lang="en-US" sz="2800" b="1" dirty="0" smtClean="0">
                <a:solidFill>
                  <a:srgbClr val="FF0000"/>
                </a:solidFill>
              </a:rPr>
              <a:t> </a:t>
            </a:r>
            <a:r>
              <a:rPr lang="en-US" sz="2800" b="1" dirty="0" err="1" smtClean="0">
                <a:solidFill>
                  <a:srgbClr val="FF0000"/>
                </a:solidFill>
              </a:rPr>
              <a:t>негов</a:t>
            </a:r>
            <a:r>
              <a:rPr lang="en-US" sz="2800" b="1" dirty="0" smtClean="0">
                <a:solidFill>
                  <a:srgbClr val="FF0000"/>
                </a:solidFill>
              </a:rPr>
              <a:t> </a:t>
            </a:r>
            <a:r>
              <a:rPr lang="en-US" sz="2800" b="1" dirty="0" err="1" smtClean="0">
                <a:solidFill>
                  <a:srgbClr val="FF0000"/>
                </a:solidFill>
              </a:rPr>
              <a:t>дел</a:t>
            </a:r>
            <a:r>
              <a:rPr lang="en-US" sz="2800" b="1" dirty="0" smtClean="0">
                <a:solidFill>
                  <a:srgbClr val="FF0000"/>
                </a:solidFill>
              </a:rPr>
              <a:t>,</a:t>
            </a:r>
            <a:r>
              <a:rPr lang="en-US" sz="2800" dirty="0" smtClean="0">
                <a:solidFill>
                  <a:srgbClr val="FF0000"/>
                </a:solidFill>
              </a:rPr>
              <a:t>	 </a:t>
            </a:r>
            <a:r>
              <a:rPr lang="en-US" sz="2800" b="1" dirty="0" err="1" smtClean="0">
                <a:solidFill>
                  <a:srgbClr val="FF0000"/>
                </a:solidFill>
              </a:rPr>
              <a:t>со</a:t>
            </a:r>
            <a:r>
              <a:rPr lang="en-US" sz="2800" b="1" dirty="0" smtClean="0">
                <a:solidFill>
                  <a:srgbClr val="FF0000"/>
                </a:solidFill>
              </a:rPr>
              <a:t> </a:t>
            </a:r>
            <a:r>
              <a:rPr lang="en-US" sz="2800" b="1" dirty="0" err="1" smtClean="0">
                <a:solidFill>
                  <a:srgbClr val="FF0000"/>
                </a:solidFill>
              </a:rPr>
              <a:t>намера</a:t>
            </a:r>
            <a:r>
              <a:rPr lang="en-US" sz="2800" b="1" dirty="0" smtClean="0">
                <a:solidFill>
                  <a:srgbClr val="FF0000"/>
                </a:solidFill>
              </a:rPr>
              <a:t> </a:t>
            </a:r>
            <a:r>
              <a:rPr lang="en-US" sz="2800" b="1" dirty="0" err="1" smtClean="0">
                <a:solidFill>
                  <a:srgbClr val="FF0000"/>
                </a:solidFill>
              </a:rPr>
              <a:t>тој</a:t>
            </a:r>
            <a:r>
              <a:rPr lang="en-US" sz="2800" b="1" dirty="0" smtClean="0">
                <a:solidFill>
                  <a:srgbClr val="FF0000"/>
                </a:solidFill>
              </a:rPr>
              <a:t> </a:t>
            </a:r>
            <a:r>
              <a:rPr lang="en-US" sz="2800" b="1" dirty="0" err="1" smtClean="0">
                <a:solidFill>
                  <a:srgbClr val="FF0000"/>
                </a:solidFill>
              </a:rPr>
              <a:t>да</a:t>
            </a:r>
            <a:r>
              <a:rPr lang="en-US" sz="2800" b="1" dirty="0" smtClean="0">
                <a:solidFill>
                  <a:srgbClr val="FF0000"/>
                </a:solidFill>
              </a:rPr>
              <a:t> </a:t>
            </a:r>
            <a:r>
              <a:rPr lang="en-US" sz="2800" b="1" dirty="0" err="1" smtClean="0">
                <a:solidFill>
                  <a:srgbClr val="FF0000"/>
                </a:solidFill>
              </a:rPr>
              <a:t>се</a:t>
            </a:r>
            <a:r>
              <a:rPr lang="en-US" sz="2800" b="1" dirty="0" smtClean="0">
                <a:solidFill>
                  <a:srgbClr val="FF0000"/>
                </a:solidFill>
              </a:rPr>
              <a:t> </a:t>
            </a:r>
            <a:r>
              <a:rPr lang="en-US" sz="2800" dirty="0" smtClean="0">
                <a:solidFill>
                  <a:srgbClr val="FF0000"/>
                </a:solidFill>
              </a:rPr>
              <a:t>	</a:t>
            </a:r>
            <a:r>
              <a:rPr lang="en-US" sz="2800" b="1" dirty="0" err="1" smtClean="0">
                <a:solidFill>
                  <a:srgbClr val="FF0000"/>
                </a:solidFill>
              </a:rPr>
              <a:t>искористи</a:t>
            </a:r>
            <a:r>
              <a:rPr lang="en-US" sz="2800" b="1" dirty="0" smtClean="0">
                <a:solidFill>
                  <a:srgbClr val="FF0000"/>
                </a:solidFill>
              </a:rPr>
              <a:t> </a:t>
            </a:r>
            <a:r>
              <a:rPr lang="en-US" sz="2800" b="1" dirty="0" err="1" smtClean="0">
                <a:solidFill>
                  <a:srgbClr val="FF0000"/>
                </a:solidFill>
              </a:rPr>
              <a:t>за</a:t>
            </a:r>
            <a:r>
              <a:rPr lang="en-US" sz="2800" dirty="0" smtClean="0">
                <a:solidFill>
                  <a:srgbClr val="FF0000"/>
                </a:solidFill>
              </a:rPr>
              <a:t> 	</a:t>
            </a:r>
            <a:r>
              <a:rPr lang="en-US" sz="2800" b="1" dirty="0" err="1" smtClean="0">
                <a:solidFill>
                  <a:srgbClr val="FF0000"/>
                </a:solidFill>
              </a:rPr>
              <a:t>извршување</a:t>
            </a:r>
            <a:r>
              <a:rPr lang="en-US" sz="2800" b="1" dirty="0" smtClean="0">
                <a:solidFill>
                  <a:srgbClr val="FF0000"/>
                </a:solidFill>
              </a:rPr>
              <a:t> </a:t>
            </a:r>
            <a:r>
              <a:rPr lang="en-US" sz="2800" b="1" dirty="0" err="1" smtClean="0">
                <a:solidFill>
                  <a:srgbClr val="FF0000"/>
                </a:solidFill>
              </a:rPr>
              <a:t>на</a:t>
            </a:r>
            <a:r>
              <a:rPr lang="en-US" sz="2800" b="1" dirty="0" smtClean="0">
                <a:solidFill>
                  <a:srgbClr val="FF0000"/>
                </a:solidFill>
              </a:rPr>
              <a:t> </a:t>
            </a:r>
            <a:r>
              <a:rPr lang="en-US" sz="2800" b="1" dirty="0" err="1" smtClean="0">
                <a:solidFill>
                  <a:srgbClr val="FF0000"/>
                </a:solidFill>
              </a:rPr>
              <a:t>некое</a:t>
            </a:r>
            <a:r>
              <a:rPr lang="en-US" sz="2800" b="1" dirty="0" smtClean="0">
                <a:solidFill>
                  <a:srgbClr val="FF0000"/>
                </a:solidFill>
              </a:rPr>
              <a:t> </a:t>
            </a:r>
            <a:r>
              <a:rPr lang="en-US" sz="2800" b="1" dirty="0" err="1" smtClean="0">
                <a:solidFill>
                  <a:srgbClr val="FF0000"/>
                </a:solidFill>
              </a:rPr>
              <a:t>од</a:t>
            </a:r>
            <a:r>
              <a:rPr lang="en-US" sz="2800" b="1" dirty="0" smtClean="0">
                <a:solidFill>
                  <a:srgbClr val="FF0000"/>
                </a:solidFill>
              </a:rPr>
              <a:t> </a:t>
            </a:r>
            <a:r>
              <a:rPr lang="en-US" sz="2800" b="1" dirty="0" err="1" smtClean="0">
                <a:solidFill>
                  <a:srgbClr val="FF0000"/>
                </a:solidFill>
              </a:rPr>
              <a:t>кривичните</a:t>
            </a:r>
            <a:r>
              <a:rPr lang="en-US" sz="2800" b="1" dirty="0" smtClean="0">
                <a:solidFill>
                  <a:srgbClr val="FF0000"/>
                </a:solidFill>
              </a:rPr>
              <a:t> </a:t>
            </a:r>
            <a:r>
              <a:rPr lang="en-US" sz="2800" b="1" dirty="0" err="1" smtClean="0">
                <a:solidFill>
                  <a:srgbClr val="FF0000"/>
                </a:solidFill>
              </a:rPr>
              <a:t>дела</a:t>
            </a:r>
            <a:r>
              <a:rPr lang="en-US" sz="2800" b="1" dirty="0" smtClean="0">
                <a:solidFill>
                  <a:srgbClr val="FF0000"/>
                </a:solidFill>
              </a:rPr>
              <a:t> </a:t>
            </a:r>
            <a:r>
              <a:rPr lang="en-US" sz="2800" dirty="0" smtClean="0">
                <a:solidFill>
                  <a:srgbClr val="FF0000"/>
                </a:solidFill>
              </a:rPr>
              <a:t>	</a:t>
            </a:r>
            <a:r>
              <a:rPr lang="en-US" sz="2800" b="1" dirty="0" err="1" smtClean="0">
                <a:solidFill>
                  <a:srgbClr val="FF0000"/>
                </a:solidFill>
              </a:rPr>
              <a:t>што</a:t>
            </a:r>
            <a:r>
              <a:rPr lang="en-US" sz="2800" b="1" dirty="0" smtClean="0">
                <a:solidFill>
                  <a:srgbClr val="FF0000"/>
                </a:solidFill>
              </a:rPr>
              <a:t> </a:t>
            </a:r>
            <a:r>
              <a:rPr lang="en-US" sz="2800" b="1" dirty="0" err="1" smtClean="0">
                <a:solidFill>
                  <a:srgbClr val="FF0000"/>
                </a:solidFill>
              </a:rPr>
              <a:t>се</a:t>
            </a:r>
            <a:r>
              <a:rPr lang="en-US" sz="2800" dirty="0" smtClean="0">
                <a:solidFill>
                  <a:srgbClr val="FF0000"/>
                </a:solidFill>
              </a:rPr>
              <a:t> </a:t>
            </a:r>
            <a:r>
              <a:rPr lang="en-US" sz="2800" b="1" dirty="0" err="1" smtClean="0">
                <a:solidFill>
                  <a:srgbClr val="FF0000"/>
                </a:solidFill>
              </a:rPr>
              <a:t>утврдени</a:t>
            </a:r>
            <a:r>
              <a:rPr lang="en-US" sz="2800" b="1" dirty="0" smtClean="0">
                <a:solidFill>
                  <a:srgbClr val="FF0000"/>
                </a:solidFill>
              </a:rPr>
              <a:t> </a:t>
            </a:r>
            <a:r>
              <a:rPr lang="en-US" sz="2800" b="1" dirty="0" err="1" smtClean="0">
                <a:solidFill>
                  <a:srgbClr val="FF0000"/>
                </a:solidFill>
              </a:rPr>
              <a:t>во</a:t>
            </a:r>
            <a:r>
              <a:rPr lang="en-US" sz="2800" b="1" dirty="0" smtClean="0">
                <a:solidFill>
                  <a:srgbClr val="FF0000"/>
                </a:solidFill>
              </a:rPr>
              <a:t> </a:t>
            </a:r>
            <a:r>
              <a:rPr lang="en-US" sz="2800" b="1" dirty="0" err="1" smtClean="0">
                <a:solidFill>
                  <a:srgbClr val="FF0000"/>
                </a:solidFill>
              </a:rPr>
              <a:t>членовите</a:t>
            </a:r>
            <a:r>
              <a:rPr lang="en-US" sz="2800" b="1" dirty="0" smtClean="0">
                <a:solidFill>
                  <a:srgbClr val="FF0000"/>
                </a:solidFill>
              </a:rPr>
              <a:t> </a:t>
            </a:r>
            <a:r>
              <a:rPr lang="en-US" sz="2800" b="1" dirty="0" err="1" smtClean="0">
                <a:solidFill>
                  <a:srgbClr val="FF0000"/>
                </a:solidFill>
              </a:rPr>
              <a:t>од</a:t>
            </a:r>
            <a:r>
              <a:rPr lang="en-US" sz="2800" b="1" dirty="0" smtClean="0">
                <a:solidFill>
                  <a:srgbClr val="FF0000"/>
                </a:solidFill>
              </a:rPr>
              <a:t> 2 </a:t>
            </a:r>
            <a:r>
              <a:rPr lang="en-US" sz="2800" b="1" dirty="0" err="1" smtClean="0">
                <a:solidFill>
                  <a:srgbClr val="FF0000"/>
                </a:solidFill>
              </a:rPr>
              <a:t>до</a:t>
            </a:r>
            <a:r>
              <a:rPr lang="en-US" sz="2800" b="1" dirty="0" smtClean="0">
                <a:solidFill>
                  <a:srgbClr val="FF0000"/>
                </a:solidFill>
              </a:rPr>
              <a:t> 5; и</a:t>
            </a:r>
            <a:endParaRPr lang="en-US" altLang="en-US" sz="2000" b="1" dirty="0" smtClean="0">
              <a:solidFill>
                <a:srgbClr val="FF0000"/>
              </a:solidFill>
            </a:endParaRPr>
          </a:p>
          <a:p>
            <a:pPr marL="293688" lvl="1" indent="-293688" algn="just" eaLnBrk="1" hangingPunct="1">
              <a:lnSpc>
                <a:spcPct val="90000"/>
              </a:lnSpc>
              <a:buFont typeface="Arial" charset="0"/>
              <a:buNone/>
            </a:pPr>
            <a:r>
              <a:rPr lang="en-US" sz="2000" dirty="0" smtClean="0"/>
              <a:t>(б)</a:t>
            </a:r>
            <a:r>
              <a:rPr lang="en-US" sz="2000" dirty="0" err="1" smtClean="0"/>
              <a:t>поседување</a:t>
            </a:r>
            <a:r>
              <a:rPr lang="en-US" sz="2000" dirty="0" smtClean="0"/>
              <a:t> </a:t>
            </a:r>
            <a:r>
              <a:rPr lang="en-US" sz="2000" dirty="0" err="1" smtClean="0"/>
              <a:t>на</a:t>
            </a:r>
            <a:r>
              <a:rPr lang="en-US" sz="2000" dirty="0" smtClean="0"/>
              <a:t> </a:t>
            </a:r>
            <a:r>
              <a:rPr lang="en-US" sz="2000" dirty="0" err="1" smtClean="0"/>
              <a:t>некоја</a:t>
            </a:r>
            <a:r>
              <a:rPr lang="en-US" sz="2000" dirty="0" smtClean="0"/>
              <a:t> </a:t>
            </a:r>
            <a:r>
              <a:rPr lang="en-US" sz="2000" dirty="0" err="1" smtClean="0"/>
              <a:t>од</a:t>
            </a:r>
            <a:r>
              <a:rPr lang="en-US" sz="2000" dirty="0" smtClean="0"/>
              <a:t> </a:t>
            </a:r>
            <a:r>
              <a:rPr lang="en-US" sz="2000" dirty="0" err="1" smtClean="0"/>
              <a:t>работите</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наведени</a:t>
            </a:r>
            <a:r>
              <a:rPr lang="en-US" sz="2000" dirty="0" smtClean="0"/>
              <a:t> </a:t>
            </a:r>
            <a:r>
              <a:rPr lang="en-US" sz="2000" dirty="0" err="1" smtClean="0"/>
              <a:t>во</a:t>
            </a:r>
            <a:r>
              <a:rPr lang="en-US" sz="2000" dirty="0" smtClean="0"/>
              <a:t> </a:t>
            </a:r>
            <a:r>
              <a:rPr lang="en-US" sz="2000" dirty="0" err="1" smtClean="0"/>
              <a:t>ставовите</a:t>
            </a:r>
            <a:r>
              <a:rPr lang="en-US" sz="2000" dirty="0" smtClean="0"/>
              <a:t> (a)(1) </a:t>
            </a:r>
            <a:r>
              <a:rPr lang="en-US" sz="2000" dirty="0" err="1" smtClean="0"/>
              <a:t>или</a:t>
            </a:r>
            <a:r>
              <a:rPr lang="en-US" sz="2000" dirty="0" smtClean="0"/>
              <a:t> (2) </a:t>
            </a:r>
            <a:r>
              <a:rPr lang="en-US" sz="2000" dirty="0" err="1" smtClean="0"/>
              <a:t>погоре</a:t>
            </a:r>
            <a:r>
              <a:rPr lang="en-US" sz="2000" dirty="0" smtClean="0"/>
              <a:t>, </a:t>
            </a:r>
            <a:r>
              <a:rPr lang="en-US" sz="2000" dirty="0" err="1" smtClean="0"/>
              <a:t>со</a:t>
            </a:r>
            <a:r>
              <a:rPr lang="en-US" sz="2000" dirty="0" smtClean="0"/>
              <a:t> </a:t>
            </a:r>
            <a:r>
              <a:rPr lang="en-US" sz="2000" dirty="0" err="1" smtClean="0"/>
              <a:t>намера</a:t>
            </a:r>
            <a:r>
              <a:rPr lang="en-US" sz="2000" dirty="0" smtClean="0"/>
              <a:t> </a:t>
            </a:r>
            <a:r>
              <a:rPr lang="en-US" sz="2000" dirty="0" err="1" smtClean="0"/>
              <a:t>таа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искористи</a:t>
            </a:r>
            <a:r>
              <a:rPr lang="en-US" sz="2000" dirty="0" smtClean="0"/>
              <a:t> </a:t>
            </a:r>
            <a:r>
              <a:rPr lang="en-US" sz="2000" dirty="0" err="1" smtClean="0"/>
              <a:t>за</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во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a:t>
            </a:r>
            <a:r>
              <a:rPr lang="en-US" sz="2000" dirty="0" err="1" smtClean="0"/>
              <a:t>Страната</a:t>
            </a:r>
            <a:r>
              <a:rPr lang="en-US" sz="2000" dirty="0" smtClean="0"/>
              <a:t> </a:t>
            </a:r>
            <a:r>
              <a:rPr lang="en-US" sz="2000" dirty="0" err="1" smtClean="0"/>
              <a:t>може</a:t>
            </a:r>
            <a:r>
              <a:rPr lang="en-US" sz="2000" dirty="0" smtClean="0"/>
              <a:t> </a:t>
            </a:r>
            <a:r>
              <a:rPr lang="en-US" sz="2000" dirty="0" err="1" smtClean="0"/>
              <a:t>со</a:t>
            </a:r>
            <a:r>
              <a:rPr lang="en-US" sz="2000" dirty="0" smtClean="0"/>
              <a:t> </a:t>
            </a:r>
            <a:r>
              <a:rPr lang="en-US" sz="2000" dirty="0" err="1" smtClean="0"/>
              <a:t>закон</a:t>
            </a:r>
            <a:r>
              <a:rPr lang="en-US" sz="2000" dirty="0" smtClean="0"/>
              <a:t> </a:t>
            </a:r>
            <a:r>
              <a:rPr lang="en-US" sz="2000" dirty="0" err="1" smtClean="0"/>
              <a:t>да</a:t>
            </a:r>
            <a:r>
              <a:rPr lang="en-US" sz="2000" dirty="0" smtClean="0"/>
              <a:t> </a:t>
            </a:r>
            <a:r>
              <a:rPr lang="en-US" sz="2000" dirty="0" err="1" smtClean="0"/>
              <a:t>бара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поседува</a:t>
            </a:r>
            <a:r>
              <a:rPr lang="en-US" sz="2000" dirty="0" smtClean="0"/>
              <a:t> </a:t>
            </a:r>
            <a:r>
              <a:rPr lang="en-US" sz="2000" dirty="0" err="1" smtClean="0"/>
              <a:t>одреден</a:t>
            </a:r>
            <a:r>
              <a:rPr lang="en-US" sz="2000" dirty="0" smtClean="0"/>
              <a:t> </a:t>
            </a:r>
            <a:r>
              <a:rPr lang="en-US" sz="2000" dirty="0" err="1" smtClean="0"/>
              <a:t>број</a:t>
            </a:r>
            <a:r>
              <a:rPr lang="en-US" sz="2000" dirty="0" smtClean="0"/>
              <a:t> </a:t>
            </a:r>
            <a:r>
              <a:rPr lang="en-US" sz="2000" dirty="0" err="1" smtClean="0"/>
              <a:t>вакви</a:t>
            </a:r>
            <a:r>
              <a:rPr lang="en-US" sz="2000" dirty="0" smtClean="0"/>
              <a:t> </a:t>
            </a:r>
            <a:r>
              <a:rPr lang="en-US" sz="2000" dirty="0" err="1" smtClean="0"/>
              <a:t>предмети</a:t>
            </a:r>
            <a:r>
              <a:rPr lang="en-US" sz="2000" dirty="0" smtClean="0"/>
              <a:t> </a:t>
            </a:r>
            <a:r>
              <a:rPr lang="en-US" sz="2000" dirty="0" err="1" smtClean="0"/>
              <a:t>пред</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припише</a:t>
            </a:r>
            <a:r>
              <a:rPr lang="en-US" sz="2000" dirty="0" smtClean="0"/>
              <a:t> </a:t>
            </a:r>
            <a:r>
              <a:rPr lang="en-US" sz="2000" dirty="0" err="1" smtClean="0"/>
              <a:t>кривична</a:t>
            </a:r>
            <a:r>
              <a:rPr lang="en-US" sz="2000" dirty="0" smtClean="0"/>
              <a:t> </a:t>
            </a:r>
            <a:r>
              <a:rPr lang="en-US" sz="2000" dirty="0" err="1" smtClean="0"/>
              <a:t>одговорност</a:t>
            </a:r>
            <a:r>
              <a:rPr lang="en-US" sz="2000" dirty="0" smtClean="0"/>
              <a:t>.</a:t>
            </a:r>
          </a:p>
        </p:txBody>
      </p:sp>
      <p:sp>
        <p:nvSpPr>
          <p:cNvPr id="716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A6F13061-58AA-4C71-85C0-891B8FF05A69}" type="slidenum">
              <a:rPr lang="en-US" smtClean="0">
                <a:solidFill>
                  <a:srgbClr val="898989"/>
                </a:solidFill>
                <a:latin typeface="Calibri" pitchFamily="34" charset="0"/>
              </a:rPr>
              <a:pPr eaLnBrk="1" hangingPunct="1"/>
              <a:t>69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p:cNvSpPr>
          <p:nvPr>
            <p:ph type="body" idx="1"/>
          </p:nvPr>
        </p:nvSpPr>
        <p:spPr>
          <a:xfrm>
            <a:off x="385763" y="846138"/>
            <a:ext cx="8229600" cy="4525962"/>
          </a:xfrm>
        </p:spPr>
        <p:txBody>
          <a:bodyPr/>
          <a:lstStyle/>
          <a:p>
            <a:pPr algn="ctr" eaLnBrk="1" hangingPunct="1">
              <a:buFont typeface="Arial" charset="0"/>
              <a:buNone/>
            </a:pPr>
            <a:endParaRPr lang="en-US" altLang="en-US" b="1" dirty="0" smtClean="0"/>
          </a:p>
          <a:p>
            <a:pPr algn="ctr" eaLnBrk="1" hangingPunct="1">
              <a:lnSpc>
                <a:spcPct val="155000"/>
              </a:lnSpc>
              <a:buFont typeface="Arial" charset="0"/>
              <a:buNone/>
            </a:pPr>
            <a:r>
              <a:rPr lang="en-US" b="1" dirty="0" err="1" smtClean="0"/>
              <a:t>Кривични</a:t>
            </a:r>
            <a:r>
              <a:rPr lang="en-US" b="1" dirty="0" smtClean="0"/>
              <a:t> </a:t>
            </a:r>
            <a:r>
              <a:rPr lang="en-US" b="1" dirty="0" err="1" smtClean="0"/>
              <a:t>дела</a:t>
            </a:r>
            <a:r>
              <a:rPr lang="en-US" b="1" dirty="0" smtClean="0"/>
              <a:t> </a:t>
            </a:r>
            <a:r>
              <a:rPr lang="en-US" b="1" dirty="0" err="1" smtClean="0"/>
              <a:t>против</a:t>
            </a:r>
            <a:r>
              <a:rPr lang="en-US" b="1" dirty="0" smtClean="0"/>
              <a:t> </a:t>
            </a:r>
            <a:r>
              <a:rPr lang="en-US" b="1" dirty="0" err="1" smtClean="0"/>
              <a:t>доверливоста</a:t>
            </a:r>
            <a:r>
              <a:rPr lang="en-US" b="1" dirty="0" smtClean="0"/>
              <a:t>, </a:t>
            </a:r>
            <a:r>
              <a:rPr lang="en-US" b="1" dirty="0" err="1" smtClean="0"/>
              <a:t>интегритетот</a:t>
            </a:r>
            <a:r>
              <a:rPr lang="en-US" b="1" dirty="0" smtClean="0"/>
              <a:t> и </a:t>
            </a:r>
            <a:r>
              <a:rPr lang="en-US" b="1" dirty="0" err="1" smtClean="0"/>
              <a:t>достапноста</a:t>
            </a:r>
            <a:r>
              <a:rPr lang="en-US" b="1" dirty="0" smtClean="0"/>
              <a:t> </a:t>
            </a:r>
            <a:r>
              <a:rPr lang="en-US" b="1" dirty="0" err="1" smtClean="0"/>
              <a:t>на</a:t>
            </a:r>
            <a:r>
              <a:rPr lang="en-US" b="1" dirty="0" smtClean="0"/>
              <a:t> </a:t>
            </a:r>
            <a:endParaRPr lang="en-US" dirty="0" smtClean="0"/>
          </a:p>
          <a:p>
            <a:pPr algn="ctr" eaLnBrk="1" hangingPunct="1">
              <a:lnSpc>
                <a:spcPct val="155000"/>
              </a:lnSpc>
              <a:buFont typeface="Arial" charset="0"/>
              <a:buNone/>
            </a:pPr>
            <a:r>
              <a:rPr lang="en-US" b="1" dirty="0" err="1" smtClean="0"/>
              <a:t>компјутерските</a:t>
            </a:r>
            <a:r>
              <a:rPr lang="en-US" b="1" dirty="0" smtClean="0"/>
              <a:t> </a:t>
            </a:r>
            <a:r>
              <a:rPr lang="en-US" b="1" dirty="0" err="1" smtClean="0"/>
              <a:t>податоци</a:t>
            </a:r>
            <a:r>
              <a:rPr lang="en-US" b="1" dirty="0" smtClean="0"/>
              <a:t> и </a:t>
            </a:r>
            <a:r>
              <a:rPr lang="en-US" b="1" dirty="0" err="1" smtClean="0"/>
              <a:t>системи</a:t>
            </a:r>
            <a:endParaRPr lang="en-US" b="1" dirty="0" smtClean="0"/>
          </a:p>
          <a:p>
            <a:pPr eaLnBrk="1" hangingPunct="1"/>
            <a:endParaRPr lang="en-US" altLang="en-US" dirty="0" smtClean="0"/>
          </a:p>
        </p:txBody>
      </p:sp>
      <p:sp>
        <p:nvSpPr>
          <p:cNvPr id="819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544DB6B-62DF-455A-A1C9-A4E5FF3853F8}" type="slidenum">
              <a:rPr lang="en-US" smtClean="0">
                <a:solidFill>
                  <a:srgbClr val="898989"/>
                </a:solidFill>
                <a:latin typeface="Calibri" pitchFamily="34" charset="0"/>
              </a:rPr>
              <a:pPr eaLnBrk="1" hangingPunct="1"/>
              <a:t>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p:nvPr>
        </p:nvSpPr>
        <p:spPr>
          <a:xfrm>
            <a:off x="457200" y="122238"/>
            <a:ext cx="8229600" cy="1143000"/>
          </a:xfrm>
        </p:spPr>
        <p:txBody>
          <a:bodyPr/>
          <a:lstStyle/>
          <a:p>
            <a:pPr eaLnBrk="1" hangingPunct="1"/>
            <a:r>
              <a:rPr lang="en-US" b="1" smtClean="0"/>
              <a:t>Компјутерски лозинки, пристапни шифри итн. </a:t>
            </a:r>
          </a:p>
        </p:txBody>
      </p:sp>
      <p:sp>
        <p:nvSpPr>
          <p:cNvPr id="72707" name="Rectangle 3"/>
          <p:cNvSpPr>
            <a:spLocks noGrp="1"/>
          </p:cNvSpPr>
          <p:nvPr>
            <p:ph type="body" idx="1"/>
          </p:nvPr>
        </p:nvSpPr>
        <p:spPr>
          <a:xfrm>
            <a:off x="457200" y="1530350"/>
            <a:ext cx="8229600" cy="3443288"/>
          </a:xfrm>
        </p:spPr>
        <p:txBody>
          <a:bodyPr/>
          <a:lstStyle/>
          <a:p>
            <a:pPr algn="just"/>
            <a:r>
              <a:rPr lang="en-US" sz="3000" smtClean="0"/>
              <a:t>Ставот 1(а)2 ги криминализира:</a:t>
            </a:r>
          </a:p>
          <a:p>
            <a:pPr lvl="1" algn="just"/>
            <a:r>
              <a:rPr lang="en-US" sz="2400" smtClean="0"/>
              <a:t>Производството;</a:t>
            </a:r>
          </a:p>
          <a:p>
            <a:pPr lvl="1" algn="just"/>
            <a:r>
              <a:rPr lang="en-US" sz="2400" smtClean="0"/>
              <a:t>продажбата; </a:t>
            </a:r>
          </a:p>
          <a:p>
            <a:pPr lvl="1" algn="just"/>
            <a:r>
              <a:rPr lang="en-US" sz="2400" smtClean="0"/>
              <a:t>набавката заради употреба; </a:t>
            </a:r>
          </a:p>
          <a:p>
            <a:pPr lvl="1" algn="just"/>
            <a:r>
              <a:rPr lang="en-US" sz="2400" smtClean="0"/>
              <a:t>увозот; </a:t>
            </a:r>
          </a:p>
          <a:p>
            <a:pPr lvl="1" algn="just"/>
            <a:r>
              <a:rPr lang="en-US" sz="2400" smtClean="0"/>
              <a:t>дистрибуирањето; или </a:t>
            </a:r>
          </a:p>
          <a:p>
            <a:pPr lvl="1" algn="just"/>
            <a:r>
              <a:rPr lang="en-US" sz="2400" smtClean="0"/>
              <a:t>на друг начин ставање на располагање на:</a:t>
            </a:r>
          </a:p>
          <a:p>
            <a:pPr algn="just">
              <a:buFont typeface="Arial" charset="0"/>
              <a:buNone/>
            </a:pPr>
            <a:r>
              <a:rPr lang="en-US" sz="3000" smtClean="0"/>
              <a:t>	компјутерски лозинки, пристапни шифри или слични	 податоци со кои е можно да му се пристапи на 	компјутерскиот систем во целост или во некој негов дел.</a:t>
            </a:r>
            <a:endParaRPr lang="en-US" sz="3000" smtClean="0">
              <a:cs typeface="Times New Roman" pitchFamily="18" charset="0"/>
            </a:endParaRPr>
          </a:p>
        </p:txBody>
      </p:sp>
      <p:sp>
        <p:nvSpPr>
          <p:cNvPr id="727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BFA7F7A5-0A23-45C5-B8AF-18E5688D8053}" type="slidenum">
              <a:rPr lang="en-US" smtClean="0">
                <a:solidFill>
                  <a:srgbClr val="898989"/>
                </a:solidFill>
                <a:latin typeface="Calibri" pitchFamily="34" charset="0"/>
              </a:rPr>
              <a:pPr eaLnBrk="1" hangingPunct="1"/>
              <a:t>70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p:nvPr>
        </p:nvSpPr>
        <p:spPr/>
        <p:txBody>
          <a:bodyPr/>
          <a:lstStyle/>
          <a:p>
            <a:pPr eaLnBrk="1" hangingPunct="1"/>
            <a:r>
              <a:rPr lang="en-US" b="1" smtClean="0"/>
              <a:t>Член 6 – Злоупотреба на уреди</a:t>
            </a:r>
          </a:p>
        </p:txBody>
      </p:sp>
      <p:sp>
        <p:nvSpPr>
          <p:cNvPr id="73731" name="Rectangle 3"/>
          <p:cNvSpPr>
            <a:spLocks noGrp="1"/>
          </p:cNvSpPr>
          <p:nvPr>
            <p:ph type="body" idx="1"/>
          </p:nvPr>
        </p:nvSpPr>
        <p:spPr>
          <a:xfrm>
            <a:off x="457200" y="1219933"/>
            <a:ext cx="8229600" cy="4983163"/>
          </a:xfrm>
        </p:spPr>
        <p:txBody>
          <a:bodyPr/>
          <a:lstStyle/>
          <a:p>
            <a:pPr marL="293688" lvl="1" indent="-293688" algn="just" eaLnBrk="1" hangingPunct="1">
              <a:lnSpc>
                <a:spcPct val="90000"/>
              </a:lnSpc>
              <a:buFont typeface="Arial" charset="0"/>
              <a:buNone/>
            </a:pPr>
            <a:r>
              <a:rPr lang="en-US" sz="2000" dirty="0" smtClean="0"/>
              <a:t>(а)		</a:t>
            </a:r>
            <a:r>
              <a:rPr lang="en-US" sz="2000" dirty="0" err="1" smtClean="0"/>
              <a:t>производство</a:t>
            </a:r>
            <a:r>
              <a:rPr lang="en-US" sz="2000" dirty="0" smtClean="0"/>
              <a:t>, </a:t>
            </a:r>
            <a:r>
              <a:rPr lang="en-US" sz="2000" dirty="0" err="1" smtClean="0"/>
              <a:t>продажба</a:t>
            </a:r>
            <a:r>
              <a:rPr lang="en-US" sz="2000" dirty="0" smtClean="0"/>
              <a:t>, </a:t>
            </a:r>
            <a:r>
              <a:rPr lang="en-US" sz="2000" dirty="0" err="1" smtClean="0"/>
              <a:t>набавка</a:t>
            </a:r>
            <a:r>
              <a:rPr lang="en-US" sz="2000" dirty="0" smtClean="0"/>
              <a:t> </a:t>
            </a:r>
            <a:r>
              <a:rPr lang="en-US" sz="2000" dirty="0" err="1" smtClean="0"/>
              <a:t>заради</a:t>
            </a:r>
            <a:r>
              <a:rPr lang="en-US" sz="2000" dirty="0" smtClean="0"/>
              <a:t> </a:t>
            </a:r>
            <a:r>
              <a:rPr lang="en-US" sz="2000" dirty="0" err="1" smtClean="0"/>
              <a:t>употреба</a:t>
            </a:r>
            <a:r>
              <a:rPr lang="en-US" sz="2000" dirty="0" smtClean="0"/>
              <a:t>, </a:t>
            </a:r>
            <a:r>
              <a:rPr lang="en-US" sz="2000" dirty="0" err="1" smtClean="0"/>
              <a:t>увоз</a:t>
            </a:r>
            <a:r>
              <a:rPr lang="en-US" sz="2000" dirty="0" smtClean="0"/>
              <a:t>, </a:t>
            </a:r>
            <a:r>
              <a:rPr lang="en-US" sz="2000" dirty="0" err="1" smtClean="0"/>
              <a:t>дистрибуирање</a:t>
            </a:r>
            <a:r>
              <a:rPr lang="en-US" sz="2000" dirty="0" smtClean="0"/>
              <a:t> </a:t>
            </a:r>
            <a:r>
              <a:rPr lang="en-US" sz="2000" dirty="0" err="1" smtClean="0"/>
              <a:t>или</a:t>
            </a:r>
            <a:r>
              <a:rPr lang="en-US" sz="2000" dirty="0" smtClean="0"/>
              <a:t> 	</a:t>
            </a:r>
            <a:r>
              <a:rPr lang="en-US" sz="2000" dirty="0" err="1" smtClean="0"/>
              <a:t>други</a:t>
            </a:r>
            <a:r>
              <a:rPr lang="en-US" sz="2000" dirty="0" smtClean="0"/>
              <a:t> </a:t>
            </a:r>
            <a:r>
              <a:rPr lang="en-US" sz="2000" dirty="0" err="1" smtClean="0"/>
              <a:t>начини</a:t>
            </a:r>
            <a:r>
              <a:rPr lang="en-US" sz="2000" dirty="0" smtClean="0"/>
              <a:t> </a:t>
            </a:r>
            <a:r>
              <a:rPr lang="en-US" sz="2000" dirty="0" err="1" smtClean="0"/>
              <a:t>на</a:t>
            </a:r>
            <a:r>
              <a:rPr lang="en-US" sz="2000" dirty="0" smtClean="0"/>
              <a:t> </a:t>
            </a:r>
            <a:r>
              <a:rPr lang="en-US" sz="2000" dirty="0" err="1" smtClean="0"/>
              <a:t>ставање</a:t>
            </a:r>
            <a:r>
              <a:rPr lang="en-US" sz="2000" dirty="0" smtClean="0"/>
              <a:t> </a:t>
            </a:r>
            <a:r>
              <a:rPr lang="en-US" sz="2000" dirty="0" err="1" smtClean="0"/>
              <a:t>на</a:t>
            </a:r>
            <a:r>
              <a:rPr lang="en-US" sz="2000" dirty="0" smtClean="0"/>
              <a:t> </a:t>
            </a:r>
            <a:r>
              <a:rPr lang="en-US" sz="2000" dirty="0" err="1" smtClean="0"/>
              <a:t>располагање</a:t>
            </a:r>
            <a:r>
              <a:rPr lang="en-US" sz="2000" dirty="0" smtClean="0"/>
              <a:t> </a:t>
            </a:r>
            <a:r>
              <a:rPr lang="en-US" sz="2000" dirty="0" err="1" smtClean="0"/>
              <a:t>на</a:t>
            </a:r>
            <a:r>
              <a:rPr lang="en-US" sz="2000" dirty="0" smtClean="0"/>
              <a:t>:</a:t>
            </a:r>
          </a:p>
          <a:p>
            <a:pPr marL="576263" lvl="2" indent="0" algn="just" eaLnBrk="1" hangingPunct="1">
              <a:lnSpc>
                <a:spcPct val="90000"/>
              </a:lnSpc>
              <a:buFont typeface="Arial" charset="0"/>
              <a:buNone/>
            </a:pPr>
            <a:r>
              <a:rPr lang="en-US" sz="2000" dirty="0" smtClean="0"/>
              <a:t>1.	</a:t>
            </a:r>
            <a:r>
              <a:rPr lang="en-US" sz="2000" dirty="0" err="1" smtClean="0"/>
              <a:t>уреди</a:t>
            </a:r>
            <a:r>
              <a:rPr lang="en-US" sz="2000" dirty="0" smtClean="0"/>
              <a:t>, </a:t>
            </a:r>
            <a:r>
              <a:rPr lang="en-US" sz="2000" dirty="0" err="1" smtClean="0"/>
              <a:t>вклучително</a:t>
            </a:r>
            <a:r>
              <a:rPr lang="en-US" sz="2000" dirty="0" smtClean="0"/>
              <a:t> и </a:t>
            </a:r>
            <a:r>
              <a:rPr lang="en-US" sz="2000" dirty="0" err="1" smtClean="0"/>
              <a:t>компјутерски</a:t>
            </a:r>
            <a:r>
              <a:rPr lang="en-US" sz="2000" dirty="0" smtClean="0"/>
              <a:t> </a:t>
            </a:r>
            <a:r>
              <a:rPr lang="en-US" sz="2000" dirty="0" err="1" smtClean="0"/>
              <a:t>програми</a:t>
            </a:r>
            <a:r>
              <a:rPr lang="en-US" sz="2000" dirty="0" smtClean="0"/>
              <a:t>, </a:t>
            </a:r>
            <a:r>
              <a:rPr lang="en-US" sz="2000" dirty="0" err="1" smtClean="0"/>
              <a:t>дизајнирани</a:t>
            </a:r>
            <a:r>
              <a:rPr lang="en-US" sz="2000" dirty="0" smtClean="0"/>
              <a:t> </a:t>
            </a:r>
            <a:r>
              <a:rPr lang="en-US" sz="2000" dirty="0" err="1" smtClean="0"/>
              <a:t>или</a:t>
            </a:r>
            <a:r>
              <a:rPr lang="en-US" sz="2000" dirty="0" smtClean="0"/>
              <a:t> 	</a:t>
            </a:r>
            <a:r>
              <a:rPr lang="en-US" sz="2000" dirty="0" err="1" smtClean="0"/>
              <a:t>адаптирани</a:t>
            </a:r>
            <a:r>
              <a:rPr lang="en-US" sz="2000" dirty="0" smtClean="0"/>
              <a:t> 	</a:t>
            </a:r>
            <a:r>
              <a:rPr lang="en-US" sz="2000" dirty="0" err="1" smtClean="0"/>
              <a:t>првенствено</a:t>
            </a:r>
            <a:r>
              <a:rPr lang="en-US" sz="2000" dirty="0" smtClean="0"/>
              <a:t> </a:t>
            </a:r>
            <a:r>
              <a:rPr lang="en-US" sz="2000" dirty="0" err="1" smtClean="0"/>
              <a:t>заради</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со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a:t>
            </a:r>
          </a:p>
          <a:p>
            <a:pPr marL="576263" lvl="2" indent="0" algn="just" eaLnBrk="1" hangingPunct="1">
              <a:lnSpc>
                <a:spcPct val="90000"/>
              </a:lnSpc>
              <a:buFont typeface="Arial" charset="0"/>
              <a:buNone/>
            </a:pPr>
            <a:r>
              <a:rPr lang="en-US" sz="2000" dirty="0" smtClean="0"/>
              <a:t>2.	</a:t>
            </a:r>
            <a:r>
              <a:rPr lang="en-US" sz="2000" dirty="0" err="1" smtClean="0"/>
              <a:t>компјутерски</a:t>
            </a:r>
            <a:r>
              <a:rPr lang="en-US" sz="2000" dirty="0" smtClean="0"/>
              <a:t> </a:t>
            </a:r>
            <a:r>
              <a:rPr lang="en-US" sz="2000" dirty="0" err="1" smtClean="0"/>
              <a:t>лозинки</a:t>
            </a:r>
            <a:r>
              <a:rPr lang="en-US" sz="2000" dirty="0" smtClean="0"/>
              <a:t>, </a:t>
            </a:r>
            <a:r>
              <a:rPr lang="en-US" sz="2000" dirty="0" err="1" smtClean="0"/>
              <a:t>пристапни</a:t>
            </a:r>
            <a:r>
              <a:rPr lang="en-US" sz="2000" dirty="0" smtClean="0"/>
              <a:t> </a:t>
            </a:r>
            <a:r>
              <a:rPr lang="en-US" sz="2000" dirty="0" err="1" smtClean="0"/>
              <a:t>шифри</a:t>
            </a:r>
            <a:r>
              <a:rPr lang="en-US" sz="2000" dirty="0" smtClean="0"/>
              <a:t> </a:t>
            </a:r>
            <a:r>
              <a:rPr lang="en-US" sz="2000" dirty="0" err="1" smtClean="0"/>
              <a:t>или</a:t>
            </a:r>
            <a:r>
              <a:rPr lang="en-US" sz="2000" dirty="0" smtClean="0"/>
              <a:t> </a:t>
            </a:r>
            <a:r>
              <a:rPr lang="en-US" sz="2000" dirty="0" err="1" smtClean="0"/>
              <a:t>слични</a:t>
            </a:r>
            <a:r>
              <a:rPr lang="en-US" sz="2000" dirty="0" smtClean="0"/>
              <a:t> </a:t>
            </a:r>
            <a:r>
              <a:rPr lang="en-US" sz="2000" dirty="0" err="1" smtClean="0"/>
              <a:t>податоци</a:t>
            </a:r>
            <a:r>
              <a:rPr lang="en-US" sz="2000" dirty="0" smtClean="0"/>
              <a:t> 	</a:t>
            </a:r>
            <a:r>
              <a:rPr lang="en-US" sz="2000" dirty="0" err="1" smtClean="0"/>
              <a:t>со</a:t>
            </a:r>
            <a:r>
              <a:rPr lang="en-US" sz="2000" dirty="0" smtClean="0"/>
              <a:t> </a:t>
            </a:r>
            <a:r>
              <a:rPr lang="en-US" sz="2000" dirty="0" err="1" smtClean="0"/>
              <a:t>кои</a:t>
            </a:r>
            <a:r>
              <a:rPr lang="en-US" sz="2000" dirty="0" smtClean="0"/>
              <a:t> е </a:t>
            </a:r>
            <a:r>
              <a:rPr lang="en-US" sz="2000" dirty="0" err="1" smtClean="0"/>
              <a:t>можно</a:t>
            </a:r>
            <a:r>
              <a:rPr lang="en-US" sz="2000" dirty="0" smtClean="0"/>
              <a:t> </a:t>
            </a:r>
            <a:r>
              <a:rPr lang="en-US" sz="2000" dirty="0" err="1" smtClean="0"/>
              <a:t>да</a:t>
            </a:r>
            <a:r>
              <a:rPr lang="en-US" sz="2000" dirty="0" smtClean="0"/>
              <a:t> </a:t>
            </a:r>
            <a:r>
              <a:rPr lang="en-US" sz="2000" dirty="0" err="1" smtClean="0"/>
              <a:t>му</a:t>
            </a:r>
            <a:r>
              <a:rPr lang="en-US" sz="2000" dirty="0" smtClean="0"/>
              <a:t> </a:t>
            </a:r>
            <a:r>
              <a:rPr lang="en-US" sz="2000" dirty="0" err="1" smtClean="0"/>
              <a:t>се</a:t>
            </a:r>
            <a:r>
              <a:rPr lang="en-US" sz="2000" dirty="0" smtClean="0"/>
              <a:t> </a:t>
            </a:r>
            <a:r>
              <a:rPr lang="en-US" sz="2000" dirty="0" err="1" smtClean="0"/>
              <a:t>пристапи</a:t>
            </a:r>
            <a:r>
              <a:rPr lang="en-US" sz="2000" dirty="0" smtClean="0"/>
              <a:t> </a:t>
            </a:r>
            <a:r>
              <a:rPr lang="en-US" sz="2000" dirty="0" err="1" smtClean="0"/>
              <a:t>на</a:t>
            </a:r>
            <a:r>
              <a:rPr lang="en-US" sz="2000" dirty="0" smtClean="0"/>
              <a:t> </a:t>
            </a:r>
            <a:r>
              <a:rPr lang="en-US" sz="2000" dirty="0" err="1" smtClean="0"/>
              <a:t>компјутерскиот</a:t>
            </a:r>
            <a:r>
              <a:rPr lang="en-US" sz="2000" dirty="0" smtClean="0"/>
              <a:t> </a:t>
            </a:r>
            <a:r>
              <a:rPr lang="en-US" sz="2000" dirty="0" err="1" smtClean="0"/>
              <a:t>систем</a:t>
            </a:r>
            <a:r>
              <a:rPr lang="en-US" sz="2000" dirty="0" smtClean="0"/>
              <a:t> </a:t>
            </a:r>
            <a:r>
              <a:rPr lang="en-US" sz="2000" dirty="0" err="1" smtClean="0"/>
              <a:t>во</a:t>
            </a:r>
            <a:r>
              <a:rPr lang="en-US" sz="2000" dirty="0" smtClean="0"/>
              <a:t> </a:t>
            </a:r>
            <a:r>
              <a:rPr lang="en-US" sz="2000" dirty="0" err="1" smtClean="0"/>
              <a:t>целост</a:t>
            </a:r>
            <a:r>
              <a:rPr lang="en-US" sz="2000" dirty="0" smtClean="0"/>
              <a:t> </a:t>
            </a:r>
            <a:r>
              <a:rPr lang="en-US" sz="2000" dirty="0" err="1" smtClean="0"/>
              <a:t>или</a:t>
            </a:r>
            <a:r>
              <a:rPr lang="en-US" sz="2000" dirty="0" smtClean="0"/>
              <a:t> </a:t>
            </a:r>
            <a:r>
              <a:rPr lang="en-US" sz="2000" dirty="0" err="1" smtClean="0"/>
              <a:t>во</a:t>
            </a:r>
            <a:r>
              <a:rPr lang="en-US" sz="2000" dirty="0" smtClean="0"/>
              <a:t> </a:t>
            </a:r>
            <a:r>
              <a:rPr lang="en-US" sz="2000" dirty="0" err="1" smtClean="0"/>
              <a:t>некој</a:t>
            </a:r>
            <a:r>
              <a:rPr lang="en-US" sz="2000" dirty="0" smtClean="0"/>
              <a:t> </a:t>
            </a:r>
            <a:r>
              <a:rPr lang="en-US" sz="2000" dirty="0" err="1" smtClean="0"/>
              <a:t>негов</a:t>
            </a:r>
            <a:r>
              <a:rPr lang="en-US" sz="2000" dirty="0" smtClean="0"/>
              <a:t> </a:t>
            </a:r>
            <a:r>
              <a:rPr lang="en-US" sz="2000" dirty="0" err="1" smtClean="0"/>
              <a:t>дел</a:t>
            </a:r>
            <a:r>
              <a:rPr lang="en-US" sz="2000" dirty="0" smtClean="0"/>
              <a:t>,	 </a:t>
            </a:r>
            <a:r>
              <a:rPr lang="en-US" sz="2000" dirty="0" err="1" smtClean="0"/>
              <a:t>со</a:t>
            </a:r>
            <a:r>
              <a:rPr lang="en-US" sz="2000" dirty="0" smtClean="0"/>
              <a:t> </a:t>
            </a:r>
            <a:r>
              <a:rPr lang="en-US" sz="2000" dirty="0" err="1" smtClean="0"/>
              <a:t>намера</a:t>
            </a:r>
            <a:r>
              <a:rPr lang="en-US" sz="2000" dirty="0" smtClean="0"/>
              <a:t> </a:t>
            </a:r>
            <a:r>
              <a:rPr lang="en-US" sz="2000" dirty="0" err="1" smtClean="0"/>
              <a:t>тој</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искористи</a:t>
            </a:r>
            <a:r>
              <a:rPr lang="en-US" sz="2000" dirty="0" smtClean="0"/>
              <a:t> </a:t>
            </a:r>
            <a:r>
              <a:rPr lang="en-US" sz="2000" dirty="0" err="1" smtClean="0"/>
              <a:t>за</a:t>
            </a:r>
            <a:r>
              <a:rPr lang="en-US" sz="2000" dirty="0" smtClean="0"/>
              <a:t> 	</a:t>
            </a:r>
            <a:r>
              <a:rPr lang="en-US" sz="2000" dirty="0" err="1" smtClean="0"/>
              <a:t>извршување</a:t>
            </a:r>
            <a:r>
              <a:rPr lang="en-US" sz="2000" dirty="0" smtClean="0"/>
              <a:t> </a:t>
            </a:r>
            <a:r>
              <a:rPr lang="en-US" sz="2000" dirty="0" err="1" smtClean="0"/>
              <a:t>на</a:t>
            </a:r>
            <a:r>
              <a:rPr lang="en-US" sz="2000" dirty="0" smtClean="0"/>
              <a:t> </a:t>
            </a:r>
            <a:r>
              <a:rPr lang="en-US" sz="2000" dirty="0" err="1" smtClean="0"/>
              <a:t>некое</a:t>
            </a:r>
            <a:r>
              <a:rPr lang="en-US" sz="2000" dirty="0" smtClean="0"/>
              <a:t> 	</a:t>
            </a:r>
            <a:r>
              <a:rPr lang="en-US" sz="2000" dirty="0" err="1" smtClean="0"/>
              <a:t>од</a:t>
            </a:r>
            <a:r>
              <a:rPr lang="en-US" sz="2000" dirty="0" smtClean="0"/>
              <a:t> </a:t>
            </a:r>
            <a:r>
              <a:rPr lang="en-US" sz="2000" dirty="0" err="1" smtClean="0"/>
              <a:t>кривичните</a:t>
            </a:r>
            <a:r>
              <a:rPr lang="en-US" sz="2000" dirty="0" smtClean="0"/>
              <a:t> </a:t>
            </a:r>
            <a:r>
              <a:rPr lang="en-US" sz="2000" dirty="0" err="1" smtClean="0"/>
              <a:t>дела</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утврдени</a:t>
            </a:r>
            <a:r>
              <a:rPr lang="en-US" sz="2000" dirty="0" smtClean="0"/>
              <a:t> </a:t>
            </a:r>
            <a:r>
              <a:rPr lang="en-US" sz="2000" dirty="0" err="1" smtClean="0"/>
              <a:t>во</a:t>
            </a:r>
            <a:r>
              <a:rPr lang="en-US" sz="2000" dirty="0" smtClean="0"/>
              <a:t> </a:t>
            </a:r>
            <a:r>
              <a:rPr lang="en-US" sz="2000" dirty="0" err="1" smtClean="0"/>
              <a:t>членовите</a:t>
            </a:r>
            <a:r>
              <a:rPr lang="en-US" sz="2000" dirty="0" smtClean="0"/>
              <a:t> </a:t>
            </a:r>
            <a:r>
              <a:rPr lang="en-US" sz="2000" dirty="0" err="1" smtClean="0"/>
              <a:t>од</a:t>
            </a:r>
            <a:r>
              <a:rPr lang="en-US" sz="2000" dirty="0" smtClean="0"/>
              <a:t> 2 </a:t>
            </a:r>
            <a:r>
              <a:rPr lang="en-US" sz="2000" dirty="0" err="1" smtClean="0"/>
              <a:t>до</a:t>
            </a:r>
            <a:r>
              <a:rPr lang="en-US" sz="2000" dirty="0" smtClean="0"/>
              <a:t> 5; и </a:t>
            </a:r>
          </a:p>
          <a:p>
            <a:pPr marL="293688" lvl="1" indent="-293688" algn="just" eaLnBrk="1" hangingPunct="1">
              <a:lnSpc>
                <a:spcPct val="90000"/>
              </a:lnSpc>
              <a:buFont typeface="Arial" charset="0"/>
              <a:buNone/>
            </a:pPr>
            <a:r>
              <a:rPr lang="en-US" sz="2000" dirty="0" smtClean="0"/>
              <a:t>(б)		</a:t>
            </a:r>
            <a:r>
              <a:rPr lang="en-US" b="1" dirty="0" err="1" smtClean="0">
                <a:solidFill>
                  <a:srgbClr val="FF0000"/>
                </a:solidFill>
              </a:rPr>
              <a:t>поседување</a:t>
            </a:r>
            <a:r>
              <a:rPr lang="en-US" b="1" dirty="0" smtClean="0">
                <a:solidFill>
                  <a:srgbClr val="FF0000"/>
                </a:solidFill>
              </a:rPr>
              <a:t> </a:t>
            </a:r>
            <a:r>
              <a:rPr lang="en-US" b="1" dirty="0" err="1" smtClean="0">
                <a:solidFill>
                  <a:srgbClr val="FF0000"/>
                </a:solidFill>
              </a:rPr>
              <a:t>на</a:t>
            </a:r>
            <a:r>
              <a:rPr lang="en-US" b="1" dirty="0" smtClean="0">
                <a:solidFill>
                  <a:srgbClr val="FF0000"/>
                </a:solidFill>
              </a:rPr>
              <a:t> </a:t>
            </a:r>
            <a:r>
              <a:rPr lang="en-US" b="1" dirty="0" err="1" smtClean="0">
                <a:solidFill>
                  <a:srgbClr val="FF0000"/>
                </a:solidFill>
              </a:rPr>
              <a:t>некоја</a:t>
            </a:r>
            <a:r>
              <a:rPr lang="en-US" b="1" dirty="0" smtClean="0">
                <a:solidFill>
                  <a:srgbClr val="FF0000"/>
                </a:solidFill>
              </a:rPr>
              <a:t> </a:t>
            </a:r>
            <a:r>
              <a:rPr lang="en-US" b="1" dirty="0" err="1" smtClean="0">
                <a:solidFill>
                  <a:srgbClr val="FF0000"/>
                </a:solidFill>
              </a:rPr>
              <a:t>од</a:t>
            </a:r>
            <a:r>
              <a:rPr lang="en-US" b="1" dirty="0" smtClean="0">
                <a:solidFill>
                  <a:srgbClr val="FF0000"/>
                </a:solidFill>
              </a:rPr>
              <a:t> </a:t>
            </a:r>
            <a:r>
              <a:rPr lang="en-US" b="1" dirty="0" err="1" smtClean="0">
                <a:solidFill>
                  <a:srgbClr val="FF0000"/>
                </a:solidFill>
              </a:rPr>
              <a:t>работите</a:t>
            </a:r>
            <a:r>
              <a:rPr lang="en-US" dirty="0" smtClean="0"/>
              <a:t> </a:t>
            </a:r>
            <a:r>
              <a:rPr lang="en-US" sz="2000" dirty="0" err="1" smtClean="0"/>
              <a:t>што</a:t>
            </a:r>
            <a:r>
              <a:rPr lang="en-US" sz="2000" dirty="0" smtClean="0"/>
              <a:t> </a:t>
            </a:r>
            <a:r>
              <a:rPr lang="en-US" sz="2000" dirty="0" err="1" smtClean="0"/>
              <a:t>се</a:t>
            </a:r>
            <a:r>
              <a:rPr lang="en-US" sz="2000" dirty="0" smtClean="0"/>
              <a:t> </a:t>
            </a:r>
            <a:r>
              <a:rPr lang="en-US" sz="2000" dirty="0" err="1" smtClean="0"/>
              <a:t>наведени</a:t>
            </a:r>
            <a:r>
              <a:rPr lang="en-US" sz="2000" dirty="0" smtClean="0"/>
              <a:t> </a:t>
            </a:r>
            <a:r>
              <a:rPr lang="en-US" sz="2000" dirty="0" err="1" smtClean="0"/>
              <a:t>во</a:t>
            </a:r>
            <a:r>
              <a:rPr lang="en-US" sz="2000" dirty="0" smtClean="0"/>
              <a:t> </a:t>
            </a:r>
            <a:r>
              <a:rPr lang="en-US" sz="2000" dirty="0" err="1" smtClean="0"/>
              <a:t>ставовите</a:t>
            </a:r>
            <a:r>
              <a:rPr lang="en-US" sz="2000" dirty="0" smtClean="0"/>
              <a:t> (a)(1) </a:t>
            </a:r>
            <a:r>
              <a:rPr lang="en-US" sz="2000" dirty="0" err="1" smtClean="0"/>
              <a:t>или</a:t>
            </a:r>
            <a:r>
              <a:rPr lang="en-US" sz="2000" dirty="0" smtClean="0"/>
              <a:t> 	(2) </a:t>
            </a:r>
            <a:r>
              <a:rPr lang="en-US" sz="2000" dirty="0" err="1" smtClean="0"/>
              <a:t>погоре</a:t>
            </a:r>
            <a:r>
              <a:rPr lang="en-US" sz="2000" dirty="0" smtClean="0"/>
              <a:t>, </a:t>
            </a:r>
            <a:r>
              <a:rPr lang="en-US" b="1" dirty="0" err="1" smtClean="0">
                <a:solidFill>
                  <a:srgbClr val="FF0000"/>
                </a:solidFill>
              </a:rPr>
              <a:t>со</a:t>
            </a:r>
            <a:r>
              <a:rPr lang="en-US" b="1" dirty="0" smtClean="0">
                <a:solidFill>
                  <a:srgbClr val="FF0000"/>
                </a:solidFill>
              </a:rPr>
              <a:t> </a:t>
            </a:r>
            <a:r>
              <a:rPr lang="en-US" b="1" dirty="0" err="1" smtClean="0">
                <a:solidFill>
                  <a:srgbClr val="FF0000"/>
                </a:solidFill>
              </a:rPr>
              <a:t>намера</a:t>
            </a:r>
            <a:r>
              <a:rPr lang="en-US" b="1" dirty="0" smtClean="0">
                <a:solidFill>
                  <a:srgbClr val="FF0000"/>
                </a:solidFill>
              </a:rPr>
              <a:t> </a:t>
            </a:r>
            <a:r>
              <a:rPr lang="en-US" b="1" dirty="0" err="1" smtClean="0">
                <a:solidFill>
                  <a:srgbClr val="FF0000"/>
                </a:solidFill>
              </a:rPr>
              <a:t>таа</a:t>
            </a:r>
            <a:r>
              <a:rPr lang="en-US" b="1" dirty="0" smtClean="0">
                <a:solidFill>
                  <a:srgbClr val="FF0000"/>
                </a:solidFill>
              </a:rPr>
              <a:t> </a:t>
            </a:r>
            <a:r>
              <a:rPr lang="en-US" b="1" dirty="0" err="1" smtClean="0">
                <a:solidFill>
                  <a:srgbClr val="FF0000"/>
                </a:solidFill>
              </a:rPr>
              <a:t>да</a:t>
            </a:r>
            <a:r>
              <a:rPr lang="en-US" b="1" dirty="0" smtClean="0">
                <a:solidFill>
                  <a:srgbClr val="FF0000"/>
                </a:solidFill>
              </a:rPr>
              <a:t> </a:t>
            </a:r>
            <a:r>
              <a:rPr lang="en-US" b="1" dirty="0" err="1" smtClean="0">
                <a:solidFill>
                  <a:srgbClr val="FF0000"/>
                </a:solidFill>
              </a:rPr>
              <a:t>се</a:t>
            </a:r>
            <a:r>
              <a:rPr lang="en-US" b="1" dirty="0" smtClean="0">
                <a:solidFill>
                  <a:srgbClr val="FF0000"/>
                </a:solidFill>
              </a:rPr>
              <a:t> </a:t>
            </a:r>
            <a:r>
              <a:rPr lang="en-US" b="1" dirty="0" err="1" smtClean="0">
                <a:solidFill>
                  <a:srgbClr val="FF0000"/>
                </a:solidFill>
              </a:rPr>
              <a:t>искористи</a:t>
            </a:r>
            <a:r>
              <a:rPr lang="en-US" b="1" dirty="0" smtClean="0">
                <a:solidFill>
                  <a:srgbClr val="FF0000"/>
                </a:solidFill>
              </a:rPr>
              <a:t> </a:t>
            </a:r>
            <a:r>
              <a:rPr lang="en-US" b="1" dirty="0" err="1" smtClean="0">
                <a:solidFill>
                  <a:srgbClr val="FF0000"/>
                </a:solidFill>
              </a:rPr>
              <a:t>за</a:t>
            </a:r>
            <a:r>
              <a:rPr lang="en-US" dirty="0" smtClean="0">
                <a:solidFill>
                  <a:srgbClr val="FF0000"/>
                </a:solidFill>
              </a:rPr>
              <a:t> 	</a:t>
            </a:r>
            <a:r>
              <a:rPr lang="en-US" b="1" dirty="0" err="1" smtClean="0">
                <a:solidFill>
                  <a:srgbClr val="FF0000"/>
                </a:solidFill>
              </a:rPr>
              <a:t>извршување</a:t>
            </a:r>
            <a:r>
              <a:rPr lang="en-US" b="1" dirty="0" smtClean="0">
                <a:solidFill>
                  <a:srgbClr val="FF0000"/>
                </a:solidFill>
              </a:rPr>
              <a:t> </a:t>
            </a:r>
            <a:r>
              <a:rPr lang="en-US" b="1" dirty="0" err="1" smtClean="0">
                <a:solidFill>
                  <a:srgbClr val="FF0000"/>
                </a:solidFill>
              </a:rPr>
              <a:t>на</a:t>
            </a:r>
            <a:r>
              <a:rPr lang="en-US" b="1" dirty="0" smtClean="0">
                <a:solidFill>
                  <a:srgbClr val="FF0000"/>
                </a:solidFill>
              </a:rPr>
              <a:t> </a:t>
            </a:r>
            <a:r>
              <a:rPr lang="en-US" b="1" dirty="0" err="1" smtClean="0">
                <a:solidFill>
                  <a:srgbClr val="FF0000"/>
                </a:solidFill>
              </a:rPr>
              <a:t>некое</a:t>
            </a:r>
            <a:r>
              <a:rPr lang="en-US" b="1" dirty="0" smtClean="0">
                <a:solidFill>
                  <a:srgbClr val="FF0000"/>
                </a:solidFill>
              </a:rPr>
              <a:t> </a:t>
            </a:r>
            <a:r>
              <a:rPr lang="en-US" b="1" dirty="0" err="1" smtClean="0">
                <a:solidFill>
                  <a:srgbClr val="FF0000"/>
                </a:solidFill>
              </a:rPr>
              <a:t>од</a:t>
            </a:r>
            <a:r>
              <a:rPr lang="en-US" b="1" dirty="0" smtClean="0">
                <a:solidFill>
                  <a:srgbClr val="FF0000"/>
                </a:solidFill>
              </a:rPr>
              <a:t> </a:t>
            </a:r>
            <a:r>
              <a:rPr lang="en-US" b="1" dirty="0" err="1" smtClean="0">
                <a:solidFill>
                  <a:srgbClr val="FF0000"/>
                </a:solidFill>
              </a:rPr>
              <a:t>кривичните</a:t>
            </a:r>
            <a:r>
              <a:rPr lang="en-US" b="1" dirty="0" smtClean="0">
                <a:solidFill>
                  <a:srgbClr val="FF0000"/>
                </a:solidFill>
              </a:rPr>
              <a:t> </a:t>
            </a:r>
            <a:r>
              <a:rPr lang="en-US" b="1" dirty="0" err="1" smtClean="0">
                <a:solidFill>
                  <a:srgbClr val="FF0000"/>
                </a:solidFill>
              </a:rPr>
              <a:t>дела</a:t>
            </a:r>
            <a:r>
              <a:rPr lang="en-US" b="1" dirty="0" smtClean="0">
                <a:solidFill>
                  <a:srgbClr val="FF0000"/>
                </a:solidFill>
              </a:rPr>
              <a:t> </a:t>
            </a:r>
            <a:r>
              <a:rPr lang="en-US" b="1" dirty="0" err="1" smtClean="0">
                <a:solidFill>
                  <a:srgbClr val="FF0000"/>
                </a:solidFill>
              </a:rPr>
              <a:t>што</a:t>
            </a:r>
            <a:r>
              <a:rPr lang="en-US" b="1" dirty="0" smtClean="0">
                <a:solidFill>
                  <a:srgbClr val="FF0000"/>
                </a:solidFill>
              </a:rPr>
              <a:t> </a:t>
            </a:r>
            <a:r>
              <a:rPr lang="en-US" b="1" dirty="0" err="1" smtClean="0">
                <a:solidFill>
                  <a:srgbClr val="FF0000"/>
                </a:solidFill>
              </a:rPr>
              <a:t>се</a:t>
            </a:r>
            <a:r>
              <a:rPr lang="en-US" b="1" dirty="0" smtClean="0">
                <a:solidFill>
                  <a:srgbClr val="FF0000"/>
                </a:solidFill>
              </a:rPr>
              <a:t> </a:t>
            </a:r>
            <a:r>
              <a:rPr lang="en-US" b="1" dirty="0" err="1" smtClean="0">
                <a:solidFill>
                  <a:srgbClr val="FF0000"/>
                </a:solidFill>
              </a:rPr>
              <a:t>утврдени</a:t>
            </a:r>
            <a:r>
              <a:rPr lang="en-US" b="1" dirty="0" smtClean="0">
                <a:solidFill>
                  <a:srgbClr val="FF0000"/>
                </a:solidFill>
              </a:rPr>
              <a:t> </a:t>
            </a:r>
            <a:r>
              <a:rPr lang="en-US" b="1" dirty="0" err="1" smtClean="0">
                <a:solidFill>
                  <a:srgbClr val="FF0000"/>
                </a:solidFill>
              </a:rPr>
              <a:t>во</a:t>
            </a:r>
            <a:r>
              <a:rPr lang="en-US" dirty="0" smtClean="0">
                <a:solidFill>
                  <a:srgbClr val="FF0000"/>
                </a:solidFill>
              </a:rPr>
              <a:t> 	</a:t>
            </a:r>
            <a:r>
              <a:rPr lang="en-US" b="1" dirty="0" err="1" smtClean="0">
                <a:solidFill>
                  <a:srgbClr val="FF0000"/>
                </a:solidFill>
              </a:rPr>
              <a:t>членовите</a:t>
            </a:r>
            <a:r>
              <a:rPr lang="en-US" b="1" dirty="0" smtClean="0">
                <a:solidFill>
                  <a:srgbClr val="FF0000"/>
                </a:solidFill>
              </a:rPr>
              <a:t> </a:t>
            </a:r>
            <a:r>
              <a:rPr lang="en-US" b="1" dirty="0" err="1" smtClean="0">
                <a:solidFill>
                  <a:srgbClr val="FF0000"/>
                </a:solidFill>
              </a:rPr>
              <a:t>од</a:t>
            </a:r>
            <a:r>
              <a:rPr lang="en-US" b="1" dirty="0" smtClean="0">
                <a:solidFill>
                  <a:srgbClr val="FF0000"/>
                </a:solidFill>
              </a:rPr>
              <a:t> 2 </a:t>
            </a:r>
            <a:r>
              <a:rPr lang="en-US" b="1" dirty="0" err="1" smtClean="0">
                <a:solidFill>
                  <a:srgbClr val="FF0000"/>
                </a:solidFill>
              </a:rPr>
              <a:t>до</a:t>
            </a:r>
            <a:r>
              <a:rPr lang="en-US" b="1" dirty="0" smtClean="0">
                <a:solidFill>
                  <a:srgbClr val="FF0000"/>
                </a:solidFill>
              </a:rPr>
              <a:t> 5</a:t>
            </a:r>
            <a:r>
              <a:rPr lang="en-US" dirty="0" smtClean="0"/>
              <a:t>. </a:t>
            </a:r>
            <a:r>
              <a:rPr lang="en-US" sz="2000" dirty="0" err="1" smtClean="0"/>
              <a:t>Страната</a:t>
            </a:r>
            <a:r>
              <a:rPr lang="en-US" sz="2000" dirty="0" smtClean="0"/>
              <a:t> </a:t>
            </a:r>
            <a:r>
              <a:rPr lang="en-US" sz="2000" dirty="0" err="1" smtClean="0"/>
              <a:t>може</a:t>
            </a:r>
            <a:r>
              <a:rPr lang="en-US" sz="2000" dirty="0" smtClean="0"/>
              <a:t> </a:t>
            </a:r>
            <a:r>
              <a:rPr lang="en-US" sz="2000" dirty="0" err="1" smtClean="0"/>
              <a:t>со</a:t>
            </a:r>
            <a:r>
              <a:rPr lang="en-US" sz="2000" dirty="0" smtClean="0"/>
              <a:t> </a:t>
            </a:r>
            <a:r>
              <a:rPr lang="en-US" sz="2000" dirty="0" err="1" smtClean="0"/>
              <a:t>закон</a:t>
            </a:r>
            <a:r>
              <a:rPr lang="en-US" sz="2000" dirty="0" smtClean="0"/>
              <a:t> </a:t>
            </a:r>
            <a:r>
              <a:rPr lang="en-US" sz="2000" dirty="0" err="1" smtClean="0"/>
              <a:t>да</a:t>
            </a:r>
            <a:r>
              <a:rPr lang="en-US" sz="2000" dirty="0" smtClean="0"/>
              <a:t> </a:t>
            </a:r>
            <a:r>
              <a:rPr lang="en-US" sz="2000" dirty="0" err="1" smtClean="0"/>
              <a:t>бара</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поседува</a:t>
            </a:r>
            <a:r>
              <a:rPr lang="en-US" sz="2000" dirty="0" smtClean="0"/>
              <a:t> </a:t>
            </a:r>
            <a:r>
              <a:rPr lang="en-US" b="1" dirty="0" err="1" smtClean="0">
                <a:solidFill>
                  <a:srgbClr val="FF0000"/>
                </a:solidFill>
              </a:rPr>
              <a:t>одреден</a:t>
            </a:r>
            <a:r>
              <a:rPr lang="en-US" b="1" dirty="0" smtClean="0">
                <a:solidFill>
                  <a:srgbClr val="FF0000"/>
                </a:solidFill>
              </a:rPr>
              <a:t> </a:t>
            </a:r>
            <a:r>
              <a:rPr lang="en-US" b="1" dirty="0" err="1" smtClean="0">
                <a:solidFill>
                  <a:srgbClr val="FF0000"/>
                </a:solidFill>
              </a:rPr>
              <a:t>број</a:t>
            </a:r>
            <a:r>
              <a:rPr lang="en-US" b="1" dirty="0" smtClean="0">
                <a:solidFill>
                  <a:srgbClr val="FF0000"/>
                </a:solidFill>
              </a:rPr>
              <a:t> </a:t>
            </a:r>
            <a:r>
              <a:rPr lang="en-US" dirty="0" smtClean="0">
                <a:solidFill>
                  <a:srgbClr val="FF0000"/>
                </a:solidFill>
              </a:rPr>
              <a:t>	</a:t>
            </a:r>
            <a:r>
              <a:rPr lang="en-US" b="1" dirty="0" err="1" smtClean="0">
                <a:solidFill>
                  <a:srgbClr val="FF0000"/>
                </a:solidFill>
              </a:rPr>
              <a:t>вакви</a:t>
            </a:r>
            <a:r>
              <a:rPr lang="en-US" b="1" dirty="0" smtClean="0">
                <a:solidFill>
                  <a:srgbClr val="FF0000"/>
                </a:solidFill>
              </a:rPr>
              <a:t> </a:t>
            </a:r>
            <a:r>
              <a:rPr lang="en-US" b="1" dirty="0" err="1" smtClean="0">
                <a:solidFill>
                  <a:srgbClr val="FF0000"/>
                </a:solidFill>
              </a:rPr>
              <a:t>предмети</a:t>
            </a:r>
            <a:r>
              <a:rPr lang="en-US" dirty="0" smtClean="0"/>
              <a:t> </a:t>
            </a:r>
            <a:r>
              <a:rPr lang="en-US" sz="2000" dirty="0" err="1" smtClean="0"/>
              <a:t>пред</a:t>
            </a:r>
            <a:r>
              <a:rPr lang="en-US" sz="2000" dirty="0" smtClean="0"/>
              <a:t> </a:t>
            </a:r>
            <a:r>
              <a:rPr lang="en-US" sz="2000" dirty="0" err="1" smtClean="0"/>
              <a:t>да</a:t>
            </a:r>
            <a:r>
              <a:rPr lang="en-US" sz="2000" dirty="0" smtClean="0"/>
              <a:t> </a:t>
            </a:r>
            <a:r>
              <a:rPr lang="en-US" sz="2000" dirty="0" err="1" smtClean="0"/>
              <a:t>се</a:t>
            </a:r>
            <a:r>
              <a:rPr lang="en-US" sz="2000" dirty="0" smtClean="0"/>
              <a:t> </a:t>
            </a:r>
            <a:r>
              <a:rPr lang="en-US" sz="2000" dirty="0" err="1" smtClean="0"/>
              <a:t>припише</a:t>
            </a:r>
            <a:r>
              <a:rPr lang="en-US" sz="2000" dirty="0" smtClean="0"/>
              <a:t> </a:t>
            </a:r>
            <a:r>
              <a:rPr lang="en-US" sz="2000" dirty="0" err="1" smtClean="0"/>
              <a:t>кривична</a:t>
            </a:r>
            <a:r>
              <a:rPr lang="en-US" sz="2000" dirty="0" smtClean="0"/>
              <a:t> </a:t>
            </a:r>
            <a:r>
              <a:rPr lang="en-US" sz="2000" dirty="0" err="1" smtClean="0"/>
              <a:t>одговорност</a:t>
            </a:r>
            <a:r>
              <a:rPr lang="en-US" sz="2000" dirty="0" smtClean="0"/>
              <a:t>.</a:t>
            </a:r>
          </a:p>
        </p:txBody>
      </p:sp>
      <p:sp>
        <p:nvSpPr>
          <p:cNvPr id="7373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07150397-8F83-4187-9343-9166AFCFE8B0}" type="slidenum">
              <a:rPr lang="en-US" smtClean="0">
                <a:solidFill>
                  <a:srgbClr val="898989"/>
                </a:solidFill>
                <a:latin typeface="Calibri" pitchFamily="34" charset="0"/>
              </a:rPr>
              <a:pPr eaLnBrk="1" hangingPunct="1"/>
              <a:t>71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p:nvPr>
        </p:nvSpPr>
        <p:spPr>
          <a:xfrm>
            <a:off x="457200" y="122238"/>
            <a:ext cx="8391525" cy="1143000"/>
          </a:xfrm>
        </p:spPr>
        <p:txBody>
          <a:bodyPr/>
          <a:lstStyle/>
          <a:p>
            <a:pPr eaLnBrk="1" hangingPunct="1"/>
            <a:r>
              <a:rPr lang="en-US" b="1" smtClean="0"/>
              <a:t>Поседување уреди, лозинки итн. </a:t>
            </a:r>
          </a:p>
        </p:txBody>
      </p:sp>
      <p:sp>
        <p:nvSpPr>
          <p:cNvPr id="74755" name="Rectangle 3"/>
          <p:cNvSpPr>
            <a:spLocks noGrp="1"/>
          </p:cNvSpPr>
          <p:nvPr>
            <p:ph type="body" idx="1"/>
          </p:nvPr>
        </p:nvSpPr>
        <p:spPr>
          <a:xfrm>
            <a:off x="457200" y="1304706"/>
            <a:ext cx="8229600" cy="3443288"/>
          </a:xfrm>
        </p:spPr>
        <p:txBody>
          <a:bodyPr/>
          <a:lstStyle/>
          <a:p>
            <a:pPr algn="just"/>
            <a:r>
              <a:rPr lang="en-US" sz="2800" dirty="0" err="1" smtClean="0"/>
              <a:t>Поседување</a:t>
            </a:r>
            <a:r>
              <a:rPr lang="en-US" sz="2800" dirty="0" smtClean="0"/>
              <a:t> </a:t>
            </a:r>
            <a:r>
              <a:rPr lang="en-US" sz="2800" dirty="0" err="1" smtClean="0"/>
              <a:t>работи</a:t>
            </a:r>
            <a:r>
              <a:rPr lang="en-US" sz="2800" dirty="0" smtClean="0"/>
              <a:t> </a:t>
            </a:r>
            <a:r>
              <a:rPr lang="en-US" sz="2800" dirty="0" err="1" smtClean="0"/>
              <a:t>што</a:t>
            </a:r>
            <a:r>
              <a:rPr lang="en-US" sz="2800" dirty="0" smtClean="0"/>
              <a:t> </a:t>
            </a:r>
            <a:r>
              <a:rPr lang="en-US" sz="2800" dirty="0" err="1" smtClean="0"/>
              <a:t>се</a:t>
            </a:r>
            <a:r>
              <a:rPr lang="en-US" sz="2800" dirty="0" smtClean="0"/>
              <a:t> </a:t>
            </a:r>
            <a:r>
              <a:rPr lang="en-US" sz="2800" dirty="0" err="1" smtClean="0"/>
              <a:t>утврдени</a:t>
            </a:r>
            <a:r>
              <a:rPr lang="en-US" sz="2800" dirty="0" smtClean="0"/>
              <a:t> </a:t>
            </a:r>
            <a:r>
              <a:rPr lang="en-US" sz="2800" dirty="0" err="1" smtClean="0"/>
              <a:t>во</a:t>
            </a:r>
            <a:r>
              <a:rPr lang="en-US" sz="2800" dirty="0" smtClean="0"/>
              <a:t> </a:t>
            </a:r>
            <a:r>
              <a:rPr lang="en-US" sz="2800" dirty="0" err="1" smtClean="0"/>
              <a:t>ставовите</a:t>
            </a:r>
            <a:r>
              <a:rPr lang="en-US" sz="2800" dirty="0" smtClean="0"/>
              <a:t> 1(a)1 </a:t>
            </a:r>
            <a:r>
              <a:rPr lang="en-US" sz="2800" dirty="0" err="1" smtClean="0"/>
              <a:t>или</a:t>
            </a:r>
            <a:r>
              <a:rPr lang="en-US" sz="2800" dirty="0" smtClean="0"/>
              <a:t> 1(a)2 </a:t>
            </a:r>
          </a:p>
          <a:p>
            <a:pPr algn="just"/>
            <a:endParaRPr lang="en-US" altLang="en-US" sz="2800" dirty="0" smtClean="0"/>
          </a:p>
          <a:p>
            <a:pPr algn="just"/>
            <a:r>
              <a:rPr lang="en-US" sz="2800" dirty="0" err="1" smtClean="0"/>
              <a:t>Поседувањето</a:t>
            </a:r>
            <a:r>
              <a:rPr lang="en-US" sz="2800" dirty="0" smtClean="0"/>
              <a:t> </a:t>
            </a:r>
            <a:r>
              <a:rPr lang="en-US" sz="2800" dirty="0" err="1" smtClean="0"/>
              <a:t>мора</a:t>
            </a:r>
            <a:r>
              <a:rPr lang="en-US" sz="2800" dirty="0" smtClean="0"/>
              <a:t> </a:t>
            </a:r>
            <a:r>
              <a:rPr lang="en-US" sz="2800" dirty="0" err="1" smtClean="0"/>
              <a:t>да</a:t>
            </a:r>
            <a:r>
              <a:rPr lang="en-US" sz="2800" dirty="0" smtClean="0"/>
              <a:t> </a:t>
            </a:r>
            <a:r>
              <a:rPr lang="en-US" sz="2800" dirty="0" err="1" smtClean="0"/>
              <a:t>биде</a:t>
            </a:r>
            <a:r>
              <a:rPr lang="en-US" sz="2800" dirty="0" smtClean="0"/>
              <a:t> </a:t>
            </a:r>
            <a:r>
              <a:rPr lang="en-US" sz="2800" dirty="0" err="1" smtClean="0"/>
              <a:t>со</a:t>
            </a:r>
            <a:r>
              <a:rPr lang="en-US" sz="2800" dirty="0" smtClean="0"/>
              <a:t> </a:t>
            </a:r>
            <a:r>
              <a:rPr lang="en-US" sz="2800" dirty="0" err="1" smtClean="0"/>
              <a:t>намера</a:t>
            </a:r>
            <a:r>
              <a:rPr lang="en-US" sz="2800" dirty="0" smtClean="0"/>
              <a:t> </a:t>
            </a:r>
            <a:r>
              <a:rPr lang="en-US" sz="2800" dirty="0" err="1" smtClean="0"/>
              <a:t>да</a:t>
            </a:r>
            <a:r>
              <a:rPr lang="en-US" sz="2800" dirty="0" smtClean="0"/>
              <a:t> </a:t>
            </a:r>
            <a:r>
              <a:rPr lang="en-US" sz="2800" dirty="0" err="1" smtClean="0"/>
              <a:t>се</a:t>
            </a:r>
            <a:r>
              <a:rPr lang="en-US" sz="2800" dirty="0" smtClean="0"/>
              <a:t> </a:t>
            </a:r>
            <a:r>
              <a:rPr lang="en-US" sz="2800" dirty="0" err="1" smtClean="0"/>
              <a:t>изврши</a:t>
            </a:r>
            <a:r>
              <a:rPr lang="en-US" sz="2800" dirty="0" smtClean="0"/>
              <a:t> </a:t>
            </a:r>
            <a:r>
              <a:rPr lang="en-US" sz="2800" dirty="0" err="1" smtClean="0"/>
              <a:t>кривично</a:t>
            </a:r>
            <a:r>
              <a:rPr lang="en-US" sz="2800" dirty="0" smtClean="0"/>
              <a:t> </a:t>
            </a:r>
            <a:r>
              <a:rPr lang="en-US" sz="2800" dirty="0" err="1" smtClean="0"/>
              <a:t>дело</a:t>
            </a:r>
            <a:r>
              <a:rPr lang="en-US" sz="2800" dirty="0" smtClean="0"/>
              <a:t> </a:t>
            </a:r>
            <a:r>
              <a:rPr lang="en-US" sz="2800" dirty="0" err="1" smtClean="0"/>
              <a:t>според</a:t>
            </a:r>
            <a:r>
              <a:rPr lang="en-US" sz="2800" dirty="0" smtClean="0"/>
              <a:t> </a:t>
            </a:r>
            <a:r>
              <a:rPr lang="en-US" sz="2800" dirty="0" err="1" smtClean="0"/>
              <a:t>членовите</a:t>
            </a:r>
            <a:r>
              <a:rPr lang="en-US" sz="2800" dirty="0" smtClean="0"/>
              <a:t> </a:t>
            </a:r>
            <a:r>
              <a:rPr lang="en-US" sz="2800" dirty="0" err="1" smtClean="0"/>
              <a:t>од</a:t>
            </a:r>
            <a:r>
              <a:rPr lang="en-US" sz="2800" dirty="0" smtClean="0"/>
              <a:t> 2 </a:t>
            </a:r>
            <a:r>
              <a:rPr lang="en-US" sz="2800" dirty="0" err="1" smtClean="0"/>
              <a:t>до</a:t>
            </a:r>
            <a:r>
              <a:rPr lang="en-US" sz="2800" dirty="0" smtClean="0"/>
              <a:t> 5 </a:t>
            </a:r>
            <a:r>
              <a:rPr lang="en-US" sz="2800" dirty="0" err="1" smtClean="0"/>
              <a:t>од</a:t>
            </a:r>
            <a:r>
              <a:rPr lang="en-US" sz="2800" dirty="0" smtClean="0"/>
              <a:t> </a:t>
            </a:r>
            <a:r>
              <a:rPr lang="en-US" sz="2800" dirty="0" err="1" smtClean="0"/>
              <a:t>Конвенцијата</a:t>
            </a:r>
            <a:endParaRPr lang="en-US" sz="2800" dirty="0" smtClean="0"/>
          </a:p>
          <a:p>
            <a:pPr algn="just"/>
            <a:endParaRPr lang="en-US" altLang="en-US" sz="2800" dirty="0" smtClean="0"/>
          </a:p>
          <a:p>
            <a:pPr algn="just"/>
            <a:r>
              <a:rPr lang="en-US" sz="2800" dirty="0" err="1" smtClean="0"/>
              <a:t>Страните</a:t>
            </a:r>
            <a:r>
              <a:rPr lang="en-US" sz="2800" dirty="0" smtClean="0"/>
              <a:t> </a:t>
            </a:r>
            <a:r>
              <a:rPr lang="en-US" sz="2800" dirty="0" err="1" smtClean="0"/>
              <a:t>може</a:t>
            </a:r>
            <a:r>
              <a:rPr lang="en-US" sz="2800" dirty="0" smtClean="0"/>
              <a:t> </a:t>
            </a:r>
            <a:r>
              <a:rPr lang="en-US" sz="2800" dirty="0" err="1" smtClean="0"/>
              <a:t>преку</a:t>
            </a:r>
            <a:r>
              <a:rPr lang="en-US" sz="2800" dirty="0" smtClean="0"/>
              <a:t> </a:t>
            </a:r>
            <a:r>
              <a:rPr lang="en-US" sz="2800" dirty="0" err="1" smtClean="0"/>
              <a:t>домашното</a:t>
            </a:r>
            <a:r>
              <a:rPr lang="en-US" sz="2800" dirty="0" smtClean="0"/>
              <a:t> </a:t>
            </a:r>
            <a:r>
              <a:rPr lang="en-US" sz="2800" dirty="0" err="1" smtClean="0"/>
              <a:t>законодавство</a:t>
            </a:r>
            <a:r>
              <a:rPr lang="en-US" sz="2800" dirty="0" smtClean="0"/>
              <a:t> </a:t>
            </a:r>
            <a:r>
              <a:rPr lang="en-US" sz="2800" dirty="0" err="1" smtClean="0"/>
              <a:t>да</a:t>
            </a:r>
            <a:r>
              <a:rPr lang="en-US" sz="2800" dirty="0" smtClean="0"/>
              <a:t> </a:t>
            </a:r>
            <a:r>
              <a:rPr lang="en-US" sz="2800" dirty="0" err="1" smtClean="0"/>
              <a:t>бараат</a:t>
            </a:r>
            <a:r>
              <a:rPr lang="en-US" sz="2800" dirty="0" smtClean="0"/>
              <a:t> </a:t>
            </a:r>
            <a:r>
              <a:rPr lang="en-US" sz="2800" dirty="0" err="1" smtClean="0"/>
              <a:t>лицето</a:t>
            </a:r>
            <a:r>
              <a:rPr lang="en-US" sz="2800" dirty="0" smtClean="0"/>
              <a:t> </a:t>
            </a:r>
            <a:r>
              <a:rPr lang="en-US" sz="2800" dirty="0" err="1" smtClean="0"/>
              <a:t>да</a:t>
            </a:r>
            <a:r>
              <a:rPr lang="en-US" sz="2800" dirty="0" smtClean="0"/>
              <a:t> </a:t>
            </a:r>
            <a:r>
              <a:rPr lang="en-US" sz="2800" dirty="0" err="1" smtClean="0"/>
              <a:t>поседува</a:t>
            </a:r>
            <a:r>
              <a:rPr lang="en-US" sz="2800" dirty="0" smtClean="0"/>
              <a:t> </a:t>
            </a:r>
            <a:r>
              <a:rPr lang="en-US" sz="2800" dirty="0" err="1" smtClean="0"/>
              <a:t>одреден</a:t>
            </a:r>
            <a:r>
              <a:rPr lang="en-US" sz="2800" dirty="0" smtClean="0"/>
              <a:t> </a:t>
            </a:r>
            <a:r>
              <a:rPr lang="en-US" sz="2800" dirty="0" err="1" smtClean="0"/>
              <a:t>број</a:t>
            </a:r>
            <a:r>
              <a:rPr lang="en-US" sz="2800" dirty="0" smtClean="0"/>
              <a:t> </a:t>
            </a:r>
            <a:r>
              <a:rPr lang="en-US" sz="2800" dirty="0" err="1" smtClean="0"/>
              <a:t>предмети</a:t>
            </a:r>
            <a:r>
              <a:rPr lang="en-US" sz="2800" dirty="0" smtClean="0"/>
              <a:t> </a:t>
            </a:r>
            <a:r>
              <a:rPr lang="en-US" sz="2800" dirty="0" err="1" smtClean="0"/>
              <a:t>за</a:t>
            </a:r>
            <a:r>
              <a:rPr lang="en-US" sz="2800" dirty="0" smtClean="0"/>
              <a:t> </a:t>
            </a:r>
            <a:r>
              <a:rPr lang="en-US" sz="2800" dirty="0" err="1" smtClean="0"/>
              <a:t>да</a:t>
            </a:r>
            <a:r>
              <a:rPr lang="en-US" sz="2800" dirty="0" smtClean="0"/>
              <a:t> </a:t>
            </a:r>
            <a:r>
              <a:rPr lang="en-US" sz="2800" dirty="0" err="1" smtClean="0"/>
              <a:t>му</a:t>
            </a:r>
            <a:r>
              <a:rPr lang="en-US" sz="2800" dirty="0" smtClean="0"/>
              <a:t> </a:t>
            </a:r>
            <a:r>
              <a:rPr lang="en-US" sz="2800" dirty="0" err="1" smtClean="0"/>
              <a:t>се</a:t>
            </a:r>
            <a:r>
              <a:rPr lang="en-US" sz="2800" dirty="0" smtClean="0"/>
              <a:t> </a:t>
            </a:r>
            <a:r>
              <a:rPr lang="en-US" sz="2800" dirty="0" err="1" smtClean="0"/>
              <a:t>припише</a:t>
            </a:r>
            <a:r>
              <a:rPr lang="en-US" sz="2800" dirty="0" smtClean="0"/>
              <a:t> </a:t>
            </a:r>
            <a:r>
              <a:rPr lang="en-US" sz="2800" dirty="0" err="1" smtClean="0"/>
              <a:t>кривична</a:t>
            </a:r>
            <a:r>
              <a:rPr lang="en-US" sz="2800" dirty="0" smtClean="0"/>
              <a:t> </a:t>
            </a:r>
            <a:r>
              <a:rPr lang="en-US" sz="2800" dirty="0" err="1" smtClean="0"/>
              <a:t>одговорност</a:t>
            </a:r>
            <a:r>
              <a:rPr lang="en-US" sz="2800" dirty="0" smtClean="0"/>
              <a:t>.</a:t>
            </a:r>
          </a:p>
          <a:p>
            <a:pPr algn="just"/>
            <a:endParaRPr lang="en-US" altLang="en-US" sz="2800" dirty="0" smtClean="0"/>
          </a:p>
        </p:txBody>
      </p:sp>
      <p:sp>
        <p:nvSpPr>
          <p:cNvPr id="747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B75C6CDB-85F4-4A15-9615-B6D758CADAF2}" type="slidenum">
              <a:rPr lang="en-US" smtClean="0">
                <a:solidFill>
                  <a:srgbClr val="898989"/>
                </a:solidFill>
                <a:latin typeface="Calibri" pitchFamily="34" charset="0"/>
              </a:rPr>
              <a:pPr eaLnBrk="1" hangingPunct="1"/>
              <a:t>72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a:spLocks noGrp="1"/>
          </p:cNvSpPr>
          <p:nvPr>
            <p:ph type="body" idx="1"/>
          </p:nvPr>
        </p:nvSpPr>
        <p:spPr/>
        <p:txBody>
          <a:bodyPr/>
          <a:lstStyle/>
          <a:p>
            <a:pPr eaLnBrk="1" hangingPunct="1">
              <a:buFont typeface="Arial" charset="0"/>
              <a:buNone/>
            </a:pPr>
            <a:endParaRPr lang="en-US" dirty="0" smtClean="0">
              <a:cs typeface="Times New Roman" pitchFamily="18" charset="0"/>
            </a:endParaRPr>
          </a:p>
          <a:p>
            <a:pPr eaLnBrk="1" hangingPunct="1">
              <a:buFont typeface="Arial" charset="0"/>
              <a:buNone/>
            </a:pPr>
            <a:endParaRPr lang="en-US" dirty="0" smtClean="0">
              <a:cs typeface="Times New Roman" pitchFamily="18" charset="0"/>
            </a:endParaRPr>
          </a:p>
          <a:p>
            <a:pPr algn="ctr" eaLnBrk="1" hangingPunct="1">
              <a:buFont typeface="Arial" charset="0"/>
              <a:buNone/>
            </a:pPr>
            <a:r>
              <a:rPr lang="en-US" b="1" i="1" dirty="0" err="1" smtClean="0">
                <a:cs typeface="Times New Roman" pitchFamily="18" charset="0"/>
              </a:rPr>
              <a:t>Кривични</a:t>
            </a:r>
            <a:r>
              <a:rPr lang="en-US" b="1" i="1" dirty="0" smtClean="0">
                <a:cs typeface="Times New Roman" pitchFamily="18" charset="0"/>
              </a:rPr>
              <a:t> </a:t>
            </a:r>
            <a:r>
              <a:rPr lang="en-US" b="1" i="1" dirty="0" err="1" smtClean="0">
                <a:cs typeface="Times New Roman" pitchFamily="18" charset="0"/>
              </a:rPr>
              <a:t>дела</a:t>
            </a:r>
            <a:r>
              <a:rPr lang="en-US" b="1" i="1" dirty="0" smtClean="0">
                <a:cs typeface="Times New Roman" pitchFamily="18" charset="0"/>
              </a:rPr>
              <a:t> </a:t>
            </a:r>
            <a:r>
              <a:rPr lang="en-US" b="1" i="1" dirty="0" err="1" smtClean="0">
                <a:cs typeface="Times New Roman" pitchFamily="18" charset="0"/>
              </a:rPr>
              <a:t>поврзани</a:t>
            </a:r>
            <a:r>
              <a:rPr lang="en-US" b="1" i="1" dirty="0" smtClean="0">
                <a:cs typeface="Times New Roman" pitchFamily="18" charset="0"/>
              </a:rPr>
              <a:t> </a:t>
            </a:r>
            <a:r>
              <a:rPr lang="en-US" b="1" i="1" dirty="0" err="1" smtClean="0">
                <a:cs typeface="Times New Roman" pitchFamily="18" charset="0"/>
              </a:rPr>
              <a:t>со</a:t>
            </a:r>
            <a:r>
              <a:rPr lang="en-US" b="1" i="1" dirty="0" smtClean="0">
                <a:cs typeface="Times New Roman" pitchFamily="18" charset="0"/>
              </a:rPr>
              <a:t> </a:t>
            </a:r>
            <a:r>
              <a:rPr lang="en-US" b="1" i="1" dirty="0" err="1" smtClean="0">
                <a:cs typeface="Times New Roman" pitchFamily="18" charset="0"/>
              </a:rPr>
              <a:t>компјутери</a:t>
            </a:r>
            <a:r>
              <a:rPr lang="en-US" b="1" i="1" dirty="0" smtClean="0"/>
              <a:t> </a:t>
            </a:r>
            <a:endParaRPr lang="en-US" dirty="0" smtClean="0"/>
          </a:p>
        </p:txBody>
      </p:sp>
      <p:sp>
        <p:nvSpPr>
          <p:cNvPr id="7577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FFC9B8D-2305-40B9-B239-8D450265E3BD}" type="slidenum">
              <a:rPr lang="en-US" smtClean="0">
                <a:solidFill>
                  <a:srgbClr val="898989"/>
                </a:solidFill>
                <a:latin typeface="Calibri" pitchFamily="34" charset="0"/>
              </a:rPr>
              <a:pPr eaLnBrk="1" hangingPunct="1"/>
              <a:t>73</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p:cNvSpPr>
          <p:nvPr>
            <p:ph type="body" idx="1"/>
          </p:nvPr>
        </p:nvSpPr>
        <p:spPr>
          <a:xfrm>
            <a:off x="457200" y="154745"/>
            <a:ext cx="8229600" cy="6566730"/>
          </a:xfrm>
          <a:ln w="38100">
            <a:solidFill>
              <a:srgbClr val="FF0000"/>
            </a:solidFill>
            <a:miter lim="800000"/>
            <a:headEnd/>
            <a:tailEnd/>
          </a:ln>
        </p:spPr>
        <p:txBody>
          <a:bodyPr/>
          <a:lstStyle/>
          <a:p>
            <a:pPr marL="0" indent="0" algn="ctr" eaLnBrk="1" hangingPunct="1">
              <a:lnSpc>
                <a:spcPct val="90000"/>
              </a:lnSpc>
              <a:buFont typeface="Arial" charset="0"/>
              <a:buNone/>
            </a:pPr>
            <a:endParaRPr lang="en-US" altLang="en-US" sz="1400" b="1" i="1" dirty="0" smtClean="0"/>
          </a:p>
          <a:p>
            <a:pPr marL="0" indent="0" algn="ctr" eaLnBrk="1" hangingPunct="1">
              <a:lnSpc>
                <a:spcPct val="90000"/>
              </a:lnSpc>
              <a:buFont typeface="Arial" charset="0"/>
              <a:buNone/>
            </a:pPr>
            <a:r>
              <a:rPr lang="en-US" b="1" i="1" dirty="0" err="1" smtClean="0"/>
              <a:t>Фалсификување</a:t>
            </a:r>
            <a:r>
              <a:rPr lang="en-US" b="1" i="1" dirty="0" smtClean="0"/>
              <a:t> </a:t>
            </a:r>
            <a:r>
              <a:rPr lang="en-US" b="1" i="1" dirty="0" err="1" smtClean="0"/>
              <a:t>поврзано</a:t>
            </a:r>
            <a:r>
              <a:rPr lang="en-US" b="1" i="1" dirty="0" smtClean="0"/>
              <a:t> </a:t>
            </a:r>
            <a:r>
              <a:rPr lang="en-US" b="1" i="1" dirty="0" err="1" smtClean="0"/>
              <a:t>со</a:t>
            </a:r>
            <a:r>
              <a:rPr lang="en-US" b="1" i="1" dirty="0" smtClean="0"/>
              <a:t> </a:t>
            </a:r>
            <a:r>
              <a:rPr lang="en-US" b="1" i="1" dirty="0" err="1" smtClean="0"/>
              <a:t>компјутери</a:t>
            </a:r>
            <a:endParaRPr lang="en-US" b="1" i="1" dirty="0" smtClean="0"/>
          </a:p>
          <a:p>
            <a:pPr marL="0" indent="0" algn="ctr" eaLnBrk="1" hangingPunct="1">
              <a:lnSpc>
                <a:spcPct val="90000"/>
              </a:lnSpc>
              <a:buFont typeface="Arial" charset="0"/>
              <a:buNone/>
            </a:pPr>
            <a:r>
              <a:rPr lang="en-US" b="1" i="1" dirty="0" smtClean="0"/>
              <a:t>(</a:t>
            </a:r>
            <a:r>
              <a:rPr lang="en-US" b="1" i="1" dirty="0" err="1" smtClean="0"/>
              <a:t>Член</a:t>
            </a:r>
            <a:r>
              <a:rPr lang="en-US" b="1" i="1" dirty="0" smtClean="0"/>
              <a:t> 7 – </a:t>
            </a:r>
            <a:r>
              <a:rPr lang="en-US" b="1" i="1" dirty="0" err="1" smtClean="0"/>
              <a:t>Конвенција</a:t>
            </a:r>
            <a:r>
              <a:rPr lang="en-US" b="1" i="1" dirty="0" smtClean="0"/>
              <a:t> </a:t>
            </a:r>
            <a:r>
              <a:rPr lang="en-US" b="1" i="1" dirty="0" err="1" smtClean="0"/>
              <a:t>од</a:t>
            </a:r>
            <a:r>
              <a:rPr lang="en-US" b="1" i="1" dirty="0" smtClean="0"/>
              <a:t> </a:t>
            </a:r>
            <a:r>
              <a:rPr lang="en-US" b="1" i="1" dirty="0" err="1" smtClean="0"/>
              <a:t>Будимпешта</a:t>
            </a:r>
            <a:r>
              <a:rPr lang="en-US" b="1" i="1" dirty="0" smtClean="0"/>
              <a:t>)</a:t>
            </a:r>
          </a:p>
          <a:p>
            <a:pPr marL="0" indent="0" algn="ctr" eaLnBrk="1" hangingPunct="1">
              <a:lnSpc>
                <a:spcPct val="90000"/>
              </a:lnSpc>
            </a:pPr>
            <a:endParaRPr lang="en-US" altLang="en-US" i="1" dirty="0" smtClean="0"/>
          </a:p>
          <a:p>
            <a:pPr marL="0" indent="0" algn="ctr" eaLnBrk="1" hangingPunct="1">
              <a:lnSpc>
                <a:spcPct val="90000"/>
              </a:lnSpc>
            </a:pPr>
            <a:r>
              <a:rPr lang="en-US" sz="2800" i="1" dirty="0" err="1" smtClean="0"/>
              <a:t>Создава</a:t>
            </a:r>
            <a:r>
              <a:rPr lang="en-US" sz="2800" i="1" dirty="0" smtClean="0"/>
              <a:t> </a:t>
            </a:r>
            <a:r>
              <a:rPr lang="en-US" sz="2800" i="1" dirty="0" err="1" smtClean="0"/>
              <a:t>кривично</a:t>
            </a:r>
            <a:r>
              <a:rPr lang="en-US" sz="2800" i="1" dirty="0" smtClean="0"/>
              <a:t> </a:t>
            </a:r>
            <a:r>
              <a:rPr lang="en-US" sz="2800" i="1" dirty="0" err="1" smtClean="0"/>
              <a:t>дело</a:t>
            </a:r>
            <a:r>
              <a:rPr lang="en-US" sz="2800" i="1" dirty="0" smtClean="0"/>
              <a:t> </a:t>
            </a:r>
            <a:r>
              <a:rPr lang="en-US" sz="2800" i="1" dirty="0" err="1" smtClean="0"/>
              <a:t>што</a:t>
            </a:r>
            <a:r>
              <a:rPr lang="en-US" sz="2800" i="1" dirty="0" smtClean="0"/>
              <a:t> е </a:t>
            </a:r>
            <a:r>
              <a:rPr lang="en-US" sz="2800" i="1" dirty="0" err="1" smtClean="0"/>
              <a:t>паралелно</a:t>
            </a:r>
            <a:r>
              <a:rPr lang="en-US" sz="2800" i="1" dirty="0" smtClean="0"/>
              <a:t> </a:t>
            </a:r>
            <a:r>
              <a:rPr lang="en-US" sz="2800" i="1" dirty="0" err="1" smtClean="0"/>
              <a:t>на</a:t>
            </a:r>
            <a:r>
              <a:rPr lang="en-US" sz="2800" i="1" dirty="0" smtClean="0"/>
              <a:t> </a:t>
            </a:r>
            <a:r>
              <a:rPr lang="en-US" sz="2800" i="1" dirty="0" err="1" smtClean="0"/>
              <a:t>кривичното</a:t>
            </a:r>
            <a:r>
              <a:rPr lang="en-US" sz="2800" i="1" dirty="0" smtClean="0"/>
              <a:t> </a:t>
            </a:r>
            <a:r>
              <a:rPr lang="en-US" sz="2800" i="1" dirty="0" err="1" smtClean="0"/>
              <a:t>дело</a:t>
            </a:r>
            <a:r>
              <a:rPr lang="en-US" sz="2800" i="1" dirty="0" smtClean="0"/>
              <a:t> </a:t>
            </a:r>
            <a:r>
              <a:rPr lang="en-US" sz="2800" i="1" dirty="0" err="1" smtClean="0"/>
              <a:t>фалсификување</a:t>
            </a:r>
            <a:r>
              <a:rPr lang="en-US" sz="2800" i="1" dirty="0" smtClean="0"/>
              <a:t> </a:t>
            </a:r>
            <a:r>
              <a:rPr lang="en-US" sz="2800" i="1" dirty="0" err="1" smtClean="0"/>
              <a:t>на</a:t>
            </a:r>
            <a:r>
              <a:rPr lang="en-US" sz="2800" i="1" dirty="0" smtClean="0"/>
              <a:t> </a:t>
            </a:r>
            <a:r>
              <a:rPr lang="en-US" sz="2800" i="1" dirty="0" err="1" smtClean="0"/>
              <a:t>материјални</a:t>
            </a:r>
            <a:r>
              <a:rPr lang="en-US" sz="2800" i="1" dirty="0" smtClean="0"/>
              <a:t> </a:t>
            </a:r>
            <a:r>
              <a:rPr lang="en-US" sz="2800" i="1" dirty="0" err="1" smtClean="0"/>
              <a:t>предмети</a:t>
            </a:r>
            <a:endParaRPr lang="en-US" sz="2800" i="1" dirty="0" smtClean="0"/>
          </a:p>
          <a:p>
            <a:pPr marL="0" indent="0" algn="ctr" eaLnBrk="1" hangingPunct="1">
              <a:lnSpc>
                <a:spcPct val="90000"/>
              </a:lnSpc>
            </a:pPr>
            <a:endParaRPr lang="en-US" altLang="en-US" sz="2800" i="1" dirty="0" smtClean="0"/>
          </a:p>
          <a:p>
            <a:pPr marL="0" indent="0" algn="ctr" eaLnBrk="1" hangingPunct="1">
              <a:lnSpc>
                <a:spcPct val="90000"/>
              </a:lnSpc>
            </a:pPr>
            <a:r>
              <a:rPr lang="en-US" sz="2800" i="1" dirty="0" err="1" smtClean="0"/>
              <a:t>Дупка</a:t>
            </a:r>
            <a:r>
              <a:rPr lang="en-US" sz="2800" i="1" dirty="0" smtClean="0"/>
              <a:t> </a:t>
            </a:r>
            <a:r>
              <a:rPr lang="en-US" sz="2800" i="1" dirty="0" err="1" smtClean="0"/>
              <a:t>во</a:t>
            </a:r>
            <a:r>
              <a:rPr lang="en-US" sz="2800" i="1" dirty="0" smtClean="0"/>
              <a:t> </a:t>
            </a:r>
            <a:r>
              <a:rPr lang="en-US" sz="2800" i="1" dirty="0" err="1" smtClean="0"/>
              <a:t>кривичниот</a:t>
            </a:r>
            <a:r>
              <a:rPr lang="en-US" sz="2800" i="1" dirty="0" smtClean="0"/>
              <a:t> </a:t>
            </a:r>
            <a:r>
              <a:rPr lang="en-US" sz="2800" i="1" dirty="0" err="1" smtClean="0"/>
              <a:t>законик</a:t>
            </a:r>
            <a:r>
              <a:rPr lang="en-US" sz="2800" i="1" dirty="0" smtClean="0"/>
              <a:t> </a:t>
            </a:r>
            <a:r>
              <a:rPr lang="en-US" sz="2800" i="1" dirty="0" err="1" smtClean="0"/>
              <a:t>бидејќи</a:t>
            </a:r>
            <a:r>
              <a:rPr lang="en-US" sz="2800" i="1" dirty="0" smtClean="0"/>
              <a:t> </a:t>
            </a:r>
            <a:r>
              <a:rPr lang="en-US" sz="2800" i="1" dirty="0" err="1" smtClean="0"/>
              <a:t>традиционалното</a:t>
            </a:r>
            <a:r>
              <a:rPr lang="en-US" sz="2800" i="1" dirty="0" smtClean="0"/>
              <a:t> </a:t>
            </a:r>
            <a:r>
              <a:rPr lang="en-US" sz="2800" i="1" dirty="0" err="1" smtClean="0"/>
              <a:t>фалсификување</a:t>
            </a:r>
            <a:r>
              <a:rPr lang="en-US" sz="2800" i="1" dirty="0" smtClean="0"/>
              <a:t> </a:t>
            </a:r>
            <a:r>
              <a:rPr lang="en-US" sz="2800" i="1" dirty="0" err="1" smtClean="0"/>
              <a:t>обично</a:t>
            </a:r>
            <a:r>
              <a:rPr lang="en-US" sz="2800" i="1" dirty="0" smtClean="0"/>
              <a:t> </a:t>
            </a:r>
            <a:r>
              <a:rPr lang="en-US" sz="2800" i="1" dirty="0" err="1" smtClean="0"/>
              <a:t>бара</a:t>
            </a:r>
            <a:r>
              <a:rPr lang="en-US" sz="2800" i="1" dirty="0" smtClean="0"/>
              <a:t> </a:t>
            </a:r>
            <a:r>
              <a:rPr lang="en-US" sz="2800" i="1" dirty="0" err="1" smtClean="0"/>
              <a:t>визуелна</a:t>
            </a:r>
            <a:r>
              <a:rPr lang="en-US" sz="2800" i="1" dirty="0" smtClean="0"/>
              <a:t> </a:t>
            </a:r>
            <a:r>
              <a:rPr lang="en-US" sz="2800" i="1" dirty="0" err="1" smtClean="0"/>
              <a:t>читливост</a:t>
            </a:r>
            <a:r>
              <a:rPr lang="en-US" sz="2800" i="1" dirty="0" smtClean="0"/>
              <a:t> </a:t>
            </a:r>
            <a:r>
              <a:rPr lang="en-US" sz="2800" i="1" dirty="0" err="1" smtClean="0"/>
              <a:t>на</a:t>
            </a:r>
            <a:r>
              <a:rPr lang="en-US" sz="2800" i="1" dirty="0" smtClean="0"/>
              <a:t> </a:t>
            </a:r>
            <a:r>
              <a:rPr lang="en-US" sz="2800" i="1" dirty="0" err="1" smtClean="0"/>
              <a:t>изјавите</a:t>
            </a:r>
            <a:r>
              <a:rPr lang="en-US" sz="2800" i="1" dirty="0" smtClean="0"/>
              <a:t> </a:t>
            </a:r>
            <a:r>
              <a:rPr lang="en-US" sz="2800" i="1" dirty="0" err="1" smtClean="0"/>
              <a:t>или</a:t>
            </a:r>
            <a:r>
              <a:rPr lang="en-US" sz="2800" i="1" dirty="0" smtClean="0"/>
              <a:t> </a:t>
            </a:r>
            <a:r>
              <a:rPr lang="en-US" sz="2800" i="1" dirty="0" err="1" smtClean="0"/>
              <a:t>на</a:t>
            </a:r>
            <a:r>
              <a:rPr lang="en-US" sz="2800" i="1" dirty="0" smtClean="0"/>
              <a:t> </a:t>
            </a:r>
            <a:r>
              <a:rPr lang="en-US" sz="2800" i="1" dirty="0" err="1" smtClean="0"/>
              <a:t>декларациите</a:t>
            </a:r>
            <a:r>
              <a:rPr lang="en-US" sz="2800" i="1" dirty="0" smtClean="0"/>
              <a:t> </a:t>
            </a:r>
            <a:r>
              <a:rPr lang="en-US" sz="2800" i="1" dirty="0" err="1" smtClean="0"/>
              <a:t>што</a:t>
            </a:r>
            <a:r>
              <a:rPr lang="en-US" sz="2800" i="1" dirty="0" smtClean="0"/>
              <a:t> </a:t>
            </a:r>
            <a:r>
              <a:rPr lang="en-US" sz="2800" i="1" dirty="0" err="1" smtClean="0"/>
              <a:t>се</a:t>
            </a:r>
            <a:r>
              <a:rPr lang="en-US" sz="2800" i="1" dirty="0" smtClean="0"/>
              <a:t> </a:t>
            </a:r>
            <a:r>
              <a:rPr lang="en-US" sz="2800" i="1" dirty="0" err="1" smtClean="0"/>
              <a:t>вградени</a:t>
            </a:r>
            <a:r>
              <a:rPr lang="en-US" sz="2800" i="1" dirty="0" smtClean="0"/>
              <a:t> </a:t>
            </a:r>
            <a:r>
              <a:rPr lang="en-US" sz="2800" i="1" dirty="0" err="1" smtClean="0"/>
              <a:t>во</a:t>
            </a:r>
            <a:r>
              <a:rPr lang="en-US" sz="2800" i="1" dirty="0" smtClean="0"/>
              <a:t> </a:t>
            </a:r>
            <a:r>
              <a:rPr lang="en-US" sz="2800" i="1" dirty="0" err="1" smtClean="0"/>
              <a:t>документот</a:t>
            </a:r>
            <a:endParaRPr lang="en-US" sz="2800" i="1" dirty="0" smtClean="0"/>
          </a:p>
          <a:p>
            <a:pPr marL="0" indent="0" algn="ctr" eaLnBrk="1" hangingPunct="1">
              <a:lnSpc>
                <a:spcPct val="90000"/>
              </a:lnSpc>
            </a:pPr>
            <a:endParaRPr lang="en-US" altLang="en-US" sz="2800" i="1" dirty="0" smtClean="0"/>
          </a:p>
          <a:p>
            <a:pPr marL="0" indent="0" algn="ctr" eaLnBrk="1" hangingPunct="1">
              <a:lnSpc>
                <a:spcPct val="90000"/>
              </a:lnSpc>
            </a:pPr>
            <a:r>
              <a:rPr lang="en-US" sz="2800" i="1" dirty="0" err="1" smtClean="0"/>
              <a:t>Традиционалното</a:t>
            </a:r>
            <a:r>
              <a:rPr lang="en-US" sz="2800" i="1" dirty="0" smtClean="0"/>
              <a:t> </a:t>
            </a:r>
            <a:r>
              <a:rPr lang="en-US" sz="2800" i="1" dirty="0" err="1" smtClean="0"/>
              <a:t>фалсификување</a:t>
            </a:r>
            <a:r>
              <a:rPr lang="en-US" sz="2800" i="1" dirty="0" smtClean="0"/>
              <a:t> </a:t>
            </a:r>
            <a:r>
              <a:rPr lang="en-US" sz="2800" i="1" dirty="0" err="1" smtClean="0"/>
              <a:t>не</a:t>
            </a:r>
            <a:r>
              <a:rPr lang="en-US" sz="2800" i="1" dirty="0" smtClean="0"/>
              <a:t> </a:t>
            </a:r>
            <a:r>
              <a:rPr lang="en-US" sz="2800" i="1" dirty="0" err="1" smtClean="0"/>
              <a:t>може</a:t>
            </a:r>
            <a:r>
              <a:rPr lang="en-US" sz="2800" i="1" dirty="0" smtClean="0"/>
              <a:t> </a:t>
            </a:r>
            <a:r>
              <a:rPr lang="en-US" sz="2800" i="1" dirty="0" err="1" smtClean="0"/>
              <a:t>да</a:t>
            </a:r>
            <a:r>
              <a:rPr lang="en-US" sz="2800" i="1" dirty="0" smtClean="0"/>
              <a:t> </a:t>
            </a:r>
            <a:r>
              <a:rPr lang="en-US" sz="2800" i="1" dirty="0" err="1" smtClean="0"/>
              <a:t>се</a:t>
            </a:r>
            <a:r>
              <a:rPr lang="en-US" sz="2800" i="1" dirty="0" smtClean="0"/>
              <a:t> </a:t>
            </a:r>
            <a:r>
              <a:rPr lang="en-US" sz="2800" i="1" dirty="0" err="1" smtClean="0"/>
              <a:t>примени</a:t>
            </a:r>
            <a:r>
              <a:rPr lang="en-US" sz="2800" i="1" dirty="0" smtClean="0"/>
              <a:t> </a:t>
            </a:r>
            <a:r>
              <a:rPr lang="en-US" sz="2800" i="1" dirty="0" err="1" smtClean="0"/>
              <a:t>на</a:t>
            </a:r>
            <a:r>
              <a:rPr lang="en-US" sz="2800" i="1" dirty="0" smtClean="0"/>
              <a:t> </a:t>
            </a:r>
            <a:r>
              <a:rPr lang="en-US" sz="2800" i="1" dirty="0" err="1" smtClean="0"/>
              <a:t>електронските</a:t>
            </a:r>
            <a:r>
              <a:rPr lang="en-US" sz="2800" i="1" dirty="0" smtClean="0"/>
              <a:t> </a:t>
            </a:r>
            <a:r>
              <a:rPr lang="en-US" sz="2800" i="1" dirty="0" err="1" smtClean="0"/>
              <a:t>податоци</a:t>
            </a:r>
            <a:r>
              <a:rPr lang="en-US" sz="2800" i="1" dirty="0" smtClean="0"/>
              <a:t> </a:t>
            </a:r>
            <a:endParaRPr lang="en-US" sz="2800" dirty="0" smtClean="0"/>
          </a:p>
        </p:txBody>
      </p:sp>
      <p:sp>
        <p:nvSpPr>
          <p:cNvPr id="7680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26D69AA-CF88-4838-8540-BF3BDB8C50F8}" type="slidenum">
              <a:rPr lang="en-US" smtClean="0">
                <a:solidFill>
                  <a:srgbClr val="898989"/>
                </a:solidFill>
                <a:latin typeface="Calibri" pitchFamily="34" charset="0"/>
              </a:rPr>
              <a:pPr eaLnBrk="1" hangingPunct="1"/>
              <a:t>74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p:txBody>
          <a:bodyPr/>
          <a:lstStyle/>
          <a:p>
            <a:pPr eaLnBrk="1" hangingPunct="1"/>
            <a:r>
              <a:rPr lang="en-US" sz="4000" b="1" smtClean="0"/>
              <a:t>Член 7 - Фалсификување поврзано со компјутери</a:t>
            </a:r>
            <a:r>
              <a:rPr lang="en-US" sz="4000" smtClean="0"/>
              <a:t>	</a:t>
            </a:r>
          </a:p>
        </p:txBody>
      </p:sp>
      <p:sp>
        <p:nvSpPr>
          <p:cNvPr id="77827" name="Rectangle 3"/>
          <p:cNvSpPr>
            <a:spLocks noGrp="1"/>
          </p:cNvSpPr>
          <p:nvPr>
            <p:ph type="body" idx="1"/>
          </p:nvPr>
        </p:nvSpPr>
        <p:spPr>
          <a:xfrm>
            <a:off x="457200" y="1924050"/>
            <a:ext cx="8229600" cy="4525963"/>
          </a:xfrm>
        </p:spPr>
        <p:txBody>
          <a:bodyPr/>
          <a:lstStyle/>
          <a:p>
            <a:pPr marL="0" indent="0" algn="just" eaLnBrk="1" hangingPunct="1">
              <a:lnSpc>
                <a:spcPct val="90000"/>
              </a:lnSpc>
              <a:buFont typeface="Arial" charset="0"/>
              <a:buNone/>
            </a:pPr>
            <a:r>
              <a:rPr lang="en-US" sz="2600" smtClean="0"/>
              <a:t>Секоја страна треба да усвои такво законодавство и други неопходни мерки, со цел во нејзиното национално право да се утврди како кривично дело намерното и бесправно внесување, менување, бришење или прикривање на компјутерските податоци, што како резултат има податоци што не се автентични, а со намера тие да се сметаат за автентични и со нив да се постапува за легални цели како да се автентични, без оглед дали податоците се директно читливи и јасни. Страната може да бара намера за измама или слично нечесно однесување за да се припише кривична одговорност за делото. </a:t>
            </a:r>
          </a:p>
        </p:txBody>
      </p:sp>
      <p:sp>
        <p:nvSpPr>
          <p:cNvPr id="7782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DF5CFF8-1031-4158-BA3A-62F64339A593}" type="slidenum">
              <a:rPr lang="en-US" smtClean="0">
                <a:solidFill>
                  <a:srgbClr val="898989"/>
                </a:solidFill>
                <a:latin typeface="Calibri" pitchFamily="34" charset="0"/>
              </a:rPr>
              <a:pPr eaLnBrk="1" hangingPunct="1"/>
              <a:t>75</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p:nvPr>
        </p:nvSpPr>
        <p:spPr/>
        <p:txBody>
          <a:bodyPr/>
          <a:lstStyle/>
          <a:p>
            <a:pPr eaLnBrk="1" hangingPunct="1"/>
            <a:r>
              <a:rPr lang="en-US" sz="4000" b="1" smtClean="0"/>
              <a:t>Член 7 - Фалсификување поврзано со компјутери</a:t>
            </a:r>
            <a:r>
              <a:rPr lang="en-US" sz="4000" smtClean="0"/>
              <a:t>	</a:t>
            </a:r>
          </a:p>
        </p:txBody>
      </p:sp>
      <p:sp>
        <p:nvSpPr>
          <p:cNvPr id="78851" name="Rectangle 3"/>
          <p:cNvSpPr>
            <a:spLocks noGrp="1"/>
          </p:cNvSpPr>
          <p:nvPr>
            <p:ph type="body" idx="1"/>
          </p:nvPr>
        </p:nvSpPr>
        <p:spPr>
          <a:xfrm>
            <a:off x="457200" y="1768475"/>
            <a:ext cx="8229600" cy="4525963"/>
          </a:xfrm>
        </p:spPr>
        <p:txBody>
          <a:bodyPr/>
          <a:lstStyle/>
          <a:p>
            <a:pPr marL="0" indent="0" algn="just" eaLnBrk="1" hangingPunct="1">
              <a:lnSpc>
                <a:spcPct val="90000"/>
              </a:lnSpc>
              <a:buFont typeface="Arial" charset="0"/>
              <a:buNone/>
            </a:pPr>
            <a:r>
              <a:rPr lang="en-US" sz="2600" smtClean="0"/>
              <a:t>Секоја страна треба да усвои такво законодавство и други неопходни мерки, со цел во нејзиното национално право да се утврди како кривично дело намерното и бесправно </a:t>
            </a:r>
            <a:r>
              <a:rPr lang="en-US" b="1" smtClean="0">
                <a:solidFill>
                  <a:srgbClr val="FF0000"/>
                </a:solidFill>
              </a:rPr>
              <a:t>внесување</a:t>
            </a:r>
            <a:r>
              <a:rPr lang="en-US" sz="2600" smtClean="0"/>
              <a:t>, </a:t>
            </a:r>
            <a:r>
              <a:rPr lang="en-US" b="1" smtClean="0">
                <a:solidFill>
                  <a:srgbClr val="FF0000"/>
                </a:solidFill>
              </a:rPr>
              <a:t>менување</a:t>
            </a:r>
            <a:r>
              <a:rPr lang="en-US" sz="2600" smtClean="0"/>
              <a:t>, </a:t>
            </a:r>
            <a:r>
              <a:rPr lang="en-US" b="1" smtClean="0">
                <a:solidFill>
                  <a:srgbClr val="FF0000"/>
                </a:solidFill>
              </a:rPr>
              <a:t>бришење</a:t>
            </a:r>
            <a:r>
              <a:rPr lang="en-US" sz="2600" smtClean="0"/>
              <a:t> или </a:t>
            </a:r>
            <a:r>
              <a:rPr lang="en-US" b="1" smtClean="0">
                <a:solidFill>
                  <a:srgbClr val="FF0000"/>
                </a:solidFill>
              </a:rPr>
              <a:t>прикривање на компјутерски податоци</a:t>
            </a:r>
            <a:r>
              <a:rPr lang="en-US" sz="2600" smtClean="0"/>
              <a:t>, </a:t>
            </a:r>
            <a:r>
              <a:rPr lang="en-US" b="1" smtClean="0">
                <a:solidFill>
                  <a:srgbClr val="FF0000"/>
                </a:solidFill>
              </a:rPr>
              <a:t>што како резултат има податоци што не се автентични</a:t>
            </a:r>
            <a:r>
              <a:rPr lang="en-US" smtClean="0"/>
              <a:t> </a:t>
            </a:r>
            <a:r>
              <a:rPr lang="en-US" sz="2600" smtClean="0"/>
              <a:t>, а со намера тие да се сметаат за автентични и со нив да се постапува за легални цели како да се автентични, без оглед дали податоците се директно читливи и јасни. Страната може да бара намера за измама или слично нечесно однесување за да се припише кривична одговорност за делото. </a:t>
            </a:r>
          </a:p>
        </p:txBody>
      </p:sp>
      <p:sp>
        <p:nvSpPr>
          <p:cNvPr id="7885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839FC2C2-2ADA-4B46-B39A-CAC23714BDF1}" type="slidenum">
              <a:rPr lang="en-US" smtClean="0">
                <a:solidFill>
                  <a:srgbClr val="898989"/>
                </a:solidFill>
                <a:latin typeface="Calibri" pitchFamily="34" charset="0"/>
              </a:rPr>
              <a:pPr eaLnBrk="1" hangingPunct="1"/>
              <a:t>76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p:cNvSpPr>
          <p:nvPr>
            <p:ph type="title"/>
          </p:nvPr>
        </p:nvSpPr>
        <p:spPr>
          <a:xfrm>
            <a:off x="457200" y="333375"/>
            <a:ext cx="8229600" cy="1143000"/>
          </a:xfrm>
        </p:spPr>
        <p:txBody>
          <a:bodyPr/>
          <a:lstStyle/>
          <a:p>
            <a:pPr eaLnBrk="1" hangingPunct="1"/>
            <a:r>
              <a:rPr lang="en-US" b="1" smtClean="0"/>
              <a:t>Внесување, менување, бришење или прикривање</a:t>
            </a:r>
          </a:p>
        </p:txBody>
      </p:sp>
      <p:sp>
        <p:nvSpPr>
          <p:cNvPr id="78851" name="Rectangle 3"/>
          <p:cNvSpPr>
            <a:spLocks noGrp="1"/>
          </p:cNvSpPr>
          <p:nvPr>
            <p:ph type="body" idx="1"/>
          </p:nvPr>
        </p:nvSpPr>
        <p:spPr>
          <a:xfrm>
            <a:off x="457200" y="2276475"/>
            <a:ext cx="8229600" cy="3443288"/>
          </a:xfrm>
        </p:spPr>
        <p:txBody>
          <a:bodyPr/>
          <a:lstStyle/>
          <a:p>
            <a:pPr algn="just">
              <a:buFont typeface="Arial" pitchFamily="34" charset="0"/>
              <a:buChar char="•"/>
              <a:defRPr/>
            </a:pPr>
            <a:r>
              <a:rPr lang="mk">
                <a:latin typeface="+mj-lt"/>
                <a:ea typeface="+mn-ea"/>
                <a:cs typeface="Times New Roman" pitchFamily="18" charset="0"/>
              </a:rPr>
              <a:t>Фалсификување на оригинален документ со:</a:t>
            </a:r>
          </a:p>
          <a:p>
            <a:pPr lvl="1" algn="just">
              <a:buFont typeface="Arial" pitchFamily="34" charset="0"/>
              <a:buChar char="–"/>
              <a:defRPr/>
            </a:pPr>
            <a:r>
              <a:rPr lang="mk" b="1">
                <a:latin typeface="+mj-lt"/>
                <a:ea typeface="+mn-ea"/>
                <a:cs typeface="Times New Roman" pitchFamily="18" charset="0"/>
              </a:rPr>
              <a:t>Внесување </a:t>
            </a:r>
            <a:r>
              <a:rPr lang="mk">
                <a:latin typeface="+mj-lt"/>
                <a:ea typeface="+mn-ea"/>
                <a:cs typeface="Times New Roman" pitchFamily="18" charset="0"/>
              </a:rPr>
              <a:t>точни или на погрешни податоци;</a:t>
            </a:r>
          </a:p>
          <a:p>
            <a:pPr lvl="1" algn="just">
              <a:buFont typeface="Arial" pitchFamily="34" charset="0"/>
              <a:buChar char="–"/>
              <a:defRPr/>
            </a:pPr>
            <a:r>
              <a:rPr lang="mk">
                <a:latin typeface="+mj-lt"/>
                <a:ea typeface="+mn-ea"/>
                <a:cs typeface="Times New Roman" pitchFamily="18" charset="0"/>
              </a:rPr>
              <a:t>Подоцнежно </a:t>
            </a:r>
            <a:r>
              <a:rPr lang="mk" b="1">
                <a:latin typeface="+mj-lt"/>
                <a:ea typeface="+mn-ea"/>
                <a:cs typeface="Times New Roman" pitchFamily="18" charset="0"/>
              </a:rPr>
              <a:t>менување </a:t>
            </a:r>
            <a:r>
              <a:rPr lang="mk">
                <a:latin typeface="+mj-lt"/>
                <a:ea typeface="+mn-ea"/>
                <a:cs typeface="Times New Roman" pitchFamily="18" charset="0"/>
              </a:rPr>
              <a:t>(модификација, варијации, делумни измени);</a:t>
            </a:r>
          </a:p>
          <a:p>
            <a:pPr lvl="1" algn="just">
              <a:buFont typeface="Arial" pitchFamily="34" charset="0"/>
              <a:buChar char="–"/>
              <a:defRPr/>
            </a:pPr>
            <a:r>
              <a:rPr lang="mk" b="1">
                <a:latin typeface="+mj-lt"/>
                <a:ea typeface="+mn-ea"/>
                <a:cs typeface="Times New Roman" pitchFamily="18" charset="0"/>
              </a:rPr>
              <a:t>Бришење</a:t>
            </a:r>
            <a:r>
              <a:rPr lang="mk">
                <a:latin typeface="+mj-lt"/>
                <a:ea typeface="+mn-ea"/>
                <a:cs typeface="Times New Roman" pitchFamily="18" charset="0"/>
              </a:rPr>
              <a:t> (отстранување на податоци од медиумот за чување податоци);</a:t>
            </a:r>
          </a:p>
          <a:p>
            <a:pPr lvl="1" algn="just">
              <a:buFont typeface="Arial" pitchFamily="34" charset="0"/>
              <a:buChar char="–"/>
              <a:defRPr/>
            </a:pPr>
            <a:r>
              <a:rPr lang="mk" b="1">
                <a:latin typeface="+mj-lt"/>
                <a:ea typeface="+mn-ea"/>
                <a:cs typeface="Times New Roman" pitchFamily="18" charset="0"/>
              </a:rPr>
              <a:t>Прикривање </a:t>
            </a:r>
            <a:r>
              <a:rPr lang="mk">
                <a:latin typeface="+mj-lt"/>
                <a:ea typeface="+mn-ea"/>
                <a:cs typeface="Times New Roman" pitchFamily="18" charset="0"/>
              </a:rPr>
              <a:t>(задржување, криење на податоците);</a:t>
            </a:r>
          </a:p>
        </p:txBody>
      </p:sp>
      <p:sp>
        <p:nvSpPr>
          <p:cNvPr id="7987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266937ED-AE57-4B72-9C2C-F20F214B454D}" type="slidenum">
              <a:rPr lang="en-US" smtClean="0">
                <a:solidFill>
                  <a:srgbClr val="898989"/>
                </a:solidFill>
                <a:latin typeface="Calibri" pitchFamily="34" charset="0"/>
              </a:rPr>
              <a:pPr eaLnBrk="1" hangingPunct="1"/>
              <a:t>77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p:nvPr>
        </p:nvSpPr>
        <p:spPr/>
        <p:txBody>
          <a:bodyPr/>
          <a:lstStyle/>
          <a:p>
            <a:pPr eaLnBrk="1" hangingPunct="1"/>
            <a:r>
              <a:rPr lang="en-US" sz="4000" b="1" smtClean="0"/>
              <a:t>Член 7 - Фалсификување поврзано со компјутери</a:t>
            </a:r>
            <a:r>
              <a:rPr lang="en-US" sz="4000" smtClean="0"/>
              <a:t> </a:t>
            </a:r>
          </a:p>
        </p:txBody>
      </p:sp>
      <p:sp>
        <p:nvSpPr>
          <p:cNvPr id="80899" name="Rectangle 3"/>
          <p:cNvSpPr>
            <a:spLocks noGrp="1"/>
          </p:cNvSpPr>
          <p:nvPr>
            <p:ph type="body" idx="1"/>
          </p:nvPr>
        </p:nvSpPr>
        <p:spPr>
          <a:xfrm>
            <a:off x="457200" y="1727200"/>
            <a:ext cx="8229600" cy="4525963"/>
          </a:xfrm>
        </p:spPr>
        <p:txBody>
          <a:bodyPr/>
          <a:lstStyle/>
          <a:p>
            <a:pPr marL="0" indent="0" algn="just" eaLnBrk="1" hangingPunct="1">
              <a:lnSpc>
                <a:spcPct val="90000"/>
              </a:lnSpc>
              <a:buFont typeface="Arial" charset="0"/>
              <a:buNone/>
            </a:pPr>
            <a:r>
              <a:rPr lang="en-US" sz="2600" smtClean="0"/>
              <a:t>Секоја страна треба да усвои такво законодавство и други неопходни мерки, со цел во нејзиното национално право да се утврди како кривично дело намерното и бесправно внесување, менување, бришење или прикривање на компјутерски податоци, што како резултат има податоци што не се автентични, а со </a:t>
            </a:r>
            <a:r>
              <a:rPr lang="en-US" b="1" smtClean="0">
                <a:solidFill>
                  <a:srgbClr val="FF0000"/>
                </a:solidFill>
              </a:rPr>
              <a:t>намера тие да се сметаат за автентични и со нив да се постапува за легални цели како да се автентични</a:t>
            </a:r>
            <a:r>
              <a:rPr lang="en-US" sz="2600" smtClean="0"/>
              <a:t>, без оглед дали податоците се директно читливи и јасни. Страна може да бара </a:t>
            </a:r>
            <a:r>
              <a:rPr lang="en-US" b="1" smtClean="0">
                <a:solidFill>
                  <a:srgbClr val="FF0000"/>
                </a:solidFill>
              </a:rPr>
              <a:t>намера за измама</a:t>
            </a:r>
            <a:r>
              <a:rPr lang="en-US" sz="2600" smtClean="0"/>
              <a:t> или </a:t>
            </a:r>
            <a:r>
              <a:rPr lang="en-US" b="1" smtClean="0">
                <a:solidFill>
                  <a:srgbClr val="FF0000"/>
                </a:solidFill>
              </a:rPr>
              <a:t>слично нечесно однесување</a:t>
            </a:r>
            <a:r>
              <a:rPr lang="en-US" sz="2600" smtClean="0"/>
              <a:t> за да се припише кривична одговорност за делото. </a:t>
            </a:r>
          </a:p>
        </p:txBody>
      </p:sp>
      <p:sp>
        <p:nvSpPr>
          <p:cNvPr id="8090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1ACEE8CD-B012-4BA3-88CE-D509E530892F}" type="slidenum">
              <a:rPr lang="en-US" smtClean="0">
                <a:solidFill>
                  <a:srgbClr val="898989"/>
                </a:solidFill>
                <a:latin typeface="Calibri" pitchFamily="34" charset="0"/>
              </a:rPr>
              <a:pPr eaLnBrk="1" hangingPunct="1"/>
              <a:t>78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p:cNvSpPr>
          <p:nvPr>
            <p:ph type="title"/>
          </p:nvPr>
        </p:nvSpPr>
        <p:spPr>
          <a:xfrm>
            <a:off x="457200" y="474663"/>
            <a:ext cx="8229600" cy="1143000"/>
          </a:xfrm>
        </p:spPr>
        <p:txBody>
          <a:bodyPr/>
          <a:lstStyle/>
          <a:p>
            <a:pPr eaLnBrk="1" hangingPunct="1"/>
            <a:r>
              <a:rPr lang="en-US" b="1" smtClean="0"/>
              <a:t>Намера тие да се сметаат за автентични и со нив да се постапува за легални цели</a:t>
            </a:r>
          </a:p>
        </p:txBody>
      </p:sp>
      <p:sp>
        <p:nvSpPr>
          <p:cNvPr id="81923" name="Rectangle 3"/>
          <p:cNvSpPr>
            <a:spLocks noGrp="1"/>
          </p:cNvSpPr>
          <p:nvPr>
            <p:ph type="body" idx="1"/>
          </p:nvPr>
        </p:nvSpPr>
        <p:spPr>
          <a:xfrm>
            <a:off x="457200" y="2500313"/>
            <a:ext cx="8229600" cy="3443287"/>
          </a:xfrm>
        </p:spPr>
        <p:txBody>
          <a:bodyPr/>
          <a:lstStyle/>
          <a:p>
            <a:pPr algn="just"/>
            <a:r>
              <a:rPr lang="en-US" sz="2800" smtClean="0"/>
              <a:t>Дополнително барање за намера</a:t>
            </a:r>
          </a:p>
          <a:p>
            <a:pPr algn="just"/>
            <a:endParaRPr lang="en-US" altLang="en-US" sz="1600" smtClean="0"/>
          </a:p>
          <a:p>
            <a:pPr algn="just"/>
            <a:r>
              <a:rPr lang="en-US" sz="2800" smtClean="0"/>
              <a:t>„за легални цели“ вклучува легални трансакции и документи што се легално релевантни </a:t>
            </a:r>
          </a:p>
          <a:p>
            <a:pPr algn="just"/>
            <a:endParaRPr lang="en-US" altLang="en-US" sz="1600" smtClean="0"/>
          </a:p>
          <a:p>
            <a:pPr algn="just"/>
            <a:r>
              <a:rPr lang="en-US" sz="2800" smtClean="0"/>
              <a:t>Страната може дополнително да го ограничи кривичното дело со услов однесувањето да биде извршено со намера за измама </a:t>
            </a:r>
          </a:p>
        </p:txBody>
      </p:sp>
      <p:sp>
        <p:nvSpPr>
          <p:cNvPr id="81924" name="Slide Number Placeholder 1"/>
          <p:cNvSpPr>
            <a:spLocks noGrp="1"/>
          </p:cNvSpPr>
          <p:nvPr>
            <p:ph type="sldNum" sz="quarter" idx="12"/>
          </p:nvPr>
        </p:nvSpPr>
        <p:spPr bwMode="auto">
          <a:xfrm>
            <a:off x="6532563"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EB2AC7E2-721D-4467-B362-0AB627CA48B4}" type="slidenum">
              <a:rPr lang="en-US" smtClean="0">
                <a:solidFill>
                  <a:srgbClr val="898989"/>
                </a:solidFill>
                <a:latin typeface="Calibri" pitchFamily="34" charset="0"/>
              </a:rPr>
              <a:pPr eaLnBrk="1" hangingPunct="1"/>
              <a:t>79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body" idx="1"/>
          </p:nvPr>
        </p:nvSpPr>
        <p:spPr>
          <a:xfrm>
            <a:off x="457200" y="1108075"/>
            <a:ext cx="8229600" cy="4525963"/>
          </a:xfrm>
          <a:ln w="38100">
            <a:solidFill>
              <a:srgbClr val="FF0000"/>
            </a:solidFill>
            <a:miter lim="800000"/>
            <a:headEnd/>
            <a:tailEnd/>
          </a:ln>
        </p:spPr>
        <p:txBody>
          <a:bodyPr/>
          <a:lstStyle/>
          <a:p>
            <a:pPr eaLnBrk="1" hangingPunct="1">
              <a:lnSpc>
                <a:spcPct val="80000"/>
              </a:lnSpc>
              <a:buFont typeface="Arial" charset="0"/>
              <a:buNone/>
            </a:pPr>
            <a:endParaRPr lang="en-US" altLang="en-US" sz="2800" smtClean="0"/>
          </a:p>
          <a:p>
            <a:pPr algn="ctr" eaLnBrk="1" hangingPunct="1">
              <a:lnSpc>
                <a:spcPct val="80000"/>
              </a:lnSpc>
              <a:buFont typeface="Arial" charset="0"/>
              <a:buNone/>
            </a:pPr>
            <a:r>
              <a:rPr lang="en-US" b="1" i="1" smtClean="0"/>
              <a:t>Недозволен пристап </a:t>
            </a:r>
          </a:p>
          <a:p>
            <a:pPr algn="ctr" eaLnBrk="1" hangingPunct="1">
              <a:lnSpc>
                <a:spcPct val="80000"/>
              </a:lnSpc>
              <a:buFont typeface="Arial" charset="0"/>
              <a:buNone/>
            </a:pPr>
            <a:r>
              <a:rPr lang="en-US" b="1" i="1" smtClean="0"/>
              <a:t>Член 2 - Конвенција од Будимпешта</a:t>
            </a:r>
          </a:p>
          <a:p>
            <a:pPr eaLnBrk="1" hangingPunct="1">
              <a:lnSpc>
                <a:spcPct val="80000"/>
              </a:lnSpc>
              <a:buFont typeface="Arial" charset="0"/>
              <a:buNone/>
            </a:pPr>
            <a:endParaRPr lang="en-US" altLang="en-US" smtClean="0"/>
          </a:p>
          <a:p>
            <a:pPr eaLnBrk="1" hangingPunct="1">
              <a:lnSpc>
                <a:spcPct val="80000"/>
              </a:lnSpc>
              <a:buFont typeface="Arial" charset="0"/>
              <a:buNone/>
            </a:pPr>
            <a:endParaRPr lang="en-US" altLang="en-US" smtClean="0"/>
          </a:p>
          <a:p>
            <a:pPr algn="ctr" eaLnBrk="1" hangingPunct="1">
              <a:lnSpc>
                <a:spcPct val="80000"/>
              </a:lnSpc>
            </a:pPr>
            <a:r>
              <a:rPr lang="en-US" i="1" smtClean="0"/>
              <a:t>Бесправно пристапување на компјутерски систем во целина или на некој негов дел</a:t>
            </a:r>
            <a:r>
              <a:rPr lang="en-US" smtClean="0"/>
              <a:t> </a:t>
            </a:r>
          </a:p>
          <a:p>
            <a:pPr algn="ctr" eaLnBrk="1" hangingPunct="1">
              <a:lnSpc>
                <a:spcPct val="80000"/>
              </a:lnSpc>
            </a:pPr>
            <a:endParaRPr lang="en-US" altLang="en-US" i="1" smtClean="0"/>
          </a:p>
          <a:p>
            <a:pPr algn="ctr" eaLnBrk="1" hangingPunct="1">
              <a:lnSpc>
                <a:spcPct val="80000"/>
              </a:lnSpc>
            </a:pPr>
            <a:r>
              <a:rPr lang="en-US" i="1" smtClean="0"/>
              <a:t>Намерно</a:t>
            </a:r>
          </a:p>
          <a:p>
            <a:pPr algn="ctr" eaLnBrk="1" hangingPunct="1">
              <a:lnSpc>
                <a:spcPct val="80000"/>
              </a:lnSpc>
              <a:buFont typeface="Arial" charset="0"/>
              <a:buNone/>
            </a:pPr>
            <a:endParaRPr lang="en-US" altLang="en-US" smtClean="0"/>
          </a:p>
        </p:txBody>
      </p:sp>
      <p:sp>
        <p:nvSpPr>
          <p:cNvPr id="921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01545C5-80CA-4330-9E43-80199082F6B4}" type="slidenum">
              <a:rPr lang="en-US" smtClean="0">
                <a:solidFill>
                  <a:srgbClr val="898989"/>
                </a:solidFill>
                <a:latin typeface="Calibri" pitchFamily="34" charset="0"/>
              </a:rPr>
              <a:pPr eaLnBrk="1" hangingPunct="1"/>
              <a:t>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p:cNvSpPr>
          <p:nvPr>
            <p:ph type="body" idx="1"/>
          </p:nvPr>
        </p:nvSpPr>
        <p:spPr>
          <a:xfrm>
            <a:off x="457200" y="1755775"/>
            <a:ext cx="8229600" cy="3154363"/>
          </a:xfrm>
          <a:ln w="38100">
            <a:solidFill>
              <a:srgbClr val="FF0000"/>
            </a:solidFill>
            <a:miter lim="800000"/>
            <a:headEnd/>
            <a:tailEnd/>
          </a:ln>
        </p:spPr>
        <p:txBody>
          <a:bodyPr/>
          <a:lstStyle/>
          <a:p>
            <a:pPr marL="0" indent="0" algn="ctr" eaLnBrk="1" hangingPunct="1">
              <a:lnSpc>
                <a:spcPct val="90000"/>
              </a:lnSpc>
              <a:buFont typeface="Arial" charset="0"/>
              <a:buNone/>
            </a:pPr>
            <a:endParaRPr lang="en-US" altLang="en-US" sz="1400" b="1" i="1" smtClean="0"/>
          </a:p>
          <a:p>
            <a:pPr marL="0" indent="0" algn="ctr" eaLnBrk="1" hangingPunct="1">
              <a:lnSpc>
                <a:spcPct val="90000"/>
              </a:lnSpc>
              <a:buFont typeface="Arial" charset="0"/>
              <a:buNone/>
            </a:pPr>
            <a:r>
              <a:rPr lang="en-US" b="1" i="1" smtClean="0"/>
              <a:t>Измама поврзана со компјутери</a:t>
            </a:r>
          </a:p>
          <a:p>
            <a:pPr marL="0" indent="0" algn="ctr" eaLnBrk="1" hangingPunct="1">
              <a:lnSpc>
                <a:spcPct val="90000"/>
              </a:lnSpc>
              <a:buFont typeface="Arial" charset="0"/>
              <a:buNone/>
            </a:pPr>
            <a:r>
              <a:rPr lang="en-US" b="1" i="1" smtClean="0"/>
              <a:t>(Член 8 – Конвенција од Будимпешта)</a:t>
            </a:r>
          </a:p>
          <a:p>
            <a:pPr marL="0" indent="0" algn="ctr" eaLnBrk="1" hangingPunct="1">
              <a:lnSpc>
                <a:spcPct val="90000"/>
              </a:lnSpc>
            </a:pPr>
            <a:endParaRPr lang="en-US" altLang="en-US" i="1" smtClean="0"/>
          </a:p>
          <a:p>
            <a:pPr marL="0" indent="0" algn="ctr" eaLnBrk="1" hangingPunct="1">
              <a:lnSpc>
                <a:spcPct val="90000"/>
              </a:lnSpc>
            </a:pPr>
            <a:r>
              <a:rPr lang="en-US" sz="2800" i="1" smtClean="0"/>
              <a:t>Создава паралелно кривично дело на измама што се однесува на материјални кривични дела</a:t>
            </a:r>
          </a:p>
        </p:txBody>
      </p:sp>
      <p:sp>
        <p:nvSpPr>
          <p:cNvPr id="8294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B6DCA53-0256-4D8F-B3DF-33A3F91807DF}" type="slidenum">
              <a:rPr lang="en-US" smtClean="0">
                <a:solidFill>
                  <a:srgbClr val="898989"/>
                </a:solidFill>
                <a:latin typeface="Calibri" pitchFamily="34" charset="0"/>
              </a:rPr>
              <a:pPr eaLnBrk="1" hangingPunct="1"/>
              <a:t>80</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p:nvPr>
        </p:nvSpPr>
        <p:spPr/>
        <p:txBody>
          <a:bodyPr/>
          <a:lstStyle/>
          <a:p>
            <a:pPr eaLnBrk="1" hangingPunct="1"/>
            <a:r>
              <a:rPr lang="en-US" sz="4000" b="1" smtClean="0"/>
              <a:t>Член 8 – Измама поврзана со компјутери</a:t>
            </a:r>
          </a:p>
        </p:txBody>
      </p:sp>
      <p:sp>
        <p:nvSpPr>
          <p:cNvPr id="168963" name="Rectangle 3"/>
          <p:cNvSpPr>
            <a:spLocks noGrp="1"/>
          </p:cNvSpPr>
          <p:nvPr>
            <p:ph type="body" idx="1"/>
          </p:nvPr>
        </p:nvSpPr>
        <p:spPr/>
        <p:txBody>
          <a:bodyPr/>
          <a:lstStyle/>
          <a:p>
            <a:pPr marL="0" indent="0" algn="just" eaLnBrk="1" hangingPunct="1">
              <a:lnSpc>
                <a:spcPct val="90000"/>
              </a:lnSpc>
              <a:buFont typeface="Arial" pitchFamily="34" charset="0"/>
              <a:buNone/>
              <a:defRPr/>
            </a:pPr>
            <a:r>
              <a:rPr lang="mk" sz="2800" dirty="0">
                <a:ea typeface="MS PGothic" pitchFamily="34" charset="-128"/>
                <a:cs typeface="Times New Roman" pitchFamily="18" charset="0"/>
              </a:rPr>
              <a:t>Секоја страна треба да усвои такви законодавни и други неопходни мерки со цел нејзиното национално право да го квалификува како кривично дело, ако е извршено со намера и бесправно, предизвикувањето имотна загуба на друго лице преку:</a:t>
            </a:r>
          </a:p>
          <a:p>
            <a:pPr marL="514350" indent="-514350" algn="just" eaLnBrk="1" hangingPunct="1">
              <a:lnSpc>
                <a:spcPct val="90000"/>
              </a:lnSpc>
              <a:buFont typeface="+mj-lt"/>
              <a:buAutoNum type="alphaLcParenR"/>
              <a:defRPr/>
            </a:pPr>
            <a:r>
              <a:rPr lang="mk" sz="2800" dirty="0">
                <a:ea typeface="MS PGothic" pitchFamily="34" charset="-128"/>
                <a:cs typeface="Times New Roman" pitchFamily="18" charset="0"/>
              </a:rPr>
              <a:t>какво било внесување, менување, бришење или прикривање на компјутерски податоци,</a:t>
            </a:r>
          </a:p>
          <a:p>
            <a:pPr marL="514350" indent="-514350" algn="just" eaLnBrk="1" hangingPunct="1">
              <a:lnSpc>
                <a:spcPct val="90000"/>
              </a:lnSpc>
              <a:buFont typeface="+mj-lt"/>
              <a:buAutoNum type="alphaLcParenR"/>
              <a:defRPr/>
            </a:pPr>
            <a:r>
              <a:rPr lang="mk" sz="2800" dirty="0">
                <a:ea typeface="MS PGothic" pitchFamily="34" charset="-128"/>
                <a:cs typeface="Times New Roman" pitchFamily="18" charset="0"/>
              </a:rPr>
              <a:t>какво било попречување на функционирањето на компјутерот или на системот,</a:t>
            </a:r>
          </a:p>
          <a:p>
            <a:pPr marL="0" indent="0" algn="just" eaLnBrk="1" hangingPunct="1">
              <a:lnSpc>
                <a:spcPct val="90000"/>
              </a:lnSpc>
              <a:buFont typeface="Arial" pitchFamily="34" charset="0"/>
              <a:buNone/>
              <a:defRPr/>
            </a:pPr>
            <a:r>
              <a:rPr lang="mk" sz="2800" dirty="0">
                <a:ea typeface="MS PGothic" pitchFamily="34" charset="-128"/>
                <a:cs typeface="Times New Roman" pitchFamily="18" charset="0"/>
              </a:rPr>
              <a:t>со намера бесправно стекнување економска корист за себе или за некој </a:t>
            </a:r>
            <a:r>
              <a:rPr lang="mk" sz="2800" dirty="0" smtClean="0">
                <a:ea typeface="MS PGothic" pitchFamily="34" charset="-128"/>
                <a:cs typeface="Times New Roman" pitchFamily="18" charset="0"/>
              </a:rPr>
              <a:t>друг </a:t>
            </a:r>
            <a:endParaRPr lang="mk" sz="2800" dirty="0">
              <a:ea typeface="MS PGothic" pitchFamily="34" charset="-128"/>
              <a:cs typeface="ＭＳ Ｐゴシック" charset="0"/>
            </a:endParaRPr>
          </a:p>
        </p:txBody>
      </p:sp>
      <p:sp>
        <p:nvSpPr>
          <p:cNvPr id="839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35635D91-73AB-495F-A0F3-D1D0B1AE41CA}" type="slidenum">
              <a:rPr lang="en-US" smtClean="0">
                <a:solidFill>
                  <a:srgbClr val="898989"/>
                </a:solidFill>
                <a:latin typeface="Calibri" pitchFamily="34" charset="0"/>
              </a:rPr>
              <a:pPr eaLnBrk="1" hangingPunct="1"/>
              <a:t>81</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p:cNvSpPr>
          <p:nvPr>
            <p:ph type="title"/>
          </p:nvPr>
        </p:nvSpPr>
        <p:spPr/>
        <p:txBody>
          <a:bodyPr/>
          <a:lstStyle/>
          <a:p>
            <a:pPr eaLnBrk="1" hangingPunct="1"/>
            <a:r>
              <a:rPr lang="en-US" sz="4000" b="1" dirty="0" err="1" smtClean="0"/>
              <a:t>Член</a:t>
            </a:r>
            <a:r>
              <a:rPr lang="en-US" sz="4000" b="1" dirty="0" smtClean="0"/>
              <a:t> 8 – </a:t>
            </a:r>
            <a:r>
              <a:rPr lang="en-US" sz="4000" b="1" dirty="0" err="1" smtClean="0"/>
              <a:t>Измама</a:t>
            </a:r>
            <a:r>
              <a:rPr lang="en-US" sz="4000" b="1" dirty="0" smtClean="0"/>
              <a:t> </a:t>
            </a:r>
            <a:r>
              <a:rPr lang="en-US" sz="4000" b="1" dirty="0" err="1" smtClean="0"/>
              <a:t>поврзана</a:t>
            </a:r>
            <a:r>
              <a:rPr lang="en-US" sz="4000" b="1" dirty="0" smtClean="0"/>
              <a:t> </a:t>
            </a:r>
            <a:r>
              <a:rPr lang="en-US" sz="4000" b="1" dirty="0" err="1" smtClean="0"/>
              <a:t>со</a:t>
            </a:r>
            <a:r>
              <a:rPr lang="en-US" sz="4000" b="1" dirty="0" smtClean="0"/>
              <a:t> </a:t>
            </a:r>
            <a:r>
              <a:rPr lang="en-US" sz="4000" b="1" dirty="0" err="1" smtClean="0"/>
              <a:t>компјутери</a:t>
            </a:r>
            <a:endParaRPr lang="en-US" sz="4000" b="1" dirty="0" smtClean="0"/>
          </a:p>
        </p:txBody>
      </p:sp>
      <p:sp>
        <p:nvSpPr>
          <p:cNvPr id="84995" name="Rectangle 3"/>
          <p:cNvSpPr>
            <a:spLocks noGrp="1"/>
          </p:cNvSpPr>
          <p:nvPr>
            <p:ph type="body" idx="1"/>
          </p:nvPr>
        </p:nvSpPr>
        <p:spPr/>
        <p:txBody>
          <a:bodyPr/>
          <a:lstStyle/>
          <a:p>
            <a:pPr marL="0" indent="0" algn="just" eaLnBrk="1" hangingPunct="1">
              <a:lnSpc>
                <a:spcPct val="90000"/>
              </a:lnSpc>
              <a:buFont typeface="Arial" charset="0"/>
              <a:buNone/>
            </a:pPr>
            <a:r>
              <a:rPr lang="en-US" sz="2800" dirty="0" err="1" smtClean="0"/>
              <a:t>Секоја</a:t>
            </a:r>
            <a:r>
              <a:rPr lang="en-US" sz="2800" dirty="0" smtClean="0"/>
              <a:t> </a:t>
            </a:r>
            <a:r>
              <a:rPr lang="en-US" sz="2800" dirty="0" err="1" smtClean="0"/>
              <a:t>страна</a:t>
            </a:r>
            <a:r>
              <a:rPr lang="en-US" sz="2800" dirty="0" smtClean="0"/>
              <a:t> </a:t>
            </a:r>
            <a:r>
              <a:rPr lang="en-US" sz="2800" dirty="0" err="1" smtClean="0"/>
              <a:t>треба</a:t>
            </a:r>
            <a:r>
              <a:rPr lang="en-US" sz="2800" dirty="0" smtClean="0"/>
              <a:t> </a:t>
            </a:r>
            <a:r>
              <a:rPr lang="en-US" sz="2800" dirty="0" err="1" smtClean="0"/>
              <a:t>да</a:t>
            </a:r>
            <a:r>
              <a:rPr lang="en-US" sz="2800" dirty="0" smtClean="0"/>
              <a:t> </a:t>
            </a:r>
            <a:r>
              <a:rPr lang="en-US" sz="2800" dirty="0" err="1" smtClean="0"/>
              <a:t>усвои</a:t>
            </a:r>
            <a:r>
              <a:rPr lang="en-US" sz="2800" dirty="0" smtClean="0"/>
              <a:t> </a:t>
            </a:r>
            <a:r>
              <a:rPr lang="en-US" sz="2800" dirty="0" err="1" smtClean="0"/>
              <a:t>такви</a:t>
            </a:r>
            <a:r>
              <a:rPr lang="en-US" sz="2800" dirty="0" smtClean="0"/>
              <a:t> </a:t>
            </a:r>
            <a:r>
              <a:rPr lang="en-US" sz="2800" dirty="0" err="1" smtClean="0"/>
              <a:t>законодавни</a:t>
            </a:r>
            <a:r>
              <a:rPr lang="en-US" sz="2800" dirty="0" smtClean="0"/>
              <a:t> и </a:t>
            </a:r>
            <a:r>
              <a:rPr lang="en-US" sz="2800" dirty="0" err="1" smtClean="0"/>
              <a:t>други</a:t>
            </a:r>
            <a:r>
              <a:rPr lang="en-US" sz="2800" dirty="0" smtClean="0"/>
              <a:t> </a:t>
            </a:r>
            <a:r>
              <a:rPr lang="en-US" sz="2800" dirty="0" err="1" smtClean="0"/>
              <a:t>неопходни</a:t>
            </a:r>
            <a:r>
              <a:rPr lang="en-US" sz="2800" dirty="0" smtClean="0"/>
              <a:t> </a:t>
            </a:r>
            <a:r>
              <a:rPr lang="en-US" sz="2800" dirty="0" err="1" smtClean="0"/>
              <a:t>мерки</a:t>
            </a:r>
            <a:r>
              <a:rPr lang="en-US" sz="2800" dirty="0" smtClean="0"/>
              <a:t> </a:t>
            </a:r>
            <a:r>
              <a:rPr lang="en-US" sz="2800" dirty="0" err="1" smtClean="0"/>
              <a:t>со</a:t>
            </a:r>
            <a:r>
              <a:rPr lang="en-US" sz="2800" dirty="0" smtClean="0"/>
              <a:t> </a:t>
            </a:r>
            <a:r>
              <a:rPr lang="en-US" sz="2800" dirty="0" err="1" smtClean="0"/>
              <a:t>цел</a:t>
            </a:r>
            <a:r>
              <a:rPr lang="en-US" sz="2800" dirty="0" smtClean="0"/>
              <a:t> </a:t>
            </a:r>
            <a:r>
              <a:rPr lang="en-US" sz="2800" dirty="0" err="1" smtClean="0"/>
              <a:t>нејзиното</a:t>
            </a:r>
            <a:r>
              <a:rPr lang="en-US" sz="2800" dirty="0" smtClean="0"/>
              <a:t> </a:t>
            </a:r>
            <a:r>
              <a:rPr lang="en-US" sz="2800" dirty="0" err="1" smtClean="0"/>
              <a:t>национално</a:t>
            </a:r>
            <a:r>
              <a:rPr lang="en-US" sz="2800" dirty="0" smtClean="0"/>
              <a:t> </a:t>
            </a:r>
            <a:r>
              <a:rPr lang="en-US" sz="2800" dirty="0" err="1" smtClean="0"/>
              <a:t>право</a:t>
            </a:r>
            <a:r>
              <a:rPr lang="en-US" sz="2800" dirty="0" smtClean="0"/>
              <a:t> </a:t>
            </a:r>
            <a:r>
              <a:rPr lang="en-US" sz="2800" dirty="0" err="1" smtClean="0"/>
              <a:t>да</a:t>
            </a:r>
            <a:r>
              <a:rPr lang="en-US" sz="2800" dirty="0" smtClean="0"/>
              <a:t> </a:t>
            </a:r>
            <a:r>
              <a:rPr lang="en-US" sz="2800" dirty="0" err="1" smtClean="0"/>
              <a:t>го</a:t>
            </a:r>
            <a:r>
              <a:rPr lang="en-US" sz="2800" dirty="0" smtClean="0"/>
              <a:t> </a:t>
            </a:r>
            <a:r>
              <a:rPr lang="en-US" sz="2800" dirty="0" err="1" smtClean="0"/>
              <a:t>квалификува</a:t>
            </a:r>
            <a:r>
              <a:rPr lang="en-US" sz="2800" dirty="0" smtClean="0"/>
              <a:t> </a:t>
            </a:r>
            <a:r>
              <a:rPr lang="en-US" sz="2800" dirty="0" err="1" smtClean="0"/>
              <a:t>како</a:t>
            </a:r>
            <a:r>
              <a:rPr lang="en-US" sz="2800" dirty="0" smtClean="0"/>
              <a:t> </a:t>
            </a:r>
            <a:r>
              <a:rPr lang="en-US" sz="2800" dirty="0" err="1" smtClean="0"/>
              <a:t>кривично</a:t>
            </a:r>
            <a:r>
              <a:rPr lang="en-US" sz="2800" dirty="0" smtClean="0"/>
              <a:t> </a:t>
            </a:r>
            <a:r>
              <a:rPr lang="en-US" sz="2800" dirty="0" err="1" smtClean="0"/>
              <a:t>дело</a:t>
            </a:r>
            <a:r>
              <a:rPr lang="en-US" sz="2800" dirty="0" smtClean="0"/>
              <a:t>, </a:t>
            </a:r>
            <a:r>
              <a:rPr lang="en-US" sz="2800" dirty="0" err="1" smtClean="0"/>
              <a:t>ако</a:t>
            </a:r>
            <a:r>
              <a:rPr lang="en-US" sz="2800" dirty="0" smtClean="0"/>
              <a:t> е </a:t>
            </a:r>
            <a:r>
              <a:rPr lang="en-US" sz="2800" dirty="0" err="1" smtClean="0"/>
              <a:t>извршено</a:t>
            </a:r>
            <a:r>
              <a:rPr lang="en-US" sz="2800" dirty="0" smtClean="0"/>
              <a:t> </a:t>
            </a:r>
            <a:r>
              <a:rPr lang="en-US" sz="2800" dirty="0" err="1" smtClean="0"/>
              <a:t>со</a:t>
            </a:r>
            <a:r>
              <a:rPr lang="en-US" sz="2800" dirty="0" smtClean="0"/>
              <a:t> </a:t>
            </a:r>
            <a:r>
              <a:rPr lang="en-US" sz="2800" dirty="0" err="1" smtClean="0"/>
              <a:t>намера</a:t>
            </a:r>
            <a:r>
              <a:rPr lang="en-US" sz="2800" dirty="0" smtClean="0"/>
              <a:t> и </a:t>
            </a:r>
            <a:r>
              <a:rPr lang="en-US" sz="2800" dirty="0" err="1" smtClean="0"/>
              <a:t>бесправно</a:t>
            </a:r>
            <a:r>
              <a:rPr lang="en-US" sz="2800" dirty="0" smtClean="0"/>
              <a:t>, </a:t>
            </a:r>
            <a:r>
              <a:rPr lang="en-US" sz="2800" dirty="0" err="1" smtClean="0"/>
              <a:t>предизвикувањето</a:t>
            </a:r>
            <a:r>
              <a:rPr lang="en-US" sz="2800" dirty="0" smtClean="0"/>
              <a:t> </a:t>
            </a:r>
            <a:r>
              <a:rPr lang="en-US" sz="2800" dirty="0" err="1" smtClean="0"/>
              <a:t>имотна</a:t>
            </a:r>
            <a:r>
              <a:rPr lang="en-US" sz="2800" dirty="0" smtClean="0"/>
              <a:t> </a:t>
            </a:r>
            <a:r>
              <a:rPr lang="en-US" sz="2800" dirty="0" err="1" smtClean="0"/>
              <a:t>загуба</a:t>
            </a:r>
            <a:r>
              <a:rPr lang="en-US" sz="2800" dirty="0" smtClean="0"/>
              <a:t> </a:t>
            </a:r>
            <a:r>
              <a:rPr lang="en-US" sz="2800" dirty="0" err="1" smtClean="0"/>
              <a:t>на</a:t>
            </a:r>
            <a:r>
              <a:rPr lang="en-US" sz="2800" dirty="0" smtClean="0"/>
              <a:t> </a:t>
            </a:r>
            <a:r>
              <a:rPr lang="en-US" sz="2800" dirty="0" err="1" smtClean="0"/>
              <a:t>друго</a:t>
            </a:r>
            <a:r>
              <a:rPr lang="en-US" sz="2800" dirty="0" smtClean="0"/>
              <a:t> </a:t>
            </a:r>
            <a:r>
              <a:rPr lang="en-US" sz="2800" dirty="0" err="1" smtClean="0"/>
              <a:t>лице</a:t>
            </a:r>
            <a:r>
              <a:rPr lang="en-US" sz="2800" dirty="0" smtClean="0"/>
              <a:t> </a:t>
            </a:r>
            <a:r>
              <a:rPr lang="en-US" sz="2800" dirty="0" err="1" smtClean="0"/>
              <a:t>преку</a:t>
            </a:r>
            <a:r>
              <a:rPr lang="en-US" sz="2800" dirty="0" smtClean="0"/>
              <a:t>:</a:t>
            </a:r>
          </a:p>
          <a:p>
            <a:pPr marL="0" indent="0" algn="just" eaLnBrk="1" hangingPunct="1">
              <a:lnSpc>
                <a:spcPct val="90000"/>
              </a:lnSpc>
              <a:buFont typeface="Arial" charset="0"/>
              <a:buNone/>
            </a:pPr>
            <a:r>
              <a:rPr lang="en-US" sz="2800" dirty="0" smtClean="0"/>
              <a:t>(a)	</a:t>
            </a:r>
            <a:r>
              <a:rPr lang="en-US" sz="2800" dirty="0" err="1" smtClean="0"/>
              <a:t>какво</a:t>
            </a:r>
            <a:r>
              <a:rPr lang="en-US" sz="2800" dirty="0" smtClean="0"/>
              <a:t> </a:t>
            </a:r>
            <a:r>
              <a:rPr lang="en-US" sz="2800" dirty="0" err="1" smtClean="0"/>
              <a:t>било</a:t>
            </a:r>
            <a:r>
              <a:rPr lang="en-US" sz="2800" dirty="0" smtClean="0"/>
              <a:t> </a:t>
            </a:r>
            <a:r>
              <a:rPr lang="en-US" sz="2800" b="1" dirty="0" err="1" smtClean="0">
                <a:solidFill>
                  <a:srgbClr val="FF0000"/>
                </a:solidFill>
              </a:rPr>
              <a:t>внесување</a:t>
            </a:r>
            <a:r>
              <a:rPr lang="en-US" sz="2800" dirty="0" smtClean="0"/>
              <a:t>, </a:t>
            </a:r>
            <a:r>
              <a:rPr lang="en-US" sz="2800" b="1" dirty="0" err="1" smtClean="0">
                <a:solidFill>
                  <a:srgbClr val="FF0000"/>
                </a:solidFill>
              </a:rPr>
              <a:t>менување</a:t>
            </a:r>
            <a:r>
              <a:rPr lang="en-US" sz="2800" dirty="0" smtClean="0"/>
              <a:t>, </a:t>
            </a:r>
            <a:r>
              <a:rPr lang="en-US" sz="2800" b="1" dirty="0" err="1" smtClean="0">
                <a:solidFill>
                  <a:srgbClr val="FF0000"/>
                </a:solidFill>
              </a:rPr>
              <a:t>бришење</a:t>
            </a:r>
            <a:r>
              <a:rPr lang="en-US" sz="2800" dirty="0" err="1" smtClean="0"/>
              <a:t>или</a:t>
            </a:r>
            <a:r>
              <a:rPr lang="en-US" sz="2800" dirty="0" smtClean="0"/>
              <a:t> </a:t>
            </a:r>
            <a:r>
              <a:rPr lang="en-US" sz="2800" b="1" dirty="0" err="1" smtClean="0">
                <a:solidFill>
                  <a:srgbClr val="FF0000"/>
                </a:solidFill>
              </a:rPr>
              <a:t>прикривање</a:t>
            </a:r>
            <a:r>
              <a:rPr lang="en-US" sz="2800" dirty="0" smtClean="0">
                <a:solidFill>
                  <a:srgbClr val="FF0000"/>
                </a:solidFill>
              </a:rPr>
              <a:t> 	</a:t>
            </a:r>
            <a:r>
              <a:rPr lang="en-US" sz="2800" dirty="0" smtClean="0"/>
              <a:t> </a:t>
            </a:r>
            <a:r>
              <a:rPr lang="en-US" sz="2800" dirty="0" err="1" smtClean="0"/>
              <a:t>на</a:t>
            </a:r>
            <a:r>
              <a:rPr lang="en-US" sz="2800" dirty="0" smtClean="0"/>
              <a:t> </a:t>
            </a:r>
            <a:r>
              <a:rPr lang="en-US" sz="2800" dirty="0" err="1" smtClean="0"/>
              <a:t>компјутерски</a:t>
            </a:r>
            <a:r>
              <a:rPr lang="en-US" sz="2800" dirty="0" smtClean="0"/>
              <a:t> </a:t>
            </a:r>
            <a:r>
              <a:rPr lang="en-US" sz="2800" dirty="0" err="1" smtClean="0"/>
              <a:t>податоци</a:t>
            </a:r>
            <a:r>
              <a:rPr lang="en-US" sz="2800" dirty="0" smtClean="0"/>
              <a:t>,</a:t>
            </a:r>
          </a:p>
          <a:p>
            <a:pPr marL="0" indent="0" algn="just" eaLnBrk="1" hangingPunct="1">
              <a:lnSpc>
                <a:spcPct val="90000"/>
              </a:lnSpc>
              <a:buFont typeface="Arial" charset="0"/>
              <a:buNone/>
            </a:pPr>
            <a:r>
              <a:rPr lang="en-US" sz="2800" dirty="0" smtClean="0"/>
              <a:t>(б)	</a:t>
            </a:r>
            <a:r>
              <a:rPr lang="en-US" sz="2800" dirty="0" err="1" smtClean="0"/>
              <a:t>какво</a:t>
            </a:r>
            <a:r>
              <a:rPr lang="en-US" sz="2800" dirty="0" smtClean="0"/>
              <a:t> </a:t>
            </a:r>
            <a:r>
              <a:rPr lang="en-US" sz="2800" dirty="0" err="1" smtClean="0"/>
              <a:t>било</a:t>
            </a:r>
            <a:r>
              <a:rPr lang="en-US" sz="2800" dirty="0" smtClean="0"/>
              <a:t> </a:t>
            </a:r>
            <a:r>
              <a:rPr lang="en-US" sz="2800" b="1" dirty="0" err="1" smtClean="0">
                <a:solidFill>
                  <a:srgbClr val="FF0000"/>
                </a:solidFill>
              </a:rPr>
              <a:t>попречување</a:t>
            </a:r>
            <a:r>
              <a:rPr lang="en-US" sz="2800" b="1" dirty="0" smtClean="0">
                <a:solidFill>
                  <a:srgbClr val="FF0000"/>
                </a:solidFill>
              </a:rPr>
              <a:t> </a:t>
            </a:r>
            <a:r>
              <a:rPr lang="en-US" sz="2800" b="1" dirty="0" err="1" smtClean="0">
                <a:solidFill>
                  <a:srgbClr val="FF0000"/>
                </a:solidFill>
              </a:rPr>
              <a:t>на</a:t>
            </a:r>
            <a:r>
              <a:rPr lang="en-US" sz="2800" b="1" dirty="0" smtClean="0">
                <a:solidFill>
                  <a:srgbClr val="FF0000"/>
                </a:solidFill>
              </a:rPr>
              <a:t> </a:t>
            </a:r>
            <a:r>
              <a:rPr lang="en-US" sz="2800" b="1" dirty="0" err="1" smtClean="0">
                <a:solidFill>
                  <a:srgbClr val="FF0000"/>
                </a:solidFill>
              </a:rPr>
              <a:t>функционирањето</a:t>
            </a:r>
            <a:r>
              <a:rPr lang="en-US" sz="2800" dirty="0" smtClean="0"/>
              <a:t> </a:t>
            </a:r>
            <a:r>
              <a:rPr lang="en-US" sz="2800" dirty="0" err="1" smtClean="0"/>
              <a:t>на</a:t>
            </a:r>
            <a:r>
              <a:rPr lang="en-US" sz="2800" dirty="0" smtClean="0"/>
              <a:t> 	</a:t>
            </a:r>
            <a:r>
              <a:rPr lang="en-US" sz="2800" dirty="0" err="1" smtClean="0"/>
              <a:t>компјутерот</a:t>
            </a:r>
            <a:r>
              <a:rPr lang="en-US" sz="2800" dirty="0" smtClean="0"/>
              <a:t> </a:t>
            </a:r>
            <a:r>
              <a:rPr lang="en-US" sz="2800" dirty="0" err="1" smtClean="0"/>
              <a:t>или</a:t>
            </a:r>
            <a:r>
              <a:rPr lang="en-US" sz="2800" dirty="0" smtClean="0"/>
              <a:t> </a:t>
            </a:r>
            <a:r>
              <a:rPr lang="en-US" sz="2800" dirty="0" err="1" smtClean="0"/>
              <a:t>на</a:t>
            </a:r>
            <a:r>
              <a:rPr lang="en-US" sz="2800" dirty="0" smtClean="0"/>
              <a:t> </a:t>
            </a:r>
            <a:r>
              <a:rPr lang="en-US" sz="2800" dirty="0" err="1" smtClean="0"/>
              <a:t>системот</a:t>
            </a:r>
            <a:r>
              <a:rPr lang="en-US" sz="2800" dirty="0" smtClean="0"/>
              <a:t>,</a:t>
            </a:r>
          </a:p>
          <a:p>
            <a:pPr marL="0" indent="0" algn="just" eaLnBrk="1" hangingPunct="1">
              <a:lnSpc>
                <a:spcPct val="90000"/>
              </a:lnSpc>
              <a:buFont typeface="Arial" charset="0"/>
              <a:buNone/>
            </a:pPr>
            <a:r>
              <a:rPr lang="en-US" sz="2800" dirty="0" err="1" smtClean="0"/>
              <a:t>со</a:t>
            </a:r>
            <a:r>
              <a:rPr lang="en-US" sz="2800" dirty="0" smtClean="0"/>
              <a:t> </a:t>
            </a:r>
            <a:r>
              <a:rPr lang="en-US" sz="2800" dirty="0" err="1" smtClean="0"/>
              <a:t>намера</a:t>
            </a:r>
            <a:r>
              <a:rPr lang="en-US" sz="2800" dirty="0" smtClean="0"/>
              <a:t> </a:t>
            </a:r>
            <a:r>
              <a:rPr lang="en-US" sz="2800" dirty="0" err="1" smtClean="0"/>
              <a:t>бесправно</a:t>
            </a:r>
            <a:r>
              <a:rPr lang="en-US" sz="2800" dirty="0" smtClean="0"/>
              <a:t> </a:t>
            </a:r>
            <a:r>
              <a:rPr lang="en-US" sz="2800" dirty="0" err="1" smtClean="0"/>
              <a:t>стекнување</a:t>
            </a:r>
            <a:r>
              <a:rPr lang="en-US" sz="2800" dirty="0" smtClean="0"/>
              <a:t> </a:t>
            </a:r>
            <a:r>
              <a:rPr lang="en-US" sz="2800" dirty="0" err="1" smtClean="0"/>
              <a:t>на</a:t>
            </a:r>
            <a:r>
              <a:rPr lang="en-US" sz="2800" dirty="0" smtClean="0"/>
              <a:t> </a:t>
            </a:r>
            <a:r>
              <a:rPr lang="en-US" sz="2800" dirty="0" err="1" smtClean="0"/>
              <a:t>економска</a:t>
            </a:r>
            <a:r>
              <a:rPr lang="en-US" sz="2800" dirty="0" smtClean="0"/>
              <a:t> </a:t>
            </a:r>
            <a:r>
              <a:rPr lang="en-US" sz="2800" dirty="0" err="1" smtClean="0"/>
              <a:t>корист</a:t>
            </a:r>
            <a:r>
              <a:rPr lang="en-US" sz="2800" dirty="0" smtClean="0"/>
              <a:t> </a:t>
            </a:r>
            <a:r>
              <a:rPr lang="en-US" sz="2800" dirty="0" err="1" smtClean="0"/>
              <a:t>за</a:t>
            </a:r>
            <a:r>
              <a:rPr lang="en-US" sz="2800" dirty="0" smtClean="0"/>
              <a:t> </a:t>
            </a:r>
            <a:r>
              <a:rPr lang="en-US" sz="2800" dirty="0" err="1" smtClean="0"/>
              <a:t>себе</a:t>
            </a:r>
            <a:r>
              <a:rPr lang="en-US" sz="2800" dirty="0" smtClean="0"/>
              <a:t> </a:t>
            </a:r>
            <a:r>
              <a:rPr lang="en-US" sz="2800" dirty="0" err="1" smtClean="0"/>
              <a:t>или</a:t>
            </a:r>
            <a:r>
              <a:rPr lang="en-US" sz="2800" dirty="0" smtClean="0"/>
              <a:t> </a:t>
            </a:r>
            <a:r>
              <a:rPr lang="en-US" sz="2800" dirty="0" err="1" smtClean="0"/>
              <a:t>за</a:t>
            </a:r>
            <a:r>
              <a:rPr lang="en-US" sz="2800" dirty="0" smtClean="0"/>
              <a:t> </a:t>
            </a:r>
            <a:r>
              <a:rPr lang="en-US" sz="2800" dirty="0" err="1" smtClean="0"/>
              <a:t>некој</a:t>
            </a:r>
            <a:r>
              <a:rPr lang="en-US" sz="2800" dirty="0" smtClean="0"/>
              <a:t> </a:t>
            </a:r>
            <a:r>
              <a:rPr lang="en-US" sz="2800" dirty="0" err="1" smtClean="0"/>
              <a:t>друг</a:t>
            </a:r>
            <a:r>
              <a:rPr lang="en-US" sz="2800" dirty="0" smtClean="0"/>
              <a:t> </a:t>
            </a:r>
          </a:p>
        </p:txBody>
      </p:sp>
      <p:sp>
        <p:nvSpPr>
          <p:cNvPr id="849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C016847C-C16E-4ED4-A557-75792E61569E}" type="slidenum">
              <a:rPr lang="en-US" smtClean="0">
                <a:solidFill>
                  <a:srgbClr val="898989"/>
                </a:solidFill>
                <a:latin typeface="Calibri" pitchFamily="34" charset="0"/>
              </a:rPr>
              <a:pPr eaLnBrk="1" hangingPunct="1"/>
              <a:t>82</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r>
              <a:rPr lang="en-US" b="1" smtClean="0"/>
              <a:t>Внесување, менување, бришење, прикривање и попречување</a:t>
            </a:r>
          </a:p>
        </p:txBody>
      </p:sp>
      <p:sp>
        <p:nvSpPr>
          <p:cNvPr id="86019" name="Content Placeholder 2"/>
          <p:cNvSpPr>
            <a:spLocks noGrp="1"/>
          </p:cNvSpPr>
          <p:nvPr>
            <p:ph idx="1"/>
          </p:nvPr>
        </p:nvSpPr>
        <p:spPr>
          <a:xfrm>
            <a:off x="457200" y="2120900"/>
            <a:ext cx="8229600" cy="4525963"/>
          </a:xfrm>
        </p:spPr>
        <p:txBody>
          <a:bodyPr/>
          <a:lstStyle/>
          <a:p>
            <a:pPr algn="just"/>
            <a:r>
              <a:rPr lang="en-US" sz="2600" dirty="0" err="1" smtClean="0"/>
              <a:t>Предизвикување</a:t>
            </a:r>
            <a:r>
              <a:rPr lang="en-US" sz="2600" dirty="0" smtClean="0"/>
              <a:t> </a:t>
            </a:r>
            <a:r>
              <a:rPr lang="en-US" sz="2600" dirty="0" err="1" smtClean="0"/>
              <a:t>имотна</a:t>
            </a:r>
            <a:r>
              <a:rPr lang="en-US" sz="2600" dirty="0" smtClean="0"/>
              <a:t> </a:t>
            </a:r>
            <a:r>
              <a:rPr lang="en-US" sz="2600" dirty="0" err="1" smtClean="0"/>
              <a:t>загуба</a:t>
            </a:r>
            <a:r>
              <a:rPr lang="en-US" sz="2600" dirty="0" smtClean="0"/>
              <a:t> </a:t>
            </a:r>
            <a:r>
              <a:rPr lang="en-US" sz="2600" dirty="0" err="1" smtClean="0"/>
              <a:t>на</a:t>
            </a:r>
            <a:r>
              <a:rPr lang="en-US" sz="2600" dirty="0" smtClean="0"/>
              <a:t> </a:t>
            </a:r>
            <a:r>
              <a:rPr lang="en-US" sz="2600" dirty="0" err="1" smtClean="0"/>
              <a:t>друго</a:t>
            </a:r>
            <a:r>
              <a:rPr lang="en-US" sz="2600" dirty="0" smtClean="0"/>
              <a:t> </a:t>
            </a:r>
            <a:r>
              <a:rPr lang="en-US" sz="2600" dirty="0" err="1" smtClean="0"/>
              <a:t>лице</a:t>
            </a:r>
            <a:r>
              <a:rPr lang="en-US" sz="2600" dirty="0" smtClean="0"/>
              <a:t> </a:t>
            </a:r>
            <a:r>
              <a:rPr lang="en-US" sz="2600" dirty="0" err="1" smtClean="0"/>
              <a:t>преку</a:t>
            </a:r>
            <a:r>
              <a:rPr lang="en-US" sz="2600" dirty="0" smtClean="0"/>
              <a:t>: </a:t>
            </a:r>
          </a:p>
          <a:p>
            <a:pPr lvl="1" algn="just"/>
            <a:r>
              <a:rPr lang="en-US" sz="2600" b="1" dirty="0" err="1" smtClean="0"/>
              <a:t>Внесување</a:t>
            </a:r>
            <a:r>
              <a:rPr lang="en-US" sz="2600" b="1" dirty="0" smtClean="0"/>
              <a:t> </a:t>
            </a:r>
            <a:r>
              <a:rPr lang="en-US" sz="2600" dirty="0" err="1" smtClean="0"/>
              <a:t>точни</a:t>
            </a:r>
            <a:r>
              <a:rPr lang="en-US" sz="2600" dirty="0" smtClean="0"/>
              <a:t> </a:t>
            </a:r>
            <a:r>
              <a:rPr lang="en-US" sz="2600" dirty="0" err="1" smtClean="0"/>
              <a:t>или</a:t>
            </a:r>
            <a:r>
              <a:rPr lang="en-US" sz="2600" dirty="0" smtClean="0"/>
              <a:t> </a:t>
            </a:r>
            <a:r>
              <a:rPr lang="en-US" sz="2600" dirty="0" err="1" smtClean="0"/>
              <a:t>на</a:t>
            </a:r>
            <a:r>
              <a:rPr lang="en-US" sz="2600" dirty="0" smtClean="0"/>
              <a:t> </a:t>
            </a:r>
            <a:r>
              <a:rPr lang="en-US" sz="2600" dirty="0" err="1" smtClean="0"/>
              <a:t>погрешни</a:t>
            </a:r>
            <a:r>
              <a:rPr lang="en-US" sz="2600" dirty="0" smtClean="0"/>
              <a:t> </a:t>
            </a:r>
            <a:r>
              <a:rPr lang="en-US" sz="2600" dirty="0" err="1" smtClean="0"/>
              <a:t>податоци</a:t>
            </a:r>
            <a:r>
              <a:rPr lang="en-US" sz="2600" dirty="0" smtClean="0"/>
              <a:t>;</a:t>
            </a:r>
          </a:p>
          <a:p>
            <a:pPr lvl="1" algn="just"/>
            <a:r>
              <a:rPr lang="en-US" sz="2600" dirty="0" err="1" smtClean="0"/>
              <a:t>Подоцнежно</a:t>
            </a:r>
            <a:r>
              <a:rPr lang="en-US" sz="2600" dirty="0" smtClean="0"/>
              <a:t> </a:t>
            </a:r>
            <a:r>
              <a:rPr lang="en-US" sz="2600" b="1" dirty="0" err="1" smtClean="0"/>
              <a:t>менување</a:t>
            </a:r>
            <a:r>
              <a:rPr lang="en-US" sz="2600" b="1" dirty="0" smtClean="0"/>
              <a:t> </a:t>
            </a:r>
            <a:r>
              <a:rPr lang="en-US" sz="2600" dirty="0" smtClean="0"/>
              <a:t>(</a:t>
            </a:r>
            <a:r>
              <a:rPr lang="en-US" sz="2600" dirty="0" err="1" smtClean="0"/>
              <a:t>модификација</a:t>
            </a:r>
            <a:r>
              <a:rPr lang="en-US" sz="2600" dirty="0" smtClean="0"/>
              <a:t>, </a:t>
            </a:r>
            <a:r>
              <a:rPr lang="en-US" sz="2600" dirty="0" err="1" smtClean="0"/>
              <a:t>варијации</a:t>
            </a:r>
            <a:r>
              <a:rPr lang="en-US" sz="2600" dirty="0" smtClean="0"/>
              <a:t>, </a:t>
            </a:r>
            <a:r>
              <a:rPr lang="en-US" sz="2600" dirty="0" err="1" smtClean="0"/>
              <a:t>делумни</a:t>
            </a:r>
            <a:r>
              <a:rPr lang="en-US" sz="2600" dirty="0" smtClean="0"/>
              <a:t> </a:t>
            </a:r>
            <a:r>
              <a:rPr lang="en-US" sz="2600" dirty="0" err="1" smtClean="0"/>
              <a:t>измени</a:t>
            </a:r>
            <a:r>
              <a:rPr lang="en-US" sz="2600" dirty="0" smtClean="0"/>
              <a:t>);</a:t>
            </a:r>
          </a:p>
          <a:p>
            <a:pPr lvl="1" algn="just"/>
            <a:r>
              <a:rPr lang="en-US" sz="2600" b="1" dirty="0" err="1" smtClean="0"/>
              <a:t>Бришење</a:t>
            </a:r>
            <a:r>
              <a:rPr lang="en-US" sz="2600" dirty="0" smtClean="0"/>
              <a:t> (</a:t>
            </a:r>
            <a:r>
              <a:rPr lang="en-US" sz="2600" dirty="0" err="1" smtClean="0"/>
              <a:t>отстранување</a:t>
            </a:r>
            <a:r>
              <a:rPr lang="en-US" sz="2600" dirty="0" smtClean="0"/>
              <a:t> </a:t>
            </a:r>
            <a:r>
              <a:rPr lang="en-US" sz="2600" dirty="0" err="1" smtClean="0"/>
              <a:t>на</a:t>
            </a:r>
            <a:r>
              <a:rPr lang="en-US" sz="2600" dirty="0" smtClean="0"/>
              <a:t> </a:t>
            </a:r>
            <a:r>
              <a:rPr lang="en-US" sz="2600" dirty="0" err="1" smtClean="0"/>
              <a:t>податоци</a:t>
            </a:r>
            <a:r>
              <a:rPr lang="en-US" sz="2600" dirty="0" smtClean="0"/>
              <a:t> </a:t>
            </a:r>
            <a:r>
              <a:rPr lang="en-US" sz="2600" dirty="0" err="1" smtClean="0"/>
              <a:t>од</a:t>
            </a:r>
            <a:r>
              <a:rPr lang="en-US" sz="2600" dirty="0" smtClean="0"/>
              <a:t> </a:t>
            </a:r>
            <a:r>
              <a:rPr lang="en-US" sz="2600" dirty="0" err="1" smtClean="0"/>
              <a:t>медиумот</a:t>
            </a:r>
            <a:r>
              <a:rPr lang="en-US" sz="2600" dirty="0" smtClean="0"/>
              <a:t> </a:t>
            </a:r>
            <a:r>
              <a:rPr lang="en-US" sz="2600" dirty="0" err="1" smtClean="0"/>
              <a:t>за</a:t>
            </a:r>
            <a:r>
              <a:rPr lang="en-US" sz="2600" dirty="0" smtClean="0"/>
              <a:t> </a:t>
            </a:r>
            <a:r>
              <a:rPr lang="en-US" sz="2600" dirty="0" err="1" smtClean="0"/>
              <a:t>чување</a:t>
            </a:r>
            <a:r>
              <a:rPr lang="en-US" sz="2600" dirty="0" smtClean="0"/>
              <a:t> </a:t>
            </a:r>
            <a:r>
              <a:rPr lang="en-US" sz="2600" dirty="0" err="1" smtClean="0"/>
              <a:t>податоци</a:t>
            </a:r>
            <a:r>
              <a:rPr lang="en-US" sz="2600" dirty="0" smtClean="0"/>
              <a:t>);</a:t>
            </a:r>
          </a:p>
          <a:p>
            <a:pPr lvl="1" algn="just"/>
            <a:r>
              <a:rPr lang="en-US" sz="2600" b="1" dirty="0" err="1" smtClean="0"/>
              <a:t>Прикривање</a:t>
            </a:r>
            <a:r>
              <a:rPr lang="en-US" sz="2600" b="1" dirty="0" smtClean="0"/>
              <a:t> </a:t>
            </a:r>
            <a:r>
              <a:rPr lang="en-US" sz="2600" dirty="0" smtClean="0"/>
              <a:t>(</a:t>
            </a:r>
            <a:r>
              <a:rPr lang="en-US" sz="2600" dirty="0" err="1" smtClean="0"/>
              <a:t>задржување</a:t>
            </a:r>
            <a:r>
              <a:rPr lang="en-US" sz="2600" dirty="0" smtClean="0"/>
              <a:t>, </a:t>
            </a:r>
            <a:r>
              <a:rPr lang="en-US" sz="2600" dirty="0" err="1" smtClean="0"/>
              <a:t>криење</a:t>
            </a:r>
            <a:r>
              <a:rPr lang="en-US" sz="2600" dirty="0" smtClean="0"/>
              <a:t> </a:t>
            </a:r>
            <a:r>
              <a:rPr lang="en-US" sz="2600" dirty="0" err="1" smtClean="0"/>
              <a:t>на</a:t>
            </a:r>
            <a:r>
              <a:rPr lang="en-US" sz="2600" dirty="0" smtClean="0"/>
              <a:t> </a:t>
            </a:r>
            <a:r>
              <a:rPr lang="en-US" sz="2600" dirty="0" err="1" smtClean="0"/>
              <a:t>податоците</a:t>
            </a:r>
            <a:r>
              <a:rPr lang="en-US" sz="2600" dirty="0" smtClean="0"/>
              <a:t>);</a:t>
            </a:r>
          </a:p>
          <a:p>
            <a:pPr lvl="1" algn="just"/>
            <a:r>
              <a:rPr lang="en-US" sz="2600" b="1" dirty="0" err="1" smtClean="0"/>
              <a:t>Попречување</a:t>
            </a:r>
            <a:r>
              <a:rPr lang="en-US" sz="2600" dirty="0" smtClean="0"/>
              <a:t> (</a:t>
            </a:r>
            <a:r>
              <a:rPr lang="en-US" sz="2600" dirty="0" err="1" smtClean="0"/>
              <a:t>на</a:t>
            </a:r>
            <a:r>
              <a:rPr lang="en-US" sz="2600" dirty="0" smtClean="0"/>
              <a:t> </a:t>
            </a:r>
            <a:r>
              <a:rPr lang="en-US" sz="2600" dirty="0" err="1" smtClean="0"/>
              <a:t>функционирањето</a:t>
            </a:r>
            <a:r>
              <a:rPr lang="en-US" sz="2600" dirty="0" smtClean="0"/>
              <a:t> </a:t>
            </a:r>
            <a:r>
              <a:rPr lang="en-US" sz="2600" dirty="0" err="1" smtClean="0"/>
              <a:t>на</a:t>
            </a:r>
            <a:r>
              <a:rPr lang="en-US" sz="2600" dirty="0" smtClean="0"/>
              <a:t> </a:t>
            </a:r>
            <a:r>
              <a:rPr lang="en-US" sz="2600" dirty="0" err="1" smtClean="0"/>
              <a:t>компјутерскиот</a:t>
            </a:r>
            <a:r>
              <a:rPr lang="en-US" sz="2600" dirty="0" smtClean="0"/>
              <a:t> </a:t>
            </a:r>
            <a:r>
              <a:rPr lang="en-US" sz="2600" dirty="0" err="1" smtClean="0"/>
              <a:t>систем</a:t>
            </a:r>
            <a:r>
              <a:rPr lang="en-US" sz="2600" dirty="0" smtClean="0"/>
              <a:t>)</a:t>
            </a:r>
          </a:p>
          <a:p>
            <a:endParaRPr lang="en-US" altLang="en-US" sz="2600" dirty="0" smtClean="0"/>
          </a:p>
        </p:txBody>
      </p:sp>
      <p:sp>
        <p:nvSpPr>
          <p:cNvPr id="860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6D0EA3B1-52CF-4800-A494-41E5335F014E}" type="slidenum">
              <a:rPr lang="en-US" smtClean="0">
                <a:solidFill>
                  <a:srgbClr val="898989"/>
                </a:solidFill>
                <a:latin typeface="Calibri" pitchFamily="34" charset="0"/>
              </a:rPr>
              <a:pPr eaLnBrk="1" hangingPunct="1"/>
              <a:t>83</a:t>
            </a:fld>
            <a:endParaRPr lang="en-US" altLang="en-US" smtClean="0">
              <a:solidFill>
                <a:srgbClr val="898989"/>
              </a:solidFill>
              <a:latin typeface="Calibri" pitchFamily="34"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p:cNvSpPr>
          <p:nvPr>
            <p:ph type="title"/>
          </p:nvPr>
        </p:nvSpPr>
        <p:spPr/>
        <p:txBody>
          <a:bodyPr/>
          <a:lstStyle/>
          <a:p>
            <a:pPr eaLnBrk="1" hangingPunct="1"/>
            <a:r>
              <a:rPr lang="en-US" sz="4000" b="1" smtClean="0"/>
              <a:t>Член 8 – Измама поврзана со компјутери</a:t>
            </a:r>
          </a:p>
        </p:txBody>
      </p:sp>
      <p:sp>
        <p:nvSpPr>
          <p:cNvPr id="87043" name="Rectangle 3"/>
          <p:cNvSpPr>
            <a:spLocks noGrp="1"/>
          </p:cNvSpPr>
          <p:nvPr>
            <p:ph type="body" idx="1"/>
          </p:nvPr>
        </p:nvSpPr>
        <p:spPr/>
        <p:txBody>
          <a:bodyPr/>
          <a:lstStyle/>
          <a:p>
            <a:pPr marL="0" indent="0" algn="just" eaLnBrk="1" hangingPunct="1">
              <a:lnSpc>
                <a:spcPct val="90000"/>
              </a:lnSpc>
              <a:buFont typeface="Arial" charset="0"/>
              <a:buNone/>
            </a:pPr>
            <a:r>
              <a:rPr lang="en-US" sz="2800" dirty="0" err="1" smtClean="0"/>
              <a:t>Секоја</a:t>
            </a:r>
            <a:r>
              <a:rPr lang="en-US" sz="2800" dirty="0" smtClean="0"/>
              <a:t> </a:t>
            </a:r>
            <a:r>
              <a:rPr lang="en-US" sz="2800" dirty="0" err="1" smtClean="0"/>
              <a:t>страна</a:t>
            </a:r>
            <a:r>
              <a:rPr lang="en-US" sz="2800" dirty="0" smtClean="0"/>
              <a:t> </a:t>
            </a:r>
            <a:r>
              <a:rPr lang="en-US" sz="2800" dirty="0" err="1" smtClean="0"/>
              <a:t>треба</a:t>
            </a:r>
            <a:r>
              <a:rPr lang="en-US" sz="2800" dirty="0" smtClean="0"/>
              <a:t> </a:t>
            </a:r>
            <a:r>
              <a:rPr lang="en-US" sz="2800" dirty="0" err="1" smtClean="0"/>
              <a:t>да</a:t>
            </a:r>
            <a:r>
              <a:rPr lang="en-US" sz="2800" dirty="0" smtClean="0"/>
              <a:t> </a:t>
            </a:r>
            <a:r>
              <a:rPr lang="en-US" sz="2800" dirty="0" err="1" smtClean="0"/>
              <a:t>усвои</a:t>
            </a:r>
            <a:r>
              <a:rPr lang="en-US" sz="2800" dirty="0" smtClean="0"/>
              <a:t> </a:t>
            </a:r>
            <a:r>
              <a:rPr lang="en-US" sz="2800" dirty="0" err="1" smtClean="0"/>
              <a:t>такви</a:t>
            </a:r>
            <a:r>
              <a:rPr lang="en-US" sz="2800" dirty="0" smtClean="0"/>
              <a:t> </a:t>
            </a:r>
            <a:r>
              <a:rPr lang="en-US" sz="2800" dirty="0" err="1" smtClean="0"/>
              <a:t>законодавни</a:t>
            </a:r>
            <a:r>
              <a:rPr lang="en-US" sz="2800" dirty="0" smtClean="0"/>
              <a:t> и </a:t>
            </a:r>
            <a:r>
              <a:rPr lang="en-US" sz="2800" dirty="0" err="1" smtClean="0"/>
              <a:t>други</a:t>
            </a:r>
            <a:r>
              <a:rPr lang="en-US" sz="2800" dirty="0" smtClean="0"/>
              <a:t> </a:t>
            </a:r>
            <a:r>
              <a:rPr lang="en-US" sz="2800" dirty="0" err="1" smtClean="0"/>
              <a:t>неопходни</a:t>
            </a:r>
            <a:r>
              <a:rPr lang="en-US" sz="2800" dirty="0" smtClean="0"/>
              <a:t> </a:t>
            </a:r>
            <a:r>
              <a:rPr lang="en-US" sz="2800" dirty="0" err="1" smtClean="0"/>
              <a:t>мерки</a:t>
            </a:r>
            <a:r>
              <a:rPr lang="en-US" sz="2800" dirty="0" smtClean="0"/>
              <a:t>, </a:t>
            </a:r>
            <a:r>
              <a:rPr lang="en-US" sz="2800" dirty="0" err="1" smtClean="0"/>
              <a:t>со</a:t>
            </a:r>
            <a:r>
              <a:rPr lang="en-US" sz="2800" dirty="0" smtClean="0"/>
              <a:t> </a:t>
            </a:r>
            <a:r>
              <a:rPr lang="en-US" sz="2800" dirty="0" err="1" smtClean="0"/>
              <a:t>цел</a:t>
            </a:r>
            <a:r>
              <a:rPr lang="en-US" sz="2800" dirty="0" smtClean="0"/>
              <a:t> </a:t>
            </a:r>
            <a:r>
              <a:rPr lang="en-US" sz="2800" dirty="0" err="1" smtClean="0"/>
              <a:t>нејзиното</a:t>
            </a:r>
            <a:r>
              <a:rPr lang="en-US" sz="2800" dirty="0" smtClean="0"/>
              <a:t> </a:t>
            </a:r>
            <a:r>
              <a:rPr lang="en-US" sz="2800" dirty="0" err="1" smtClean="0"/>
              <a:t>национално</a:t>
            </a:r>
            <a:r>
              <a:rPr lang="en-US" sz="2800" dirty="0" smtClean="0"/>
              <a:t> </a:t>
            </a:r>
            <a:r>
              <a:rPr lang="en-US" sz="2800" dirty="0" err="1" smtClean="0"/>
              <a:t>право</a:t>
            </a:r>
            <a:r>
              <a:rPr lang="en-US" sz="2800" dirty="0" smtClean="0"/>
              <a:t> </a:t>
            </a:r>
            <a:r>
              <a:rPr lang="en-US" sz="2800" dirty="0" err="1" smtClean="0"/>
              <a:t>да</a:t>
            </a:r>
            <a:r>
              <a:rPr lang="en-US" sz="2800" dirty="0" smtClean="0"/>
              <a:t> </a:t>
            </a:r>
            <a:r>
              <a:rPr lang="en-US" sz="2800" dirty="0" err="1" smtClean="0"/>
              <a:t>го</a:t>
            </a:r>
            <a:r>
              <a:rPr lang="en-US" sz="2800" dirty="0" smtClean="0"/>
              <a:t> </a:t>
            </a:r>
            <a:r>
              <a:rPr lang="en-US" sz="2800" dirty="0" err="1" smtClean="0"/>
              <a:t>квалификува</a:t>
            </a:r>
            <a:r>
              <a:rPr lang="en-US" sz="2800" dirty="0" smtClean="0"/>
              <a:t> </a:t>
            </a:r>
            <a:r>
              <a:rPr lang="en-US" sz="2800" dirty="0" err="1" smtClean="0"/>
              <a:t>како</a:t>
            </a:r>
            <a:r>
              <a:rPr lang="en-US" sz="2800" dirty="0" smtClean="0"/>
              <a:t> </a:t>
            </a:r>
            <a:r>
              <a:rPr lang="en-US" sz="2800" dirty="0" err="1" smtClean="0"/>
              <a:t>кривично</a:t>
            </a:r>
            <a:r>
              <a:rPr lang="en-US" sz="2800" dirty="0" smtClean="0"/>
              <a:t> </a:t>
            </a:r>
            <a:r>
              <a:rPr lang="en-US" sz="2800" dirty="0" err="1" smtClean="0"/>
              <a:t>дело</a:t>
            </a:r>
            <a:r>
              <a:rPr lang="en-US" sz="2800" dirty="0" smtClean="0"/>
              <a:t>, </a:t>
            </a:r>
            <a:r>
              <a:rPr lang="en-US" sz="2800" dirty="0" err="1" smtClean="0"/>
              <a:t>ако</a:t>
            </a:r>
            <a:r>
              <a:rPr lang="en-US" sz="2800" dirty="0" smtClean="0"/>
              <a:t> е </a:t>
            </a:r>
            <a:r>
              <a:rPr lang="en-US" sz="2800" dirty="0" err="1" smtClean="0"/>
              <a:t>извршено</a:t>
            </a:r>
            <a:r>
              <a:rPr lang="en-US" sz="2800" dirty="0" smtClean="0"/>
              <a:t> </a:t>
            </a:r>
            <a:r>
              <a:rPr lang="en-US" sz="2800" dirty="0" err="1" smtClean="0"/>
              <a:t>со</a:t>
            </a:r>
            <a:r>
              <a:rPr lang="en-US" sz="2800" dirty="0" smtClean="0"/>
              <a:t> </a:t>
            </a:r>
            <a:r>
              <a:rPr lang="en-US" sz="2800" dirty="0" err="1" smtClean="0"/>
              <a:t>намера</a:t>
            </a:r>
            <a:r>
              <a:rPr lang="en-US" sz="2800" dirty="0" smtClean="0"/>
              <a:t> и </a:t>
            </a:r>
            <a:r>
              <a:rPr lang="en-US" sz="2800" dirty="0" err="1" smtClean="0"/>
              <a:t>бесправно</a:t>
            </a:r>
            <a:r>
              <a:rPr lang="en-US" sz="2800" dirty="0" smtClean="0"/>
              <a:t>, </a:t>
            </a:r>
            <a:r>
              <a:rPr lang="en-US" sz="2800" dirty="0" err="1" smtClean="0"/>
              <a:t>предизвикувањето</a:t>
            </a:r>
            <a:r>
              <a:rPr lang="en-US" sz="2800" dirty="0" smtClean="0"/>
              <a:t> </a:t>
            </a:r>
            <a:r>
              <a:rPr lang="en-US" sz="2800" b="1" dirty="0" err="1" smtClean="0">
                <a:solidFill>
                  <a:srgbClr val="FF0000"/>
                </a:solidFill>
              </a:rPr>
              <a:t>имотна</a:t>
            </a:r>
            <a:r>
              <a:rPr lang="en-US" sz="2800" b="1" dirty="0" smtClean="0">
                <a:solidFill>
                  <a:srgbClr val="FF0000"/>
                </a:solidFill>
              </a:rPr>
              <a:t> </a:t>
            </a:r>
            <a:r>
              <a:rPr lang="en-US" sz="2800" b="1" dirty="0" err="1" smtClean="0">
                <a:solidFill>
                  <a:srgbClr val="FF0000"/>
                </a:solidFill>
              </a:rPr>
              <a:t>загуба</a:t>
            </a:r>
            <a:r>
              <a:rPr lang="en-US" sz="2800" dirty="0" smtClean="0"/>
              <a:t> </a:t>
            </a:r>
            <a:r>
              <a:rPr lang="en-US" sz="2800" dirty="0" err="1" smtClean="0"/>
              <a:t>на</a:t>
            </a:r>
            <a:r>
              <a:rPr lang="en-US" sz="2800" dirty="0" smtClean="0"/>
              <a:t> </a:t>
            </a:r>
            <a:r>
              <a:rPr lang="en-US" sz="2800" dirty="0" err="1" smtClean="0"/>
              <a:t>друго</a:t>
            </a:r>
            <a:r>
              <a:rPr lang="en-US" sz="2800" dirty="0" smtClean="0"/>
              <a:t> </a:t>
            </a:r>
            <a:r>
              <a:rPr lang="en-US" sz="2800" dirty="0" err="1" smtClean="0"/>
              <a:t>лице</a:t>
            </a:r>
            <a:r>
              <a:rPr lang="en-US" sz="2800" dirty="0" smtClean="0"/>
              <a:t> </a:t>
            </a:r>
            <a:r>
              <a:rPr lang="en-US" sz="2800" dirty="0" err="1" smtClean="0"/>
              <a:t>преку</a:t>
            </a:r>
            <a:r>
              <a:rPr lang="en-US" sz="2800" dirty="0" smtClean="0"/>
              <a:t>:</a:t>
            </a:r>
          </a:p>
          <a:p>
            <a:pPr marL="0" indent="0" algn="just" eaLnBrk="1" hangingPunct="1">
              <a:lnSpc>
                <a:spcPct val="90000"/>
              </a:lnSpc>
              <a:buFont typeface="Arial" charset="0"/>
              <a:buNone/>
            </a:pPr>
            <a:r>
              <a:rPr lang="en-US" sz="2800" dirty="0" smtClean="0"/>
              <a:t>(a) </a:t>
            </a:r>
            <a:r>
              <a:rPr lang="en-US" sz="2800" dirty="0" err="1" smtClean="0"/>
              <a:t>какво</a:t>
            </a:r>
            <a:r>
              <a:rPr lang="en-US" sz="2800" dirty="0" smtClean="0"/>
              <a:t> </a:t>
            </a:r>
            <a:r>
              <a:rPr lang="en-US" sz="2800" dirty="0" err="1" smtClean="0"/>
              <a:t>било</a:t>
            </a:r>
            <a:r>
              <a:rPr lang="en-US" sz="2800" dirty="0" smtClean="0"/>
              <a:t> </a:t>
            </a:r>
            <a:r>
              <a:rPr lang="en-US" sz="2800" dirty="0" err="1" smtClean="0"/>
              <a:t>внесување</a:t>
            </a:r>
            <a:r>
              <a:rPr lang="en-US" sz="2800" dirty="0" smtClean="0"/>
              <a:t>, </a:t>
            </a:r>
            <a:r>
              <a:rPr lang="en-US" sz="2800" dirty="0" err="1" smtClean="0"/>
              <a:t>менување</a:t>
            </a:r>
            <a:r>
              <a:rPr lang="en-US" sz="2800" dirty="0" smtClean="0"/>
              <a:t>, </a:t>
            </a:r>
            <a:r>
              <a:rPr lang="en-US" sz="2800" dirty="0" err="1" smtClean="0"/>
              <a:t>бришење</a:t>
            </a:r>
            <a:r>
              <a:rPr lang="en-US" sz="2800" dirty="0" smtClean="0"/>
              <a:t> </a:t>
            </a:r>
            <a:r>
              <a:rPr lang="en-US" sz="2800" dirty="0" err="1" smtClean="0"/>
              <a:t>или</a:t>
            </a:r>
            <a:r>
              <a:rPr lang="en-US" sz="2800" dirty="0" smtClean="0"/>
              <a:t> </a:t>
            </a:r>
            <a:r>
              <a:rPr lang="en-US" sz="2800" dirty="0" err="1" smtClean="0"/>
              <a:t>прикривање</a:t>
            </a:r>
            <a:r>
              <a:rPr lang="en-US" sz="2800" dirty="0" smtClean="0"/>
              <a:t> </a:t>
            </a:r>
            <a:r>
              <a:rPr lang="en-US" sz="2800" dirty="0" err="1" smtClean="0"/>
              <a:t>на</a:t>
            </a:r>
            <a:r>
              <a:rPr lang="en-US" sz="2800" dirty="0" smtClean="0"/>
              <a:t> </a:t>
            </a:r>
            <a:r>
              <a:rPr lang="en-US" sz="2800" dirty="0" err="1" smtClean="0"/>
              <a:t>компјутерски</a:t>
            </a:r>
            <a:r>
              <a:rPr lang="en-US" sz="2800" dirty="0" smtClean="0"/>
              <a:t> </a:t>
            </a:r>
            <a:r>
              <a:rPr lang="en-US" sz="2800" dirty="0" err="1" smtClean="0"/>
              <a:t>податоци</a:t>
            </a:r>
            <a:r>
              <a:rPr lang="en-US" sz="2800" dirty="0" smtClean="0"/>
              <a:t>,</a:t>
            </a:r>
          </a:p>
          <a:p>
            <a:pPr marL="0" indent="0" algn="just" eaLnBrk="1" hangingPunct="1">
              <a:lnSpc>
                <a:spcPct val="90000"/>
              </a:lnSpc>
              <a:buFont typeface="Arial" charset="0"/>
              <a:buNone/>
            </a:pPr>
            <a:r>
              <a:rPr lang="en-US" sz="2800" dirty="0" smtClean="0"/>
              <a:t>(б) </a:t>
            </a:r>
            <a:r>
              <a:rPr lang="en-US" sz="2800" dirty="0" err="1" smtClean="0"/>
              <a:t>какво</a:t>
            </a:r>
            <a:r>
              <a:rPr lang="en-US" sz="2800" dirty="0" smtClean="0"/>
              <a:t> </a:t>
            </a:r>
            <a:r>
              <a:rPr lang="en-US" sz="2800" dirty="0" err="1" smtClean="0"/>
              <a:t>било</a:t>
            </a:r>
            <a:r>
              <a:rPr lang="en-US" sz="2800" dirty="0" smtClean="0"/>
              <a:t> </a:t>
            </a:r>
            <a:r>
              <a:rPr lang="en-US" sz="2800" dirty="0" err="1" smtClean="0"/>
              <a:t>попречување</a:t>
            </a:r>
            <a:r>
              <a:rPr lang="en-US" sz="2800" dirty="0" smtClean="0"/>
              <a:t> </a:t>
            </a:r>
            <a:r>
              <a:rPr lang="en-US" sz="2800" dirty="0" err="1" smtClean="0"/>
              <a:t>на</a:t>
            </a:r>
            <a:r>
              <a:rPr lang="en-US" sz="2800" dirty="0" smtClean="0"/>
              <a:t> </a:t>
            </a:r>
            <a:r>
              <a:rPr lang="en-US" sz="2800" dirty="0" err="1" smtClean="0"/>
              <a:t>функционирањето</a:t>
            </a:r>
            <a:r>
              <a:rPr lang="en-US" sz="2800" dirty="0" smtClean="0"/>
              <a:t> </a:t>
            </a:r>
            <a:r>
              <a:rPr lang="en-US" sz="2800" dirty="0" err="1" smtClean="0"/>
              <a:t>на</a:t>
            </a:r>
            <a:r>
              <a:rPr lang="en-US" sz="2800" dirty="0" smtClean="0"/>
              <a:t> </a:t>
            </a:r>
            <a:r>
              <a:rPr lang="en-US" sz="2800" dirty="0" err="1" smtClean="0"/>
              <a:t>компјутерот</a:t>
            </a:r>
            <a:r>
              <a:rPr lang="en-US" sz="2800" dirty="0" smtClean="0"/>
              <a:t> </a:t>
            </a:r>
            <a:r>
              <a:rPr lang="en-US" sz="2800" dirty="0" err="1" smtClean="0"/>
              <a:t>или</a:t>
            </a:r>
            <a:r>
              <a:rPr lang="en-US" sz="2800" dirty="0" smtClean="0"/>
              <a:t> </a:t>
            </a:r>
            <a:r>
              <a:rPr lang="en-US" sz="2800" dirty="0" err="1" smtClean="0"/>
              <a:t>на</a:t>
            </a:r>
            <a:r>
              <a:rPr lang="en-US" sz="2800" dirty="0" smtClean="0"/>
              <a:t> </a:t>
            </a:r>
            <a:r>
              <a:rPr lang="en-US" sz="2800" dirty="0" err="1" smtClean="0"/>
              <a:t>системот</a:t>
            </a:r>
            <a:r>
              <a:rPr lang="en-US" sz="2800" dirty="0" smtClean="0"/>
              <a:t>,</a:t>
            </a:r>
          </a:p>
          <a:p>
            <a:pPr marL="0" indent="0" algn="just" eaLnBrk="1" hangingPunct="1">
              <a:lnSpc>
                <a:spcPct val="90000"/>
              </a:lnSpc>
              <a:buFont typeface="Arial" charset="0"/>
              <a:buNone/>
            </a:pPr>
            <a:r>
              <a:rPr lang="en-US" sz="2800" b="1" dirty="0" err="1" smtClean="0">
                <a:solidFill>
                  <a:srgbClr val="FF0000"/>
                </a:solidFill>
              </a:rPr>
              <a:t>со</a:t>
            </a:r>
            <a:r>
              <a:rPr lang="en-US" sz="2800" b="1" dirty="0" smtClean="0">
                <a:solidFill>
                  <a:srgbClr val="FF0000"/>
                </a:solidFill>
              </a:rPr>
              <a:t> </a:t>
            </a:r>
            <a:r>
              <a:rPr lang="en-US" sz="2800" b="1" dirty="0" err="1" smtClean="0">
                <a:solidFill>
                  <a:srgbClr val="FF0000"/>
                </a:solidFill>
              </a:rPr>
              <a:t>намера</a:t>
            </a:r>
            <a:r>
              <a:rPr lang="en-US" sz="2800" b="1" dirty="0" smtClean="0">
                <a:solidFill>
                  <a:srgbClr val="FF0000"/>
                </a:solidFill>
              </a:rPr>
              <a:t> </a:t>
            </a:r>
            <a:r>
              <a:rPr lang="en-US" sz="2800" b="1" dirty="0" err="1" smtClean="0">
                <a:solidFill>
                  <a:srgbClr val="FF0000"/>
                </a:solidFill>
              </a:rPr>
              <a:t>бесправно</a:t>
            </a:r>
            <a:r>
              <a:rPr lang="en-US" sz="2800" b="1" dirty="0" smtClean="0">
                <a:solidFill>
                  <a:srgbClr val="FF0000"/>
                </a:solidFill>
              </a:rPr>
              <a:t> </a:t>
            </a:r>
            <a:r>
              <a:rPr lang="en-US" sz="2800" b="1" dirty="0" err="1" smtClean="0">
                <a:solidFill>
                  <a:srgbClr val="FF0000"/>
                </a:solidFill>
              </a:rPr>
              <a:t>стекнување</a:t>
            </a:r>
            <a:r>
              <a:rPr lang="en-US" sz="2800" b="1" dirty="0" smtClean="0">
                <a:solidFill>
                  <a:srgbClr val="FF0000"/>
                </a:solidFill>
              </a:rPr>
              <a:t> </a:t>
            </a:r>
            <a:r>
              <a:rPr lang="en-US" sz="2800" b="1" dirty="0" err="1" smtClean="0">
                <a:solidFill>
                  <a:srgbClr val="FF0000"/>
                </a:solidFill>
              </a:rPr>
              <a:t>економска</a:t>
            </a:r>
            <a:r>
              <a:rPr lang="en-US" sz="2800" b="1" dirty="0" smtClean="0">
                <a:solidFill>
                  <a:srgbClr val="FF0000"/>
                </a:solidFill>
              </a:rPr>
              <a:t> </a:t>
            </a:r>
            <a:r>
              <a:rPr lang="en-US" sz="2800" b="1" dirty="0" err="1" smtClean="0">
                <a:solidFill>
                  <a:srgbClr val="FF0000"/>
                </a:solidFill>
              </a:rPr>
              <a:t>корист</a:t>
            </a:r>
            <a:r>
              <a:rPr lang="en-US" sz="2800" b="1" dirty="0" smtClean="0">
                <a:solidFill>
                  <a:srgbClr val="FF0000"/>
                </a:solidFill>
              </a:rPr>
              <a:t> </a:t>
            </a:r>
            <a:r>
              <a:rPr lang="en-US" sz="2800" b="1" dirty="0" err="1" smtClean="0">
                <a:solidFill>
                  <a:srgbClr val="FF0000"/>
                </a:solidFill>
              </a:rPr>
              <a:t>за</a:t>
            </a:r>
            <a:r>
              <a:rPr lang="en-US" sz="2800" b="1" dirty="0" smtClean="0">
                <a:solidFill>
                  <a:srgbClr val="FF0000"/>
                </a:solidFill>
              </a:rPr>
              <a:t> </a:t>
            </a:r>
            <a:r>
              <a:rPr lang="en-US" sz="2800" b="1" dirty="0" err="1" smtClean="0">
                <a:solidFill>
                  <a:srgbClr val="FF0000"/>
                </a:solidFill>
              </a:rPr>
              <a:t>себе</a:t>
            </a:r>
            <a:r>
              <a:rPr lang="en-US" sz="2800" b="1" dirty="0" smtClean="0">
                <a:solidFill>
                  <a:srgbClr val="FF0000"/>
                </a:solidFill>
              </a:rPr>
              <a:t> </a:t>
            </a:r>
            <a:r>
              <a:rPr lang="en-US" sz="2800" b="1" dirty="0" err="1" smtClean="0">
                <a:solidFill>
                  <a:srgbClr val="FF0000"/>
                </a:solidFill>
              </a:rPr>
              <a:t>или</a:t>
            </a:r>
            <a:r>
              <a:rPr lang="en-US" sz="2800" b="1" dirty="0" smtClean="0">
                <a:solidFill>
                  <a:srgbClr val="FF0000"/>
                </a:solidFill>
              </a:rPr>
              <a:t> </a:t>
            </a:r>
            <a:r>
              <a:rPr lang="en-US" sz="2800" b="1" dirty="0" err="1" smtClean="0">
                <a:solidFill>
                  <a:srgbClr val="FF0000"/>
                </a:solidFill>
              </a:rPr>
              <a:t>за</a:t>
            </a:r>
            <a:r>
              <a:rPr lang="en-US" sz="2800" b="1" dirty="0" smtClean="0">
                <a:solidFill>
                  <a:srgbClr val="FF0000"/>
                </a:solidFill>
              </a:rPr>
              <a:t> </a:t>
            </a:r>
            <a:r>
              <a:rPr lang="en-US" sz="2800" b="1" dirty="0" err="1" smtClean="0">
                <a:solidFill>
                  <a:srgbClr val="FF0000"/>
                </a:solidFill>
              </a:rPr>
              <a:t>некој</a:t>
            </a:r>
            <a:r>
              <a:rPr lang="en-US" sz="2800" b="1" dirty="0" smtClean="0">
                <a:solidFill>
                  <a:srgbClr val="FF0000"/>
                </a:solidFill>
              </a:rPr>
              <a:t> </a:t>
            </a:r>
            <a:r>
              <a:rPr lang="en-US" sz="2800" b="1" dirty="0" err="1" smtClean="0">
                <a:solidFill>
                  <a:srgbClr val="FF0000"/>
                </a:solidFill>
              </a:rPr>
              <a:t>друг</a:t>
            </a:r>
            <a:r>
              <a:rPr lang="en-US" sz="2800" b="1" dirty="0" smtClean="0">
                <a:solidFill>
                  <a:srgbClr val="FF0000"/>
                </a:solidFill>
              </a:rPr>
              <a:t> </a:t>
            </a:r>
            <a:endParaRPr lang="en-US" sz="2800" dirty="0" smtClean="0">
              <a:solidFill>
                <a:srgbClr val="FF0000"/>
              </a:solidFill>
            </a:endParaRPr>
          </a:p>
        </p:txBody>
      </p:sp>
      <p:sp>
        <p:nvSpPr>
          <p:cNvPr id="870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CE19E9CF-0D1F-4E71-8B08-396F603B61A8}" type="slidenum">
              <a:rPr lang="en-US" smtClean="0">
                <a:solidFill>
                  <a:srgbClr val="898989"/>
                </a:solidFill>
                <a:latin typeface="Calibri" pitchFamily="34" charset="0"/>
              </a:rPr>
              <a:pPr eaLnBrk="1" hangingPunct="1"/>
              <a:t>84</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r>
              <a:rPr lang="en-US" b="1" smtClean="0"/>
              <a:t>Имотна загуба</a:t>
            </a:r>
          </a:p>
        </p:txBody>
      </p:sp>
      <p:sp>
        <p:nvSpPr>
          <p:cNvPr id="88067" name="Content Placeholder 2"/>
          <p:cNvSpPr>
            <a:spLocks noGrp="1"/>
          </p:cNvSpPr>
          <p:nvPr>
            <p:ph idx="1"/>
          </p:nvPr>
        </p:nvSpPr>
        <p:spPr>
          <a:xfrm>
            <a:off x="457200" y="1671638"/>
            <a:ext cx="8229600" cy="4525962"/>
          </a:xfrm>
        </p:spPr>
        <p:txBody>
          <a:bodyPr/>
          <a:lstStyle/>
          <a:p>
            <a:pPr algn="just"/>
            <a:r>
              <a:rPr lang="en-US" sz="2600" dirty="0" err="1" smtClean="0"/>
              <a:t>Делото</a:t>
            </a:r>
            <a:r>
              <a:rPr lang="en-US" sz="2600" dirty="0" smtClean="0"/>
              <a:t> </a:t>
            </a:r>
            <a:r>
              <a:rPr lang="en-US" sz="2600" dirty="0" err="1" smtClean="0"/>
              <a:t>мора</a:t>
            </a:r>
            <a:r>
              <a:rPr lang="en-US" sz="2600" dirty="0" smtClean="0"/>
              <a:t> </a:t>
            </a:r>
            <a:r>
              <a:rPr lang="en-US" sz="2600" dirty="0" err="1" smtClean="0"/>
              <a:t>да</a:t>
            </a:r>
            <a:r>
              <a:rPr lang="en-US" sz="2600" dirty="0" smtClean="0"/>
              <a:t> </a:t>
            </a:r>
            <a:r>
              <a:rPr lang="en-US" sz="2600" dirty="0" err="1" smtClean="0"/>
              <a:t>произведе</a:t>
            </a:r>
            <a:r>
              <a:rPr lang="en-US" sz="2600" dirty="0" smtClean="0"/>
              <a:t> </a:t>
            </a:r>
            <a:r>
              <a:rPr lang="en-US" sz="2600" dirty="0" err="1" smtClean="0"/>
              <a:t>директна</a:t>
            </a:r>
            <a:r>
              <a:rPr lang="en-US" sz="2600" dirty="0" smtClean="0"/>
              <a:t> </a:t>
            </a:r>
            <a:r>
              <a:rPr lang="en-US" sz="2600" dirty="0" err="1" smtClean="0"/>
              <a:t>економска</a:t>
            </a:r>
            <a:r>
              <a:rPr lang="en-US" sz="2600" dirty="0" smtClean="0"/>
              <a:t> </a:t>
            </a:r>
            <a:r>
              <a:rPr lang="en-US" sz="2600" dirty="0" err="1" smtClean="0"/>
              <a:t>загуба</a:t>
            </a:r>
            <a:r>
              <a:rPr lang="en-US" sz="2600" dirty="0" smtClean="0"/>
              <a:t> </a:t>
            </a:r>
            <a:r>
              <a:rPr lang="en-US" sz="2600" dirty="0" err="1" smtClean="0"/>
              <a:t>или</a:t>
            </a:r>
            <a:r>
              <a:rPr lang="en-US" sz="2600" dirty="0" smtClean="0"/>
              <a:t> </a:t>
            </a:r>
            <a:r>
              <a:rPr lang="en-US" sz="2600" dirty="0" err="1" smtClean="0"/>
              <a:t>сопственичка</a:t>
            </a:r>
            <a:r>
              <a:rPr lang="en-US" sz="2600" dirty="0" smtClean="0"/>
              <a:t> </a:t>
            </a:r>
            <a:r>
              <a:rPr lang="en-US" sz="2600" dirty="0" err="1" smtClean="0"/>
              <a:t>загуба</a:t>
            </a:r>
            <a:r>
              <a:rPr lang="en-US" sz="2600" dirty="0" smtClean="0"/>
              <a:t> </a:t>
            </a:r>
            <a:r>
              <a:rPr lang="en-US" sz="2600" dirty="0" err="1" smtClean="0"/>
              <a:t>на</a:t>
            </a:r>
            <a:r>
              <a:rPr lang="en-US" sz="2600" dirty="0" smtClean="0"/>
              <a:t> </a:t>
            </a:r>
            <a:r>
              <a:rPr lang="en-US" sz="2600" dirty="0" err="1" smtClean="0"/>
              <a:t>имотот</a:t>
            </a:r>
            <a:r>
              <a:rPr lang="en-US" sz="2600" dirty="0" smtClean="0"/>
              <a:t> </a:t>
            </a:r>
            <a:r>
              <a:rPr lang="en-US" sz="2600" dirty="0" err="1" smtClean="0"/>
              <a:t>на</a:t>
            </a:r>
            <a:r>
              <a:rPr lang="en-US" sz="2600" dirty="0" smtClean="0"/>
              <a:t> </a:t>
            </a:r>
            <a:r>
              <a:rPr lang="en-US" sz="2600" dirty="0" err="1" smtClean="0"/>
              <a:t>друго</a:t>
            </a:r>
            <a:r>
              <a:rPr lang="en-US" sz="2600" dirty="0" smtClean="0"/>
              <a:t> </a:t>
            </a:r>
            <a:r>
              <a:rPr lang="en-US" sz="2600" dirty="0" err="1" smtClean="0"/>
              <a:t>лице</a:t>
            </a:r>
            <a:endParaRPr lang="en-US" sz="2600" dirty="0" smtClean="0"/>
          </a:p>
          <a:p>
            <a:pPr algn="just"/>
            <a:r>
              <a:rPr lang="en-US" sz="2600" dirty="0" err="1" smtClean="0"/>
              <a:t>Вклучува</a:t>
            </a:r>
            <a:r>
              <a:rPr lang="en-US" sz="2600" dirty="0" smtClean="0"/>
              <a:t> </a:t>
            </a:r>
            <a:r>
              <a:rPr lang="en-US" sz="2600" dirty="0" err="1" smtClean="0"/>
              <a:t>загуба</a:t>
            </a:r>
            <a:r>
              <a:rPr lang="en-US" sz="2600" dirty="0" smtClean="0"/>
              <a:t> </a:t>
            </a:r>
            <a:r>
              <a:rPr lang="en-US" sz="2600" dirty="0" err="1" smtClean="0"/>
              <a:t>на</a:t>
            </a:r>
            <a:r>
              <a:rPr lang="en-US" sz="2600" dirty="0" smtClean="0"/>
              <a:t>:</a:t>
            </a:r>
          </a:p>
          <a:p>
            <a:pPr lvl="1" algn="just"/>
            <a:r>
              <a:rPr lang="en-US" sz="2600" dirty="0" err="1" smtClean="0"/>
              <a:t>Пари</a:t>
            </a:r>
            <a:endParaRPr lang="en-US" sz="2600" dirty="0" smtClean="0"/>
          </a:p>
          <a:p>
            <a:pPr lvl="1" algn="just"/>
            <a:r>
              <a:rPr lang="en-US" sz="2600" dirty="0" err="1" smtClean="0"/>
              <a:t>Материјални</a:t>
            </a:r>
            <a:r>
              <a:rPr lang="en-US" sz="2600" dirty="0" smtClean="0"/>
              <a:t> </a:t>
            </a:r>
            <a:r>
              <a:rPr lang="en-US" sz="2600" dirty="0" err="1" smtClean="0"/>
              <a:t>предмети</a:t>
            </a:r>
            <a:endParaRPr lang="en-US" sz="2600" dirty="0" smtClean="0"/>
          </a:p>
          <a:p>
            <a:pPr lvl="1" algn="just"/>
            <a:r>
              <a:rPr lang="en-US" sz="2600" dirty="0" err="1" smtClean="0"/>
              <a:t>Нематеријални</a:t>
            </a:r>
            <a:r>
              <a:rPr lang="en-US" sz="2600" dirty="0" smtClean="0"/>
              <a:t> </a:t>
            </a:r>
            <a:r>
              <a:rPr lang="en-US" sz="2600" dirty="0" err="1" smtClean="0"/>
              <a:t>предмети</a:t>
            </a:r>
            <a:r>
              <a:rPr lang="en-US" sz="2600" dirty="0" smtClean="0"/>
              <a:t> </a:t>
            </a:r>
            <a:r>
              <a:rPr lang="en-US" sz="2600" dirty="0" err="1" smtClean="0"/>
              <a:t>со</a:t>
            </a:r>
            <a:r>
              <a:rPr lang="en-US" sz="2600" dirty="0" smtClean="0"/>
              <a:t> </a:t>
            </a:r>
            <a:r>
              <a:rPr lang="en-US" sz="2600" dirty="0" err="1" smtClean="0"/>
              <a:t>економска</a:t>
            </a:r>
            <a:r>
              <a:rPr lang="en-US" sz="2600" dirty="0" smtClean="0"/>
              <a:t> </a:t>
            </a:r>
            <a:r>
              <a:rPr lang="en-US" sz="2600" dirty="0" err="1" smtClean="0"/>
              <a:t>вредност</a:t>
            </a:r>
            <a:endParaRPr lang="en-US" sz="2600" dirty="0" smtClean="0"/>
          </a:p>
          <a:p>
            <a:pPr algn="just"/>
            <a:r>
              <a:rPr lang="en-US" sz="2600" dirty="0" err="1" smtClean="0"/>
              <a:t>Делото</a:t>
            </a:r>
            <a:r>
              <a:rPr lang="en-US" sz="2600" dirty="0" smtClean="0"/>
              <a:t>, </a:t>
            </a:r>
            <a:r>
              <a:rPr lang="en-US" sz="2600" dirty="0" err="1" smtClean="0"/>
              <a:t>исто</a:t>
            </a:r>
            <a:r>
              <a:rPr lang="en-US" sz="2600" dirty="0" smtClean="0"/>
              <a:t> </a:t>
            </a:r>
            <a:r>
              <a:rPr lang="en-US" sz="2600" dirty="0" err="1" smtClean="0"/>
              <a:t>така</a:t>
            </a:r>
            <a:r>
              <a:rPr lang="en-US" sz="2600" dirty="0" smtClean="0"/>
              <a:t>, </a:t>
            </a:r>
            <a:r>
              <a:rPr lang="en-US" sz="2600" dirty="0" err="1" smtClean="0"/>
              <a:t>треба</a:t>
            </a:r>
            <a:r>
              <a:rPr lang="en-US" sz="2600" dirty="0" smtClean="0"/>
              <a:t> </a:t>
            </a:r>
            <a:r>
              <a:rPr lang="en-US" sz="2600" dirty="0" err="1" smtClean="0"/>
              <a:t>да</a:t>
            </a:r>
            <a:r>
              <a:rPr lang="en-US" sz="2600" dirty="0" smtClean="0"/>
              <a:t> </a:t>
            </a:r>
            <a:r>
              <a:rPr lang="en-US" sz="2600" dirty="0" err="1" smtClean="0"/>
              <a:t>биде</a:t>
            </a:r>
            <a:r>
              <a:rPr lang="en-US" sz="2600" dirty="0" smtClean="0"/>
              <a:t> </a:t>
            </a:r>
            <a:r>
              <a:rPr lang="en-US" sz="2600" dirty="0" err="1" smtClean="0"/>
              <a:t>извршено</a:t>
            </a:r>
            <a:r>
              <a:rPr lang="en-US" sz="2600" dirty="0" smtClean="0"/>
              <a:t> </a:t>
            </a:r>
            <a:r>
              <a:rPr lang="en-US" sz="2600" dirty="0" err="1" smtClean="0"/>
              <a:t>од</a:t>
            </a:r>
            <a:r>
              <a:rPr lang="en-US" sz="2600" dirty="0" smtClean="0"/>
              <a:t> </a:t>
            </a:r>
            <a:r>
              <a:rPr lang="en-US" sz="2600" dirty="0" err="1" smtClean="0"/>
              <a:t>сторителот</a:t>
            </a:r>
            <a:r>
              <a:rPr lang="en-US" sz="2600" dirty="0" smtClean="0"/>
              <a:t> </a:t>
            </a:r>
            <a:r>
              <a:rPr lang="en-US" sz="2600" dirty="0" err="1" smtClean="0"/>
              <a:t>со</a:t>
            </a:r>
            <a:r>
              <a:rPr lang="en-US" sz="2600" dirty="0" smtClean="0"/>
              <a:t> </a:t>
            </a:r>
            <a:r>
              <a:rPr lang="en-US" sz="2600" dirty="0" err="1" smtClean="0"/>
              <a:t>намера</a:t>
            </a:r>
            <a:r>
              <a:rPr lang="en-US" sz="2600" dirty="0" smtClean="0"/>
              <a:t> </a:t>
            </a:r>
            <a:r>
              <a:rPr lang="en-US" sz="2600" dirty="0" err="1" smtClean="0"/>
              <a:t>да</a:t>
            </a:r>
            <a:r>
              <a:rPr lang="en-US" sz="2600" dirty="0" smtClean="0"/>
              <a:t> </a:t>
            </a:r>
            <a:r>
              <a:rPr lang="en-US" sz="2600" dirty="0" err="1" smtClean="0"/>
              <a:t>стекне</a:t>
            </a:r>
            <a:r>
              <a:rPr lang="en-US" sz="2600" dirty="0" smtClean="0"/>
              <a:t> </a:t>
            </a:r>
            <a:r>
              <a:rPr lang="en-US" sz="2600" dirty="0" err="1" smtClean="0"/>
              <a:t>незаконска</a:t>
            </a:r>
            <a:r>
              <a:rPr lang="en-US" sz="2600" dirty="0" smtClean="0"/>
              <a:t> </a:t>
            </a:r>
            <a:r>
              <a:rPr lang="en-US" sz="2600" dirty="0" err="1" smtClean="0"/>
              <a:t>корист</a:t>
            </a:r>
            <a:r>
              <a:rPr lang="en-US" sz="2600" dirty="0" smtClean="0"/>
              <a:t> </a:t>
            </a:r>
            <a:r>
              <a:rPr lang="en-US" sz="2600" dirty="0" err="1" smtClean="0"/>
              <a:t>за</a:t>
            </a:r>
            <a:r>
              <a:rPr lang="en-US" sz="2600" dirty="0" smtClean="0"/>
              <a:t> </a:t>
            </a:r>
            <a:r>
              <a:rPr lang="en-US" sz="2600" dirty="0" err="1" smtClean="0"/>
              <a:t>себе</a:t>
            </a:r>
            <a:r>
              <a:rPr lang="en-US" sz="2600" dirty="0" smtClean="0"/>
              <a:t> </a:t>
            </a:r>
            <a:r>
              <a:rPr lang="en-US" sz="2600" dirty="0" err="1" smtClean="0"/>
              <a:t>или</a:t>
            </a:r>
            <a:r>
              <a:rPr lang="en-US" sz="2600" dirty="0" smtClean="0"/>
              <a:t> </a:t>
            </a:r>
            <a:r>
              <a:rPr lang="en-US" sz="2600" dirty="0" err="1" smtClean="0"/>
              <a:t>за</a:t>
            </a:r>
            <a:r>
              <a:rPr lang="en-US" sz="2600" dirty="0" smtClean="0"/>
              <a:t> </a:t>
            </a:r>
            <a:r>
              <a:rPr lang="en-US" sz="2600" dirty="0" err="1" smtClean="0"/>
              <a:t>некое</a:t>
            </a:r>
            <a:r>
              <a:rPr lang="en-US" sz="2600" dirty="0" smtClean="0"/>
              <a:t> </a:t>
            </a:r>
            <a:r>
              <a:rPr lang="en-US" sz="2600" dirty="0" err="1" smtClean="0"/>
              <a:t>друго</a:t>
            </a:r>
            <a:r>
              <a:rPr lang="en-US" sz="2600" dirty="0" smtClean="0"/>
              <a:t> </a:t>
            </a:r>
            <a:r>
              <a:rPr lang="en-US" sz="2600" dirty="0" err="1" smtClean="0"/>
              <a:t>лице</a:t>
            </a:r>
            <a:endParaRPr lang="en-US" sz="2600" dirty="0" smtClean="0"/>
          </a:p>
        </p:txBody>
      </p:sp>
      <p:sp>
        <p:nvSpPr>
          <p:cNvPr id="880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4FD141C0-7CDD-4A36-B3D5-D78A2D2D1D16}" type="slidenum">
              <a:rPr lang="en-US" smtClean="0">
                <a:solidFill>
                  <a:srgbClr val="898989"/>
                </a:solidFill>
                <a:latin typeface="Calibri" pitchFamily="34" charset="0"/>
              </a:rPr>
              <a:pPr eaLnBrk="1" hangingPunct="1"/>
              <a:t>85</a:t>
            </a:fld>
            <a:endParaRPr lang="en-US" altLang="en-US" smtClean="0">
              <a:solidFill>
                <a:srgbClr val="898989"/>
              </a:solidFill>
              <a:latin typeface="Calibri" pitchFamily="34"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p:cNvSpPr>
            <a:spLocks noGrp="1"/>
          </p:cNvSpPr>
          <p:nvPr>
            <p:ph type="body" idx="1"/>
          </p:nvPr>
        </p:nvSpPr>
        <p:spPr/>
        <p:txBody>
          <a:bodyPr/>
          <a:lstStyle/>
          <a:p>
            <a:pPr eaLnBrk="1" hangingPunct="1">
              <a:buFont typeface="Arial" charset="0"/>
              <a:buNone/>
            </a:pPr>
            <a:endParaRPr lang="en-US" dirty="0" smtClean="0">
              <a:cs typeface="Times New Roman" pitchFamily="18" charset="0"/>
            </a:endParaRPr>
          </a:p>
          <a:p>
            <a:pPr eaLnBrk="1" hangingPunct="1">
              <a:buFont typeface="Arial" charset="0"/>
              <a:buNone/>
            </a:pPr>
            <a:endParaRPr lang="en-US" dirty="0" smtClean="0">
              <a:cs typeface="Times New Roman" pitchFamily="18" charset="0"/>
            </a:endParaRPr>
          </a:p>
          <a:p>
            <a:pPr algn="ctr" eaLnBrk="1" hangingPunct="1">
              <a:buFont typeface="Arial" charset="0"/>
              <a:buNone/>
            </a:pPr>
            <a:r>
              <a:rPr lang="en-US" b="1" i="1" dirty="0" err="1" smtClean="0">
                <a:cs typeface="Times New Roman" pitchFamily="18" charset="0"/>
              </a:rPr>
              <a:t>Кривични</a:t>
            </a:r>
            <a:r>
              <a:rPr lang="en-US" b="1" i="1" dirty="0" smtClean="0">
                <a:cs typeface="Times New Roman" pitchFamily="18" charset="0"/>
              </a:rPr>
              <a:t> </a:t>
            </a:r>
            <a:r>
              <a:rPr lang="en-US" b="1" i="1" dirty="0" err="1" smtClean="0">
                <a:cs typeface="Times New Roman" pitchFamily="18" charset="0"/>
              </a:rPr>
              <a:t>дела</a:t>
            </a:r>
            <a:r>
              <a:rPr lang="en-US" b="1" i="1" dirty="0" smtClean="0">
                <a:cs typeface="Times New Roman" pitchFamily="18" charset="0"/>
              </a:rPr>
              <a:t> </a:t>
            </a:r>
            <a:r>
              <a:rPr lang="en-US" b="1" i="1" dirty="0" err="1" smtClean="0">
                <a:cs typeface="Times New Roman" pitchFamily="18" charset="0"/>
              </a:rPr>
              <a:t>поврзани</a:t>
            </a:r>
            <a:r>
              <a:rPr lang="en-US" b="1" i="1" dirty="0" smtClean="0">
                <a:cs typeface="Times New Roman" pitchFamily="18" charset="0"/>
              </a:rPr>
              <a:t> </a:t>
            </a:r>
            <a:r>
              <a:rPr lang="en-US" b="1" i="1" dirty="0" err="1" smtClean="0">
                <a:cs typeface="Times New Roman" pitchFamily="18" charset="0"/>
              </a:rPr>
              <a:t>со</a:t>
            </a:r>
            <a:r>
              <a:rPr lang="en-US" b="1" i="1" dirty="0" smtClean="0">
                <a:cs typeface="Times New Roman" pitchFamily="18" charset="0"/>
              </a:rPr>
              <a:t> </a:t>
            </a:r>
            <a:r>
              <a:rPr lang="en-US" b="1" i="1" dirty="0" err="1" smtClean="0">
                <a:cs typeface="Times New Roman" pitchFamily="18" charset="0"/>
              </a:rPr>
              <a:t>содржината</a:t>
            </a:r>
            <a:r>
              <a:rPr lang="en-US" b="1" i="1" dirty="0" smtClean="0"/>
              <a:t> </a:t>
            </a:r>
            <a:endParaRPr lang="en-US" dirty="0" smtClean="0"/>
          </a:p>
        </p:txBody>
      </p:sp>
      <p:sp>
        <p:nvSpPr>
          <p:cNvPr id="8909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02A771F-C5D6-430F-8CEB-338606DF3D68}" type="slidenum">
              <a:rPr lang="en-US" smtClean="0">
                <a:solidFill>
                  <a:srgbClr val="898989"/>
                </a:solidFill>
                <a:latin typeface="Calibri" pitchFamily="34" charset="0"/>
              </a:rPr>
              <a:pPr eaLnBrk="1" hangingPunct="1"/>
              <a:t>86</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p:cNvSpPr>
          <p:nvPr>
            <p:ph type="body" idx="1"/>
          </p:nvPr>
        </p:nvSpPr>
        <p:spPr>
          <a:xfrm>
            <a:off x="442913" y="463550"/>
            <a:ext cx="8367712" cy="3067050"/>
          </a:xfrm>
          <a:ln w="38100">
            <a:solidFill>
              <a:srgbClr val="FF0000"/>
            </a:solidFill>
            <a:miter lim="800000"/>
            <a:headEnd/>
            <a:tailEnd/>
          </a:ln>
        </p:spPr>
        <p:txBody>
          <a:bodyPr/>
          <a:lstStyle/>
          <a:p>
            <a:pPr marL="0" indent="0" algn="ctr" eaLnBrk="1" hangingPunct="1">
              <a:lnSpc>
                <a:spcPct val="80000"/>
              </a:lnSpc>
              <a:buFont typeface="Arial" charset="0"/>
              <a:buNone/>
            </a:pPr>
            <a:r>
              <a:rPr lang="en-US" b="1" i="1" dirty="0" err="1" smtClean="0"/>
              <a:t>Детска</a:t>
            </a:r>
            <a:r>
              <a:rPr lang="en-US" b="1" i="1" dirty="0" smtClean="0"/>
              <a:t> </a:t>
            </a:r>
            <a:r>
              <a:rPr lang="en-US" b="1" i="1" dirty="0" err="1" smtClean="0"/>
              <a:t>порнографија</a:t>
            </a:r>
            <a:endParaRPr lang="en-US" b="1" i="1" dirty="0" smtClean="0"/>
          </a:p>
          <a:p>
            <a:pPr marL="0" indent="0" algn="ctr" eaLnBrk="1" hangingPunct="1">
              <a:lnSpc>
                <a:spcPct val="80000"/>
              </a:lnSpc>
              <a:buFont typeface="Arial" charset="0"/>
              <a:buNone/>
            </a:pPr>
            <a:r>
              <a:rPr lang="en-US" b="1" i="1" dirty="0" smtClean="0"/>
              <a:t>(</a:t>
            </a:r>
            <a:r>
              <a:rPr lang="en-US" b="1" i="1" dirty="0" err="1" smtClean="0"/>
              <a:t>Член</a:t>
            </a:r>
            <a:r>
              <a:rPr lang="en-US" b="1" i="1" dirty="0" smtClean="0"/>
              <a:t> 9 - </a:t>
            </a:r>
            <a:r>
              <a:rPr lang="en-US" b="1" i="1" dirty="0" err="1" smtClean="0"/>
              <a:t>Конвенција</a:t>
            </a:r>
            <a:r>
              <a:rPr lang="en-US" b="1" i="1" dirty="0" smtClean="0"/>
              <a:t> </a:t>
            </a:r>
            <a:r>
              <a:rPr lang="en-US" b="1" i="1" dirty="0" err="1" smtClean="0"/>
              <a:t>од</a:t>
            </a:r>
            <a:r>
              <a:rPr lang="en-US" b="1" i="1" dirty="0" smtClean="0"/>
              <a:t> </a:t>
            </a:r>
            <a:r>
              <a:rPr lang="en-US" b="1" i="1" dirty="0" err="1" smtClean="0"/>
              <a:t>Будимпешта</a:t>
            </a:r>
            <a:r>
              <a:rPr lang="en-US" b="1" i="1" dirty="0" smtClean="0"/>
              <a:t>)</a:t>
            </a:r>
          </a:p>
          <a:p>
            <a:pPr marL="0" indent="0" eaLnBrk="1" hangingPunct="1">
              <a:lnSpc>
                <a:spcPct val="80000"/>
              </a:lnSpc>
            </a:pPr>
            <a:endParaRPr lang="en-US" altLang="en-US" sz="2000" dirty="0" smtClean="0"/>
          </a:p>
          <a:p>
            <a:pPr marL="0" indent="0" algn="ctr" eaLnBrk="1" hangingPunct="1">
              <a:lnSpc>
                <a:spcPct val="80000"/>
              </a:lnSpc>
            </a:pPr>
            <a:r>
              <a:rPr lang="en-US" sz="2800" i="1" dirty="0" err="1" smtClean="0"/>
              <a:t>Голема</a:t>
            </a:r>
            <a:r>
              <a:rPr lang="en-US" sz="2800" i="1" dirty="0" smtClean="0"/>
              <a:t> </a:t>
            </a:r>
            <a:r>
              <a:rPr lang="en-US" sz="2800" i="1" dirty="0" err="1" smtClean="0"/>
              <a:t>иновација</a:t>
            </a:r>
            <a:r>
              <a:rPr lang="en-US" sz="2800" dirty="0" smtClean="0"/>
              <a:t> </a:t>
            </a:r>
          </a:p>
          <a:p>
            <a:pPr marL="0" indent="0" algn="ctr" eaLnBrk="1" hangingPunct="1">
              <a:lnSpc>
                <a:spcPct val="80000"/>
              </a:lnSpc>
            </a:pPr>
            <a:r>
              <a:rPr lang="en-US" sz="2800" i="1" dirty="0" err="1" smtClean="0"/>
              <a:t>Криминализација</a:t>
            </a:r>
            <a:r>
              <a:rPr lang="en-US" sz="2800" i="1" dirty="0" smtClean="0"/>
              <a:t> </a:t>
            </a:r>
            <a:r>
              <a:rPr lang="en-US" sz="2800" i="1" dirty="0" err="1" smtClean="0"/>
              <a:t>на</a:t>
            </a:r>
            <a:r>
              <a:rPr lang="en-US" sz="2800" i="1" dirty="0" smtClean="0"/>
              <a:t> </a:t>
            </a:r>
            <a:r>
              <a:rPr lang="en-US" sz="2800" i="1" dirty="0" err="1" smtClean="0"/>
              <a:t>делата</a:t>
            </a:r>
            <a:r>
              <a:rPr lang="en-US" sz="2800" i="1" dirty="0" smtClean="0"/>
              <a:t> </a:t>
            </a:r>
            <a:r>
              <a:rPr lang="en-US" sz="2800" i="1" dirty="0" err="1" smtClean="0"/>
              <a:t>на</a:t>
            </a:r>
            <a:r>
              <a:rPr lang="en-US" sz="2800" i="1" dirty="0" smtClean="0"/>
              <a:t> </a:t>
            </a:r>
            <a:r>
              <a:rPr lang="en-US" sz="2800" i="1" dirty="0" err="1" smtClean="0"/>
              <a:t>детска</a:t>
            </a:r>
            <a:r>
              <a:rPr lang="en-US" sz="2800" i="1" dirty="0" smtClean="0"/>
              <a:t> </a:t>
            </a:r>
            <a:r>
              <a:rPr lang="en-US" sz="2800" i="1" dirty="0" err="1" smtClean="0"/>
              <a:t>порнографија</a:t>
            </a:r>
            <a:r>
              <a:rPr lang="en-US" sz="2800" i="1" dirty="0" smtClean="0"/>
              <a:t>, </a:t>
            </a:r>
            <a:r>
              <a:rPr lang="en-US" sz="2800" i="1" dirty="0" err="1" smtClean="0"/>
              <a:t>извршени</a:t>
            </a:r>
            <a:r>
              <a:rPr lang="en-US" sz="2800" i="1" dirty="0" smtClean="0"/>
              <a:t> </a:t>
            </a:r>
            <a:r>
              <a:rPr lang="en-US" sz="2800" i="1" dirty="0" err="1" smtClean="0"/>
              <a:t>со</a:t>
            </a:r>
            <a:r>
              <a:rPr lang="en-US" sz="2800" i="1" dirty="0" smtClean="0"/>
              <a:t> </a:t>
            </a:r>
            <a:r>
              <a:rPr lang="en-US" sz="2800" i="1" dirty="0" err="1" smtClean="0"/>
              <a:t>помош</a:t>
            </a:r>
            <a:r>
              <a:rPr lang="en-US" sz="2800" i="1" dirty="0" smtClean="0"/>
              <a:t> </a:t>
            </a:r>
            <a:r>
              <a:rPr lang="en-US" sz="2800" i="1" dirty="0" err="1" smtClean="0"/>
              <a:t>на</a:t>
            </a:r>
            <a:r>
              <a:rPr lang="en-US" sz="2800" i="1" dirty="0" smtClean="0"/>
              <a:t> </a:t>
            </a:r>
            <a:r>
              <a:rPr lang="en-US" sz="2800" i="1" dirty="0" err="1" smtClean="0"/>
              <a:t>компјутерски</a:t>
            </a:r>
            <a:r>
              <a:rPr lang="en-US" sz="2800" i="1" dirty="0" smtClean="0"/>
              <a:t> </a:t>
            </a:r>
            <a:r>
              <a:rPr lang="en-US" sz="2800" i="1" dirty="0" err="1" smtClean="0"/>
              <a:t>систем</a:t>
            </a:r>
            <a:r>
              <a:rPr lang="en-US" sz="2800" i="1" dirty="0" smtClean="0"/>
              <a:t> </a:t>
            </a:r>
          </a:p>
          <a:p>
            <a:pPr marL="0" indent="0" algn="ctr" eaLnBrk="1" hangingPunct="1">
              <a:lnSpc>
                <a:spcPct val="80000"/>
              </a:lnSpc>
            </a:pPr>
            <a:endParaRPr lang="en-US" altLang="en-US" sz="2800" i="1" dirty="0" smtClean="0"/>
          </a:p>
          <a:p>
            <a:pPr marL="0" indent="0" eaLnBrk="1" hangingPunct="1">
              <a:lnSpc>
                <a:spcPct val="80000"/>
              </a:lnSpc>
            </a:pPr>
            <a:r>
              <a:rPr lang="en-US" sz="2800" i="1" dirty="0" err="1" smtClean="0"/>
              <a:t>Важни</a:t>
            </a:r>
            <a:r>
              <a:rPr lang="en-US" sz="2800" i="1" dirty="0" smtClean="0"/>
              <a:t> </a:t>
            </a:r>
            <a:r>
              <a:rPr lang="en-US" sz="2800" i="1" dirty="0" err="1" smtClean="0"/>
              <a:t>аспекти</a:t>
            </a:r>
            <a:r>
              <a:rPr lang="en-US" sz="2800" i="1" dirty="0" smtClean="0"/>
              <a:t>:</a:t>
            </a:r>
            <a:r>
              <a:rPr lang="en-US" sz="2800" dirty="0" smtClean="0"/>
              <a:t> </a:t>
            </a:r>
          </a:p>
          <a:p>
            <a:pPr lvl="1" eaLnBrk="1" hangingPunct="1">
              <a:lnSpc>
                <a:spcPct val="80000"/>
              </a:lnSpc>
              <a:buFont typeface="Arial" charset="0"/>
              <a:buChar char="•"/>
            </a:pPr>
            <a:r>
              <a:rPr lang="en-US" sz="2400" i="1" dirty="0" err="1" smtClean="0"/>
              <a:t>Криминализација</a:t>
            </a:r>
            <a:r>
              <a:rPr lang="en-US" sz="2400" i="1" dirty="0" smtClean="0"/>
              <a:t> </a:t>
            </a:r>
            <a:r>
              <a:rPr lang="en-US" sz="2400" i="1" dirty="0" err="1" smtClean="0"/>
              <a:t>на</a:t>
            </a:r>
            <a:r>
              <a:rPr lang="en-US" sz="2400" i="1" dirty="0" smtClean="0"/>
              <a:t> „</a:t>
            </a:r>
            <a:r>
              <a:rPr lang="en-US" sz="2400" i="1" dirty="0" err="1" smtClean="0"/>
              <a:t>псевдослики</a:t>
            </a:r>
            <a:r>
              <a:rPr lang="en-US" sz="2400" i="1" dirty="0" smtClean="0"/>
              <a:t>“;</a:t>
            </a:r>
          </a:p>
          <a:p>
            <a:pPr lvl="1" eaLnBrk="1" hangingPunct="1">
              <a:lnSpc>
                <a:spcPct val="80000"/>
              </a:lnSpc>
              <a:buFont typeface="Arial" charset="0"/>
              <a:buChar char="•"/>
            </a:pPr>
            <a:r>
              <a:rPr lang="en-US" sz="2400" i="1" dirty="0" err="1" smtClean="0"/>
              <a:t>Казнување</a:t>
            </a:r>
            <a:r>
              <a:rPr lang="en-US" sz="2400" i="1" dirty="0" smtClean="0"/>
              <a:t> </a:t>
            </a:r>
            <a:r>
              <a:rPr lang="en-US" sz="2400" i="1" dirty="0" err="1" smtClean="0"/>
              <a:t>само</a:t>
            </a:r>
            <a:r>
              <a:rPr lang="en-US" sz="2400" i="1" dirty="0" smtClean="0"/>
              <a:t> </a:t>
            </a:r>
            <a:r>
              <a:rPr lang="en-US" sz="2400" i="1" dirty="0" err="1" smtClean="0"/>
              <a:t>за</a:t>
            </a:r>
            <a:r>
              <a:rPr lang="en-US" sz="2400" i="1" dirty="0" smtClean="0"/>
              <a:t> </a:t>
            </a:r>
            <a:r>
              <a:rPr lang="en-US" sz="2400" i="1" dirty="0" err="1" smtClean="0"/>
              <a:t>поседување</a:t>
            </a:r>
            <a:r>
              <a:rPr lang="en-US" sz="2400" i="1" dirty="0" smtClean="0"/>
              <a:t> </a:t>
            </a:r>
            <a:r>
              <a:rPr lang="en-US" sz="2400" i="1" dirty="0" err="1" smtClean="0"/>
              <a:t>материјали</a:t>
            </a:r>
            <a:r>
              <a:rPr lang="en-US" sz="2400" i="1" dirty="0" smtClean="0"/>
              <a:t> </a:t>
            </a:r>
            <a:r>
              <a:rPr lang="en-US" sz="2400" i="1" dirty="0" err="1" smtClean="0"/>
              <a:t>со</a:t>
            </a:r>
            <a:r>
              <a:rPr lang="en-US" sz="2400" i="1" dirty="0" smtClean="0"/>
              <a:t> </a:t>
            </a:r>
            <a:r>
              <a:rPr lang="en-US" sz="2400" i="1" dirty="0" err="1" smtClean="0"/>
              <a:t>детска</a:t>
            </a:r>
            <a:r>
              <a:rPr lang="en-US" sz="2400" i="1" dirty="0" smtClean="0"/>
              <a:t> </a:t>
            </a:r>
            <a:r>
              <a:rPr lang="en-US" sz="2400" i="1" dirty="0" err="1" smtClean="0"/>
              <a:t>порнографија</a:t>
            </a:r>
            <a:r>
              <a:rPr lang="en-US" sz="2400" i="1" dirty="0" smtClean="0"/>
              <a:t> </a:t>
            </a:r>
            <a:endParaRPr lang="en-US" sz="2400" dirty="0" smtClean="0"/>
          </a:p>
          <a:p>
            <a:pPr lvl="2" eaLnBrk="1" hangingPunct="1">
              <a:lnSpc>
                <a:spcPct val="80000"/>
              </a:lnSpc>
            </a:pPr>
            <a:r>
              <a:rPr lang="en-US" sz="2000" i="1" dirty="0" err="1" smtClean="0"/>
              <a:t>Не</a:t>
            </a:r>
            <a:r>
              <a:rPr lang="en-US" sz="2000" i="1" dirty="0" smtClean="0"/>
              <a:t> е </a:t>
            </a:r>
            <a:r>
              <a:rPr lang="en-US" sz="2000" i="1" dirty="0" err="1" smtClean="0"/>
              <a:t>опфатено</a:t>
            </a:r>
            <a:r>
              <a:rPr lang="en-US" sz="2000" i="1" dirty="0" smtClean="0"/>
              <a:t> </a:t>
            </a:r>
            <a:r>
              <a:rPr lang="en-US" sz="2000" i="1" dirty="0" err="1" smtClean="0"/>
              <a:t>од</a:t>
            </a:r>
            <a:r>
              <a:rPr lang="en-US" sz="2000" i="1" dirty="0" smtClean="0"/>
              <a:t> </a:t>
            </a:r>
            <a:r>
              <a:rPr lang="en-US" sz="2000" i="1" dirty="0" err="1" smtClean="0"/>
              <a:t>повеќе</a:t>
            </a:r>
            <a:r>
              <a:rPr lang="en-US" sz="2000" i="1" dirty="0" smtClean="0"/>
              <a:t> </a:t>
            </a:r>
            <a:r>
              <a:rPr lang="en-US" sz="2000" i="1" dirty="0" err="1" smtClean="0"/>
              <a:t>законодавства</a:t>
            </a:r>
            <a:endParaRPr lang="en-US" sz="2000" i="1" dirty="0" smtClean="0"/>
          </a:p>
          <a:p>
            <a:pPr lvl="2" eaLnBrk="1" hangingPunct="1">
              <a:lnSpc>
                <a:spcPct val="80000"/>
              </a:lnSpc>
            </a:pPr>
            <a:r>
              <a:rPr lang="en-US" sz="2000" i="1" dirty="0" err="1" smtClean="0"/>
              <a:t>Многу</a:t>
            </a:r>
            <a:r>
              <a:rPr lang="en-US" sz="2000" i="1" dirty="0" smtClean="0"/>
              <a:t> </a:t>
            </a:r>
            <a:r>
              <a:rPr lang="en-US" sz="2000" i="1" dirty="0" err="1" smtClean="0"/>
              <a:t>чест</a:t>
            </a:r>
            <a:r>
              <a:rPr lang="en-US" sz="2000" i="1" dirty="0" smtClean="0"/>
              <a:t> </a:t>
            </a:r>
            <a:r>
              <a:rPr lang="en-US" sz="2000" i="1" dirty="0" err="1" smtClean="0"/>
              <a:t>пристап</a:t>
            </a:r>
            <a:r>
              <a:rPr lang="en-US" sz="2000" i="1" dirty="0" smtClean="0"/>
              <a:t> </a:t>
            </a:r>
            <a:r>
              <a:rPr lang="en-US" sz="2000" i="1" dirty="0" err="1" smtClean="0"/>
              <a:t>од</a:t>
            </a:r>
            <a:r>
              <a:rPr lang="en-US" sz="2000" i="1" dirty="0" smtClean="0"/>
              <a:t> </a:t>
            </a:r>
            <a:r>
              <a:rPr lang="en-US" sz="2000" i="1" dirty="0" err="1" smtClean="0"/>
              <a:t>сите</a:t>
            </a:r>
            <a:r>
              <a:rPr lang="en-US" sz="2000" i="1" dirty="0" smtClean="0"/>
              <a:t> </a:t>
            </a:r>
            <a:r>
              <a:rPr lang="en-US" sz="2000" i="1" dirty="0" err="1" smtClean="0"/>
              <a:t>меѓународни</a:t>
            </a:r>
            <a:r>
              <a:rPr lang="en-US" sz="2000" i="1" dirty="0" smtClean="0"/>
              <a:t> </a:t>
            </a:r>
            <a:r>
              <a:rPr lang="en-US" sz="2000" i="1" dirty="0" err="1" smtClean="0"/>
              <a:t>форуми</a:t>
            </a:r>
            <a:r>
              <a:rPr lang="en-US" sz="2000" i="1" dirty="0" smtClean="0"/>
              <a:t> (</a:t>
            </a:r>
            <a:r>
              <a:rPr lang="en-US" sz="2000" i="1" dirty="0" err="1" smtClean="0"/>
              <a:t>на</a:t>
            </a:r>
            <a:r>
              <a:rPr lang="en-US" sz="2000" i="1" dirty="0" smtClean="0"/>
              <a:t> </a:t>
            </a:r>
            <a:r>
              <a:rPr lang="en-US" sz="2000" i="1" dirty="0" err="1" smtClean="0"/>
              <a:t>пример</a:t>
            </a:r>
            <a:r>
              <a:rPr lang="en-US" sz="2000" i="1" dirty="0" smtClean="0"/>
              <a:t>, ОН)</a:t>
            </a:r>
          </a:p>
          <a:p>
            <a:pPr lvl="2" eaLnBrk="1" hangingPunct="1">
              <a:lnSpc>
                <a:spcPct val="80000"/>
              </a:lnSpc>
            </a:pPr>
            <a:r>
              <a:rPr lang="en-US" sz="2000" i="1" dirty="0" err="1" smtClean="0"/>
              <a:t>Европска</a:t>
            </a:r>
            <a:r>
              <a:rPr lang="en-US" sz="2000" i="1" dirty="0" smtClean="0"/>
              <a:t> </a:t>
            </a:r>
            <a:r>
              <a:rPr lang="en-US" sz="2000" i="1" dirty="0" err="1" smtClean="0"/>
              <a:t>Унија</a:t>
            </a:r>
            <a:r>
              <a:rPr lang="en-US" sz="2000" dirty="0" smtClean="0"/>
              <a:t> </a:t>
            </a:r>
          </a:p>
          <a:p>
            <a:pPr lvl="3" eaLnBrk="1" hangingPunct="1">
              <a:lnSpc>
                <a:spcPct val="80000"/>
              </a:lnSpc>
              <a:buFont typeface="Arial" charset="0"/>
              <a:buChar char="•"/>
            </a:pPr>
            <a:r>
              <a:rPr lang="en-US" sz="1600" i="1" dirty="0" err="1" smtClean="0"/>
              <a:t>Го</a:t>
            </a:r>
            <a:r>
              <a:rPr lang="en-US" sz="1600" i="1" dirty="0" smtClean="0"/>
              <a:t> </a:t>
            </a:r>
            <a:r>
              <a:rPr lang="en-US" sz="1600" i="1" dirty="0" err="1" smtClean="0"/>
              <a:t>наведува</a:t>
            </a:r>
            <a:r>
              <a:rPr lang="en-US" sz="1600" i="1" dirty="0" smtClean="0"/>
              <a:t> и </a:t>
            </a:r>
            <a:r>
              <a:rPr lang="en-US" sz="1600" i="1" dirty="0" err="1" smtClean="0"/>
              <a:t>самото</a:t>
            </a:r>
            <a:r>
              <a:rPr lang="en-US" sz="1600" i="1" dirty="0" smtClean="0"/>
              <a:t> </a:t>
            </a:r>
            <a:r>
              <a:rPr lang="en-US" sz="1600" i="1" dirty="0" err="1" smtClean="0"/>
              <a:t>поседување</a:t>
            </a:r>
            <a:r>
              <a:rPr lang="en-US" sz="1600" i="1" dirty="0" smtClean="0"/>
              <a:t> </a:t>
            </a:r>
            <a:r>
              <a:rPr lang="en-US" sz="1600" i="1" dirty="0" err="1" smtClean="0"/>
              <a:t>на</a:t>
            </a:r>
            <a:r>
              <a:rPr lang="en-US" sz="1600" i="1" dirty="0" smtClean="0"/>
              <a:t> </a:t>
            </a:r>
            <a:r>
              <a:rPr lang="en-US" sz="1600" i="1" dirty="0" err="1" smtClean="0"/>
              <a:t>материјали</a:t>
            </a:r>
            <a:r>
              <a:rPr lang="en-US" sz="1600" i="1" dirty="0" smtClean="0"/>
              <a:t> </a:t>
            </a:r>
            <a:r>
              <a:rPr lang="en-US" sz="1600" i="1" dirty="0" err="1" smtClean="0"/>
              <a:t>со</a:t>
            </a:r>
            <a:r>
              <a:rPr lang="en-US" sz="1600" i="1" dirty="0" smtClean="0"/>
              <a:t> </a:t>
            </a:r>
            <a:r>
              <a:rPr lang="en-US" sz="1600" i="1" dirty="0" err="1" smtClean="0"/>
              <a:t>детска</a:t>
            </a:r>
            <a:r>
              <a:rPr lang="en-US" sz="1600" i="1" dirty="0" smtClean="0"/>
              <a:t> </a:t>
            </a:r>
            <a:r>
              <a:rPr lang="en-US" sz="1600" i="1" dirty="0" err="1" smtClean="0"/>
              <a:t>порнографија</a:t>
            </a:r>
            <a:r>
              <a:rPr lang="en-US" sz="1600" i="1" dirty="0" smtClean="0"/>
              <a:t> </a:t>
            </a:r>
            <a:endParaRPr lang="en-US" altLang="en-US" i="1" dirty="0" smtClean="0"/>
          </a:p>
          <a:p>
            <a:pPr lvl="3" eaLnBrk="1" hangingPunct="1">
              <a:lnSpc>
                <a:spcPct val="80000"/>
              </a:lnSpc>
              <a:buFont typeface="Arial" charset="0"/>
              <a:buChar char="•"/>
            </a:pPr>
            <a:r>
              <a:rPr lang="en-US" sz="1600" i="1" dirty="0" err="1" smtClean="0"/>
              <a:t>Директива</a:t>
            </a:r>
            <a:r>
              <a:rPr lang="en-US" sz="1600" i="1" dirty="0" smtClean="0"/>
              <a:t> 2011/92/ЕУ </a:t>
            </a:r>
            <a:r>
              <a:rPr lang="en-US" sz="1600" i="1" dirty="0" err="1" smtClean="0"/>
              <a:t>од</a:t>
            </a:r>
            <a:r>
              <a:rPr lang="en-US" sz="1600" i="1" dirty="0" smtClean="0"/>
              <a:t> </a:t>
            </a:r>
            <a:r>
              <a:rPr lang="en-US" sz="1600" i="1" dirty="0" err="1" smtClean="0"/>
              <a:t>Европскиот</a:t>
            </a:r>
            <a:r>
              <a:rPr lang="en-US" sz="1600" i="1" dirty="0" smtClean="0"/>
              <a:t> </a:t>
            </a:r>
            <a:r>
              <a:rPr lang="en-US" sz="1600" i="1" dirty="0" err="1" smtClean="0"/>
              <a:t>парламент</a:t>
            </a:r>
            <a:r>
              <a:rPr lang="en-US" sz="1600" i="1" dirty="0" smtClean="0"/>
              <a:t> и </a:t>
            </a:r>
            <a:r>
              <a:rPr lang="en-US" sz="1600" i="1" dirty="0" err="1" smtClean="0"/>
              <a:t>од</a:t>
            </a:r>
            <a:r>
              <a:rPr lang="en-US" sz="1600" i="1" dirty="0" smtClean="0"/>
              <a:t> </a:t>
            </a:r>
            <a:r>
              <a:rPr lang="en-US" sz="1600" i="1" dirty="0" err="1" smtClean="0"/>
              <a:t>Советот</a:t>
            </a:r>
            <a:endParaRPr lang="en-US" sz="1600" i="1" dirty="0" smtClean="0"/>
          </a:p>
        </p:txBody>
      </p:sp>
      <p:sp>
        <p:nvSpPr>
          <p:cNvPr id="9011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00115BB-56EC-4C35-A783-2D1A902C12E3}" type="slidenum">
              <a:rPr lang="en-US" smtClean="0">
                <a:solidFill>
                  <a:srgbClr val="898989"/>
                </a:solidFill>
                <a:latin typeface="Calibri" pitchFamily="34" charset="0"/>
              </a:rPr>
              <a:pPr eaLnBrk="1" hangingPunct="1"/>
              <a:t>87</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p:cNvSpPr>
          <p:nvPr>
            <p:ph type="title"/>
          </p:nvPr>
        </p:nvSpPr>
        <p:spPr/>
        <p:txBody>
          <a:bodyPr/>
          <a:lstStyle/>
          <a:p>
            <a:pPr eaLnBrk="1" hangingPunct="1"/>
            <a:r>
              <a:rPr lang="en-US" sz="3600" b="1" smtClean="0"/>
              <a:t>Член 9 – Кривични дела поврзани со детска порнографија </a:t>
            </a:r>
          </a:p>
        </p:txBody>
      </p:sp>
      <p:sp>
        <p:nvSpPr>
          <p:cNvPr id="95235" name="Rectangle 3"/>
          <p:cNvSpPr>
            <a:spLocks noGrp="1"/>
          </p:cNvSpPr>
          <p:nvPr>
            <p:ph type="body" idx="1"/>
          </p:nvPr>
        </p:nvSpPr>
        <p:spPr>
          <a:xfrm>
            <a:off x="457200" y="1643063"/>
            <a:ext cx="8229600" cy="4378325"/>
          </a:xfrm>
        </p:spPr>
        <p:txBody>
          <a:bodyPr/>
          <a:lstStyle/>
          <a:p>
            <a:pPr marL="457200" indent="-457200" algn="just" eaLnBrk="1" hangingPunct="1">
              <a:buFont typeface="+mj-lt"/>
              <a:buAutoNum type="arabicPeriod"/>
              <a:defRPr/>
            </a:pPr>
            <a:r>
              <a:rPr lang="mk" sz="2400" dirty="0">
                <a:latin typeface="+mj-lt"/>
                <a:ea typeface="+mn-ea"/>
                <a:cs typeface="Times New Roman" pitchFamily="18" charset="0"/>
              </a:rPr>
              <a:t>Секоја страна треба да усвои такви законодавни и други неопходни мерки, со цел во нејзиното национално право како кривично дело, ако е извршено со намера и бесправно, да се квалификува следново однесување:</a:t>
            </a:r>
          </a:p>
          <a:p>
            <a:pPr marL="857250" lvl="1" indent="-457200" algn="just" eaLnBrk="1" hangingPunct="1">
              <a:buFont typeface="+mj-lt"/>
              <a:buAutoNum type="alphaLcParenR"/>
              <a:defRPr/>
            </a:pPr>
            <a:r>
              <a:rPr lang="mk" sz="2000" dirty="0">
                <a:latin typeface="+mj-lt"/>
                <a:ea typeface="+mn-ea"/>
                <a:cs typeface="Times New Roman" pitchFamily="18" charset="0"/>
              </a:rPr>
              <a:t>производство на детска порнографија, со цел нејзино дистрибуирање преку компјутерски систем;</a:t>
            </a:r>
          </a:p>
          <a:p>
            <a:pPr marL="857250" lvl="1" indent="-457200" algn="just" eaLnBrk="1" hangingPunct="1">
              <a:buFont typeface="+mj-lt"/>
              <a:buAutoNum type="alphaLcParenR"/>
              <a:defRPr/>
            </a:pPr>
            <a:r>
              <a:rPr lang="mk" sz="2000" dirty="0">
                <a:latin typeface="+mj-lt"/>
                <a:ea typeface="+mn-ea"/>
                <a:cs typeface="Times New Roman" pitchFamily="18" charset="0"/>
              </a:rPr>
              <a:t>нудење или ставање на располагање на детска порнографија преку компјутерски систем;</a:t>
            </a:r>
          </a:p>
          <a:p>
            <a:pPr marL="857250" lvl="1" indent="-457200" algn="just" eaLnBrk="1" hangingPunct="1">
              <a:buFont typeface="+mj-lt"/>
              <a:buAutoNum type="alphaLcParenR"/>
              <a:defRPr/>
            </a:pPr>
            <a:r>
              <a:rPr lang="mk" sz="2000" dirty="0">
                <a:latin typeface="+mj-lt"/>
                <a:ea typeface="+mn-ea"/>
                <a:cs typeface="Times New Roman" pitchFamily="18" charset="0"/>
              </a:rPr>
              <a:t>дистрибуирање или пренос на детска порнографија преку компјутерски систем;</a:t>
            </a:r>
          </a:p>
          <a:p>
            <a:pPr marL="857250" lvl="1" indent="-457200" algn="just" eaLnBrk="1" hangingPunct="1">
              <a:buFont typeface="+mj-lt"/>
              <a:buAutoNum type="alphaLcParenR"/>
              <a:defRPr/>
            </a:pPr>
            <a:r>
              <a:rPr lang="mk" sz="2000" dirty="0">
                <a:latin typeface="+mj-lt"/>
                <a:ea typeface="+mn-ea"/>
                <a:cs typeface="Times New Roman" pitchFamily="18" charset="0"/>
              </a:rPr>
              <a:t>набавување детска порнографија преку компјутерски систем за себе или за некој друг;</a:t>
            </a:r>
          </a:p>
          <a:p>
            <a:pPr marL="857250" lvl="1" indent="-457200" algn="just" eaLnBrk="1" hangingPunct="1">
              <a:buFont typeface="+mj-lt"/>
              <a:buAutoNum type="alphaLcParenR"/>
              <a:defRPr/>
            </a:pPr>
            <a:r>
              <a:rPr lang="mk" sz="2000" dirty="0">
                <a:latin typeface="+mj-lt"/>
                <a:ea typeface="+mn-ea"/>
                <a:cs typeface="Times New Roman" pitchFamily="18" charset="0"/>
              </a:rPr>
              <a:t>поседување детска порнографија во компјутерски систем или на медиум за чување компјутерски податоци</a:t>
            </a:r>
            <a:r>
              <a:rPr lang="mk" sz="2000" dirty="0" smtClean="0">
                <a:latin typeface="+mj-lt"/>
                <a:ea typeface="+mn-ea"/>
                <a:cs typeface="Times New Roman" pitchFamily="18" charset="0"/>
              </a:rPr>
              <a:t>.</a:t>
            </a:r>
            <a:r>
              <a:rPr lang="mk" sz="1800" dirty="0" smtClean="0">
                <a:latin typeface="+mj-lt"/>
                <a:ea typeface="+mn-ea"/>
                <a:cs typeface="+mn-cs"/>
              </a:rPr>
              <a:t> </a:t>
            </a:r>
            <a:endParaRPr lang="mk" dirty="0">
              <a:ea typeface="MS PGothic" pitchFamily="34" charset="-128"/>
            </a:endParaRPr>
          </a:p>
        </p:txBody>
      </p:sp>
      <p:sp>
        <p:nvSpPr>
          <p:cNvPr id="9114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4621CE2-6E87-4217-AFCC-652F38743954}" type="slidenum">
              <a:rPr lang="en-US" smtClean="0">
                <a:solidFill>
                  <a:srgbClr val="898989"/>
                </a:solidFill>
                <a:latin typeface="Calibri" pitchFamily="34" charset="0"/>
              </a:rPr>
              <a:pPr eaLnBrk="1" hangingPunct="1"/>
              <a:t>88</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p:cNvSpPr>
          <p:nvPr>
            <p:ph type="title"/>
          </p:nvPr>
        </p:nvSpPr>
        <p:spPr/>
        <p:txBody>
          <a:bodyPr/>
          <a:lstStyle/>
          <a:p>
            <a:pPr eaLnBrk="1" hangingPunct="1"/>
            <a:r>
              <a:rPr lang="en-US" sz="3600" b="1" smtClean="0"/>
              <a:t>Член 9 – Кривични дела поврзани со детска порнографија </a:t>
            </a:r>
          </a:p>
        </p:txBody>
      </p:sp>
      <p:sp>
        <p:nvSpPr>
          <p:cNvPr id="92163" name="Rectangle 3"/>
          <p:cNvSpPr>
            <a:spLocks noGrp="1"/>
          </p:cNvSpPr>
          <p:nvPr>
            <p:ph type="body" idx="1"/>
          </p:nvPr>
        </p:nvSpPr>
        <p:spPr>
          <a:xfrm>
            <a:off x="457200" y="1291029"/>
            <a:ext cx="8229600" cy="4525963"/>
          </a:xfrm>
        </p:spPr>
        <p:txBody>
          <a:bodyPr/>
          <a:lstStyle/>
          <a:p>
            <a:pPr marL="457200" indent="-457200" algn="just" eaLnBrk="1" hangingPunct="1">
              <a:buFont typeface="Calibri" pitchFamily="34" charset="0"/>
              <a:buAutoNum type="arabicPeriod" startAt="2"/>
            </a:pPr>
            <a:r>
              <a:rPr lang="en-US" sz="2400" dirty="0" err="1" smtClean="0"/>
              <a:t>За</a:t>
            </a:r>
            <a:r>
              <a:rPr lang="en-US" sz="2400" dirty="0" smtClean="0"/>
              <a:t> </a:t>
            </a:r>
            <a:r>
              <a:rPr lang="en-US" sz="2400" dirty="0" err="1" smtClean="0"/>
              <a:t>потребите</a:t>
            </a:r>
            <a:r>
              <a:rPr lang="en-US" sz="2400" dirty="0" smtClean="0"/>
              <a:t> </a:t>
            </a:r>
            <a:r>
              <a:rPr lang="en-US" sz="2400" dirty="0" err="1" smtClean="0"/>
              <a:t>на</a:t>
            </a:r>
            <a:r>
              <a:rPr lang="en-US" sz="2400" dirty="0" smtClean="0"/>
              <a:t> </a:t>
            </a:r>
            <a:r>
              <a:rPr lang="en-US" sz="2400" dirty="0" err="1" smtClean="0"/>
              <a:t>став</a:t>
            </a:r>
            <a:r>
              <a:rPr lang="en-US" sz="2400" dirty="0" smtClean="0"/>
              <a:t> 1 </a:t>
            </a:r>
            <a:r>
              <a:rPr lang="en-US" sz="2400" dirty="0" err="1" smtClean="0"/>
              <a:t>погоре</a:t>
            </a:r>
            <a:r>
              <a:rPr lang="en-US" sz="2400" dirty="0" smtClean="0"/>
              <a:t> „</a:t>
            </a:r>
            <a:r>
              <a:rPr lang="en-US" sz="2400" dirty="0" err="1" smtClean="0"/>
              <a:t>детска</a:t>
            </a:r>
            <a:r>
              <a:rPr lang="en-US" sz="2400" dirty="0" smtClean="0"/>
              <a:t> </a:t>
            </a:r>
            <a:r>
              <a:rPr lang="en-US" sz="2400" dirty="0" err="1" smtClean="0"/>
              <a:t>порнографија</a:t>
            </a:r>
            <a:r>
              <a:rPr lang="en-US" sz="2400" dirty="0" smtClean="0"/>
              <a:t>“ </a:t>
            </a:r>
            <a:r>
              <a:rPr lang="en-US" sz="2400" dirty="0" err="1" smtClean="0"/>
              <a:t>претставува</a:t>
            </a:r>
            <a:r>
              <a:rPr lang="en-US" sz="2400" dirty="0" smtClean="0"/>
              <a:t> </a:t>
            </a:r>
            <a:r>
              <a:rPr lang="en-US" sz="2400" dirty="0" err="1" smtClean="0"/>
              <a:t>порнографски</a:t>
            </a:r>
            <a:r>
              <a:rPr lang="en-US" sz="2400" dirty="0" smtClean="0"/>
              <a:t> </a:t>
            </a:r>
            <a:r>
              <a:rPr lang="en-US" sz="2400" dirty="0" err="1" smtClean="0"/>
              <a:t>материјал</a:t>
            </a:r>
            <a:r>
              <a:rPr lang="en-US" sz="2400" dirty="0" smtClean="0"/>
              <a:t> </a:t>
            </a:r>
            <a:r>
              <a:rPr lang="en-US" sz="2400" dirty="0" err="1" smtClean="0"/>
              <a:t>што</a:t>
            </a:r>
            <a:r>
              <a:rPr lang="en-US" sz="2400" dirty="0" smtClean="0"/>
              <a:t> </a:t>
            </a:r>
            <a:r>
              <a:rPr lang="en-US" sz="2400" dirty="0" err="1" smtClean="0"/>
              <a:t>визуелно</a:t>
            </a:r>
            <a:r>
              <a:rPr lang="en-US" sz="2400" dirty="0" smtClean="0"/>
              <a:t> </a:t>
            </a:r>
            <a:r>
              <a:rPr lang="en-US" sz="2400" dirty="0" err="1" smtClean="0"/>
              <a:t>претставува</a:t>
            </a:r>
            <a:r>
              <a:rPr lang="en-US" sz="2400" dirty="0" smtClean="0"/>
              <a:t>:</a:t>
            </a:r>
          </a:p>
          <a:p>
            <a:pPr marL="857250" lvl="1" indent="-457200" algn="just" eaLnBrk="1" hangingPunct="1">
              <a:buFont typeface="Calibri" pitchFamily="34" charset="0"/>
              <a:buAutoNum type="alphaLcParenR"/>
            </a:pPr>
            <a:r>
              <a:rPr lang="en-US" sz="2000" dirty="0" err="1" smtClean="0"/>
              <a:t>малолетно</a:t>
            </a:r>
            <a:r>
              <a:rPr lang="en-US" sz="2000" dirty="0" smtClean="0"/>
              <a:t> </a:t>
            </a:r>
            <a:r>
              <a:rPr lang="en-US" sz="2000" dirty="0" err="1" smtClean="0"/>
              <a:t>лице</a:t>
            </a:r>
            <a:r>
              <a:rPr lang="en-US" sz="2000" dirty="0" smtClean="0"/>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857250" lvl="1" indent="-457200" algn="just" eaLnBrk="1" hangingPunct="1">
              <a:buFont typeface="Calibri" pitchFamily="34" charset="0"/>
              <a:buAutoNum type="alphaLcParenR"/>
            </a:pPr>
            <a:r>
              <a:rPr lang="en-US" sz="2000" dirty="0" err="1" smtClean="0"/>
              <a:t>лице</a:t>
            </a:r>
            <a:r>
              <a:rPr lang="en-US" sz="2000" dirty="0" smtClean="0"/>
              <a:t> </a:t>
            </a:r>
            <a:r>
              <a:rPr lang="en-US" sz="2000" dirty="0" err="1" smtClean="0"/>
              <a:t>што</a:t>
            </a:r>
            <a:r>
              <a:rPr lang="en-US" sz="2000" dirty="0" smtClean="0"/>
              <a:t> </a:t>
            </a:r>
            <a:r>
              <a:rPr lang="en-US" sz="2000" dirty="0" err="1" smtClean="0"/>
              <a:t>изгледа</a:t>
            </a:r>
            <a:r>
              <a:rPr lang="en-US" sz="2000" dirty="0" smtClean="0"/>
              <a:t> </a:t>
            </a:r>
            <a:r>
              <a:rPr lang="en-US" sz="2000" dirty="0" err="1" smtClean="0"/>
              <a:t>како</a:t>
            </a:r>
            <a:r>
              <a:rPr lang="en-US" sz="2000" dirty="0" smtClean="0"/>
              <a:t> </a:t>
            </a:r>
            <a:r>
              <a:rPr lang="en-US" sz="2000" dirty="0" err="1" smtClean="0"/>
              <a:t>малолетно</a:t>
            </a:r>
            <a:r>
              <a:rPr lang="en-US" sz="2000" dirty="0" smtClean="0"/>
              <a:t> </a:t>
            </a:r>
            <a:r>
              <a:rPr lang="en-US" sz="2000" dirty="0" err="1" smtClean="0"/>
              <a:t>лице</a:t>
            </a:r>
            <a:r>
              <a:rPr lang="en-US" sz="2000" dirty="0" smtClean="0"/>
              <a:t>, а </a:t>
            </a:r>
            <a:r>
              <a:rPr lang="en-US" sz="2000" dirty="0" err="1" smtClean="0"/>
              <a:t>кое</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857250" lvl="1" indent="-457200" algn="just" eaLnBrk="1" hangingPunct="1">
              <a:buFont typeface="Calibri" pitchFamily="34" charset="0"/>
              <a:buAutoNum type="alphaLcParenR"/>
            </a:pPr>
            <a:r>
              <a:rPr lang="en-US" sz="2000" dirty="0" err="1" smtClean="0"/>
              <a:t>реалистични</a:t>
            </a:r>
            <a:r>
              <a:rPr lang="en-US" sz="2000" dirty="0" smtClean="0"/>
              <a:t> </a:t>
            </a:r>
            <a:r>
              <a:rPr lang="en-US" sz="2000" dirty="0" err="1" smtClean="0"/>
              <a:t>слики</a:t>
            </a:r>
            <a:r>
              <a:rPr lang="en-US" sz="2000" dirty="0" smtClean="0"/>
              <a:t> </a:t>
            </a:r>
            <a:r>
              <a:rPr lang="en-US" sz="2000" dirty="0" err="1" smtClean="0"/>
              <a:t>на</a:t>
            </a:r>
            <a:r>
              <a:rPr lang="en-US" sz="2000" dirty="0" smtClean="0"/>
              <a:t> </a:t>
            </a:r>
            <a:r>
              <a:rPr lang="en-US" sz="2000" dirty="0" err="1" smtClean="0"/>
              <a:t>кои</a:t>
            </a:r>
            <a:r>
              <a:rPr lang="en-US" sz="2000" dirty="0" smtClean="0"/>
              <a:t> е </a:t>
            </a:r>
            <a:r>
              <a:rPr lang="en-US" sz="2000" dirty="0" err="1" smtClean="0"/>
              <a:t>претставено</a:t>
            </a:r>
            <a:r>
              <a:rPr lang="en-US" sz="2000" dirty="0" smtClean="0"/>
              <a:t> </a:t>
            </a:r>
            <a:r>
              <a:rPr lang="en-US" sz="2000" dirty="0" err="1" smtClean="0"/>
              <a:t>малолетно</a:t>
            </a:r>
            <a:r>
              <a:rPr lang="en-US" sz="2000" dirty="0" smtClean="0"/>
              <a:t> </a:t>
            </a:r>
            <a:r>
              <a:rPr lang="en-US" sz="2000" dirty="0" err="1" smtClean="0"/>
              <a:t>лице</a:t>
            </a:r>
            <a:r>
              <a:rPr lang="en-US" sz="2000" dirty="0" smtClean="0"/>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457200" indent="-457200" algn="just" eaLnBrk="1" hangingPunct="1">
              <a:buFont typeface="Calibri" pitchFamily="34" charset="0"/>
              <a:buAutoNum type="arabicPeriod" startAt="3"/>
            </a:pPr>
            <a:r>
              <a:rPr lang="en-US" sz="2400" dirty="0" err="1" smtClean="0"/>
              <a:t>За</a:t>
            </a:r>
            <a:r>
              <a:rPr lang="en-US" sz="2400" dirty="0" smtClean="0"/>
              <a:t> </a:t>
            </a:r>
            <a:r>
              <a:rPr lang="en-US" sz="2400" dirty="0" err="1" smtClean="0"/>
              <a:t>потребите</a:t>
            </a:r>
            <a:r>
              <a:rPr lang="en-US" sz="2400" dirty="0" smtClean="0"/>
              <a:t> </a:t>
            </a:r>
            <a:r>
              <a:rPr lang="en-US" sz="2400" dirty="0" err="1" smtClean="0"/>
              <a:t>на</a:t>
            </a:r>
            <a:r>
              <a:rPr lang="en-US" sz="2400" dirty="0" smtClean="0"/>
              <a:t> </a:t>
            </a:r>
            <a:r>
              <a:rPr lang="en-US" sz="2400" dirty="0" err="1" smtClean="0"/>
              <a:t>став</a:t>
            </a:r>
            <a:r>
              <a:rPr lang="en-US" sz="2400" dirty="0" smtClean="0"/>
              <a:t> 2 </a:t>
            </a:r>
            <a:r>
              <a:rPr lang="en-US" sz="2400" dirty="0" err="1" smtClean="0"/>
              <a:t>погоре</a:t>
            </a:r>
            <a:r>
              <a:rPr lang="en-US" sz="2400" dirty="0" smtClean="0"/>
              <a:t> „</a:t>
            </a:r>
            <a:r>
              <a:rPr lang="en-US" sz="2400" dirty="0" err="1" smtClean="0"/>
              <a:t>малолетно</a:t>
            </a:r>
            <a:r>
              <a:rPr lang="en-US" sz="2400" dirty="0" smtClean="0"/>
              <a:t> </a:t>
            </a:r>
            <a:r>
              <a:rPr lang="en-US" sz="2400" dirty="0" err="1" smtClean="0"/>
              <a:t>лице</a:t>
            </a:r>
            <a:r>
              <a:rPr lang="en-US" sz="2400" dirty="0" smtClean="0"/>
              <a:t>“ </a:t>
            </a:r>
            <a:r>
              <a:rPr lang="en-US" sz="2400" dirty="0" err="1" smtClean="0"/>
              <a:t>значи</a:t>
            </a:r>
            <a:r>
              <a:rPr lang="en-US" sz="2400" dirty="0" smtClean="0"/>
              <a:t> </a:t>
            </a:r>
            <a:r>
              <a:rPr lang="en-US" sz="2400" dirty="0" err="1" smtClean="0"/>
              <a:t>сите</a:t>
            </a:r>
            <a:r>
              <a:rPr lang="en-US" sz="2400" dirty="0" smtClean="0"/>
              <a:t> </a:t>
            </a:r>
            <a:r>
              <a:rPr lang="en-US" sz="2400" dirty="0" err="1" smtClean="0"/>
              <a:t>лица</a:t>
            </a:r>
            <a:r>
              <a:rPr lang="en-US" sz="2400" dirty="0" smtClean="0"/>
              <a:t> </a:t>
            </a:r>
            <a:r>
              <a:rPr lang="en-US" sz="2400" dirty="0" err="1" smtClean="0"/>
              <a:t>на</a:t>
            </a:r>
            <a:r>
              <a:rPr lang="en-US" sz="2400" dirty="0" smtClean="0"/>
              <a:t> </a:t>
            </a:r>
            <a:r>
              <a:rPr lang="en-US" sz="2400" dirty="0" err="1" smtClean="0"/>
              <a:t>возраст</a:t>
            </a:r>
            <a:r>
              <a:rPr lang="en-US" sz="2400" dirty="0" smtClean="0"/>
              <a:t> </a:t>
            </a:r>
            <a:r>
              <a:rPr lang="en-US" sz="2400" dirty="0" err="1" smtClean="0"/>
              <a:t>под</a:t>
            </a:r>
            <a:r>
              <a:rPr lang="en-US" sz="2400" dirty="0" smtClean="0"/>
              <a:t> 18 </a:t>
            </a:r>
            <a:r>
              <a:rPr lang="en-US" sz="2400" dirty="0" err="1" smtClean="0"/>
              <a:t>години</a:t>
            </a:r>
            <a:r>
              <a:rPr lang="en-US" sz="2400" dirty="0" smtClean="0"/>
              <a:t>. </a:t>
            </a:r>
            <a:r>
              <a:rPr lang="en-US" sz="2400" dirty="0" err="1" smtClean="0"/>
              <a:t>Меѓутоа</a:t>
            </a:r>
            <a:r>
              <a:rPr lang="en-US" sz="2400" dirty="0" smtClean="0"/>
              <a:t>, </a:t>
            </a:r>
            <a:r>
              <a:rPr lang="en-US" sz="2400" dirty="0" err="1" smtClean="0"/>
              <a:t>страната</a:t>
            </a:r>
            <a:r>
              <a:rPr lang="en-US" sz="2400" dirty="0" smtClean="0"/>
              <a:t> </a:t>
            </a:r>
            <a:r>
              <a:rPr lang="en-US" sz="2400" dirty="0" err="1" smtClean="0"/>
              <a:t>може</a:t>
            </a:r>
            <a:r>
              <a:rPr lang="en-US" sz="2400" dirty="0" smtClean="0"/>
              <a:t> </a:t>
            </a:r>
            <a:r>
              <a:rPr lang="en-US" sz="2400" dirty="0" err="1" smtClean="0"/>
              <a:t>да</a:t>
            </a:r>
            <a:r>
              <a:rPr lang="en-US" sz="2400" dirty="0" smtClean="0"/>
              <a:t> </a:t>
            </a:r>
            <a:r>
              <a:rPr lang="en-US" sz="2400" dirty="0" err="1" smtClean="0"/>
              <a:t>бара</a:t>
            </a:r>
            <a:r>
              <a:rPr lang="en-US" sz="2400" dirty="0" smtClean="0"/>
              <a:t> и </a:t>
            </a:r>
            <a:r>
              <a:rPr lang="en-US" sz="2400" dirty="0" err="1" smtClean="0"/>
              <a:t>пониска</a:t>
            </a:r>
            <a:r>
              <a:rPr lang="en-US" sz="2400" dirty="0" smtClean="0"/>
              <a:t> </a:t>
            </a:r>
            <a:r>
              <a:rPr lang="en-US" sz="2400" dirty="0" err="1" smtClean="0"/>
              <a:t>возрасна</a:t>
            </a:r>
            <a:r>
              <a:rPr lang="en-US" sz="2400" dirty="0" smtClean="0"/>
              <a:t> </a:t>
            </a:r>
            <a:r>
              <a:rPr lang="en-US" sz="2400" dirty="0" err="1" smtClean="0"/>
              <a:t>граница</a:t>
            </a:r>
            <a:r>
              <a:rPr lang="en-US" sz="2400" dirty="0" smtClean="0"/>
              <a:t> </a:t>
            </a:r>
            <a:r>
              <a:rPr lang="en-US" sz="2400" dirty="0" err="1" smtClean="0"/>
              <a:t>што</a:t>
            </a:r>
            <a:r>
              <a:rPr lang="en-US" sz="2400" dirty="0" smtClean="0"/>
              <a:t> </a:t>
            </a:r>
            <a:r>
              <a:rPr lang="en-US" sz="2400" dirty="0" err="1" smtClean="0"/>
              <a:t>не</a:t>
            </a:r>
            <a:r>
              <a:rPr lang="en-US" sz="2400" dirty="0" smtClean="0"/>
              <a:t> </a:t>
            </a:r>
            <a:r>
              <a:rPr lang="en-US" sz="2400" dirty="0" err="1" smtClean="0"/>
              <a:t>смее</a:t>
            </a:r>
            <a:r>
              <a:rPr lang="en-US" sz="2400" dirty="0" smtClean="0"/>
              <a:t> </a:t>
            </a:r>
            <a:r>
              <a:rPr lang="en-US" sz="2400" dirty="0" err="1" smtClean="0"/>
              <a:t>да</a:t>
            </a:r>
            <a:r>
              <a:rPr lang="en-US" sz="2400" dirty="0" smtClean="0"/>
              <a:t> </a:t>
            </a:r>
            <a:r>
              <a:rPr lang="en-US" sz="2400" dirty="0" err="1" smtClean="0"/>
              <a:t>биде</a:t>
            </a:r>
            <a:r>
              <a:rPr lang="en-US" sz="2400" dirty="0" smtClean="0"/>
              <a:t> </a:t>
            </a:r>
            <a:r>
              <a:rPr lang="en-US" sz="2400" dirty="0" err="1" smtClean="0"/>
              <a:t>под</a:t>
            </a:r>
            <a:r>
              <a:rPr lang="en-US" sz="2400" dirty="0" smtClean="0"/>
              <a:t> 16 </a:t>
            </a:r>
            <a:r>
              <a:rPr lang="en-US" sz="2400" dirty="0" err="1" smtClean="0"/>
              <a:t>години</a:t>
            </a:r>
            <a:r>
              <a:rPr lang="en-US" sz="2400" dirty="0" smtClean="0"/>
              <a:t>.</a:t>
            </a:r>
          </a:p>
          <a:p>
            <a:pPr marL="457200" indent="-457200" algn="just" eaLnBrk="1" hangingPunct="1">
              <a:buFont typeface="Calibri" pitchFamily="34" charset="0"/>
              <a:buAutoNum type="arabicPeriod" startAt="3"/>
            </a:pPr>
            <a:r>
              <a:rPr lang="en-US" sz="2400" dirty="0" err="1" smtClean="0"/>
              <a:t>Секоја</a:t>
            </a:r>
            <a:r>
              <a:rPr lang="en-US" sz="2400" dirty="0" smtClean="0"/>
              <a:t> </a:t>
            </a:r>
            <a:r>
              <a:rPr lang="en-US" sz="2400" dirty="0" err="1" smtClean="0"/>
              <a:t>страна</a:t>
            </a:r>
            <a:r>
              <a:rPr lang="en-US" sz="2400" dirty="0" smtClean="0"/>
              <a:t> </a:t>
            </a:r>
            <a:r>
              <a:rPr lang="en-US" sz="2400" dirty="0" err="1" smtClean="0"/>
              <a:t>може</a:t>
            </a:r>
            <a:r>
              <a:rPr lang="en-US" sz="2400" dirty="0" smtClean="0"/>
              <a:t> </a:t>
            </a:r>
            <a:r>
              <a:rPr lang="en-US" sz="2400" dirty="0" err="1" smtClean="0"/>
              <a:t>да</a:t>
            </a:r>
            <a:r>
              <a:rPr lang="en-US" sz="2400" dirty="0" smtClean="0"/>
              <a:t> </a:t>
            </a:r>
            <a:r>
              <a:rPr lang="en-US" sz="2400" dirty="0" err="1" smtClean="0"/>
              <a:t>го</a:t>
            </a:r>
            <a:r>
              <a:rPr lang="en-US" sz="2400" dirty="0" smtClean="0"/>
              <a:t> </a:t>
            </a:r>
            <a:r>
              <a:rPr lang="en-US" sz="2400" dirty="0" err="1" smtClean="0"/>
              <a:t>задржи</a:t>
            </a:r>
            <a:r>
              <a:rPr lang="en-US" sz="2400" dirty="0" smtClean="0"/>
              <a:t> </a:t>
            </a:r>
            <a:r>
              <a:rPr lang="en-US" sz="2400" dirty="0" err="1" smtClean="0"/>
              <a:t>правото</a:t>
            </a:r>
            <a:r>
              <a:rPr lang="en-US" sz="2400" dirty="0" smtClean="0"/>
              <a:t> </a:t>
            </a:r>
            <a:r>
              <a:rPr lang="en-US" sz="2400" dirty="0" err="1" smtClean="0"/>
              <a:t>да</a:t>
            </a:r>
            <a:r>
              <a:rPr lang="en-US" sz="2400" dirty="0" smtClean="0"/>
              <a:t> </a:t>
            </a:r>
            <a:r>
              <a:rPr lang="en-US" sz="2400" dirty="0" err="1" smtClean="0"/>
              <a:t>не</a:t>
            </a:r>
            <a:r>
              <a:rPr lang="en-US" sz="2400" dirty="0" smtClean="0"/>
              <a:t> </a:t>
            </a:r>
            <a:r>
              <a:rPr lang="en-US" sz="2400" dirty="0" err="1" smtClean="0"/>
              <a:t>ги</a:t>
            </a:r>
            <a:r>
              <a:rPr lang="en-US" sz="2400" dirty="0" smtClean="0"/>
              <a:t> </a:t>
            </a:r>
            <a:r>
              <a:rPr lang="en-US" sz="2400" dirty="0" err="1" smtClean="0"/>
              <a:t>применува</a:t>
            </a:r>
            <a:r>
              <a:rPr lang="en-US" sz="2400" dirty="0" smtClean="0"/>
              <a:t>, </a:t>
            </a:r>
            <a:r>
              <a:rPr lang="en-US" sz="2400" dirty="0" err="1" smtClean="0"/>
              <a:t>целосно</a:t>
            </a:r>
            <a:r>
              <a:rPr lang="en-US" sz="2400" dirty="0" smtClean="0"/>
              <a:t> </a:t>
            </a:r>
            <a:r>
              <a:rPr lang="en-US" sz="2400" dirty="0" err="1" smtClean="0"/>
              <a:t>или</a:t>
            </a:r>
            <a:r>
              <a:rPr lang="en-US" sz="2400" dirty="0" smtClean="0"/>
              <a:t> </a:t>
            </a:r>
            <a:r>
              <a:rPr lang="en-US" sz="2400" dirty="0" err="1" smtClean="0"/>
              <a:t>делумно</a:t>
            </a:r>
            <a:r>
              <a:rPr lang="en-US" sz="2400" dirty="0" smtClean="0"/>
              <a:t>, </a:t>
            </a:r>
            <a:r>
              <a:rPr lang="en-US" sz="2400" dirty="0" err="1" smtClean="0"/>
              <a:t>ставовите</a:t>
            </a:r>
            <a:r>
              <a:rPr lang="en-US" sz="2400" dirty="0" smtClean="0"/>
              <a:t> 1(г) и 1(д) и 2(б) и 2(в).</a:t>
            </a:r>
          </a:p>
        </p:txBody>
      </p:sp>
      <p:sp>
        <p:nvSpPr>
          <p:cNvPr id="9216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33FB75A-9C99-4F87-A8AE-66DCAC98EC51}" type="slidenum">
              <a:rPr lang="en-US" smtClean="0">
                <a:solidFill>
                  <a:srgbClr val="898989"/>
                </a:solidFill>
                <a:latin typeface="Calibri" pitchFamily="34" charset="0"/>
              </a:rPr>
              <a:pPr eaLnBrk="1" hangingPunct="1"/>
              <a:t>89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p:txBody>
          <a:bodyPr/>
          <a:lstStyle/>
          <a:p>
            <a:pPr eaLnBrk="1" hangingPunct="1"/>
            <a:r>
              <a:rPr lang="en-US" b="1" smtClean="0"/>
              <a:t>Член 2 - Недозволен пристап</a:t>
            </a:r>
          </a:p>
        </p:txBody>
      </p:sp>
      <p:sp>
        <p:nvSpPr>
          <p:cNvPr id="10243" name="Rectangle 3"/>
          <p:cNvSpPr>
            <a:spLocks noGrp="1"/>
          </p:cNvSpPr>
          <p:nvPr>
            <p:ph type="body" idx="1"/>
          </p:nvPr>
        </p:nvSpPr>
        <p:spPr>
          <a:xfrm>
            <a:off x="457200" y="1811338"/>
            <a:ext cx="8229600" cy="3914775"/>
          </a:xfrm>
        </p:spPr>
        <p:txBody>
          <a:bodyPr/>
          <a:lstStyle/>
          <a:p>
            <a:pPr marL="3175" indent="-3175" algn="just" eaLnBrk="1" hangingPunct="1">
              <a:lnSpc>
                <a:spcPct val="90000"/>
              </a:lnSpc>
              <a:buFont typeface="Arial" charset="0"/>
              <a:buNone/>
            </a:pPr>
            <a:r>
              <a:rPr lang="en-US" sz="2800" smtClean="0"/>
              <a:t>Секоја страна треба да усвои такви легислативни и други неопходни мерки, со цел бесправното пристапување на компјутерскиот систем како целина или на некој негов дел, кога ќе се направи тоа намерно, да се квалификува како кривично дело во нејзиното национално право. Страната може да услови делото да мора да биде извршено со кршење на безбедносните мерки, со намера да се дојде до компјутерски податоци или со некоја друга нечесна намера или извршено во врска со компјутерски систем што е поврзан со друг компјутерски систем.</a:t>
            </a:r>
          </a:p>
        </p:txBody>
      </p:sp>
      <p:sp>
        <p:nvSpPr>
          <p:cNvPr id="102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D24AAB2-3538-47D4-923B-B57C7B0A3ADE}" type="slidenum">
              <a:rPr lang="en-US" smtClean="0">
                <a:solidFill>
                  <a:srgbClr val="898989"/>
                </a:solidFill>
                <a:latin typeface="Calibri" pitchFamily="34" charset="0"/>
              </a:rPr>
              <a:pPr eaLnBrk="1" hangingPunct="1"/>
              <a:t>9</a:t>
            </a:fld>
            <a:endParaRPr lang="en-US" altLang="en-US"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p:cNvSpPr>
          <p:nvPr>
            <p:ph type="title"/>
          </p:nvPr>
        </p:nvSpPr>
        <p:spPr/>
        <p:txBody>
          <a:bodyPr/>
          <a:lstStyle/>
          <a:p>
            <a:pPr eaLnBrk="1" hangingPunct="1"/>
            <a:r>
              <a:rPr lang="en-US" sz="3600" b="1" smtClean="0"/>
              <a:t>Член 9 – Кривични дела поврзани со детска порнографија </a:t>
            </a:r>
          </a:p>
        </p:txBody>
      </p:sp>
      <p:sp>
        <p:nvSpPr>
          <p:cNvPr id="9318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BE2554BD-50BC-4629-B3A0-614B29D6667E}" type="slidenum">
              <a:rPr lang="en-US" smtClean="0">
                <a:solidFill>
                  <a:srgbClr val="898989"/>
                </a:solidFill>
                <a:latin typeface="Calibri" pitchFamily="34" charset="0"/>
              </a:rPr>
              <a:pPr eaLnBrk="1" hangingPunct="1"/>
              <a:t>90</a:t>
            </a:fld>
            <a:endParaRPr lang="en-US" altLang="en-US" smtClean="0">
              <a:solidFill>
                <a:srgbClr val="898989"/>
              </a:solidFill>
              <a:latin typeface="Calibri" pitchFamily="34" charset="0"/>
            </a:endParaRPr>
          </a:p>
        </p:txBody>
      </p:sp>
      <p:sp>
        <p:nvSpPr>
          <p:cNvPr id="6" name="Rectangle 3"/>
          <p:cNvSpPr>
            <a:spLocks noGrp="1"/>
          </p:cNvSpPr>
          <p:nvPr>
            <p:ph idx="1"/>
          </p:nvPr>
        </p:nvSpPr>
        <p:spPr/>
        <p:txBody>
          <a:bodyPr/>
          <a:lstStyle/>
          <a:p>
            <a:pPr marL="457200" indent="-457200" algn="just" eaLnBrk="1" hangingPunct="1">
              <a:buFont typeface="+mj-lt"/>
              <a:buAutoNum type="arabicPeriod"/>
              <a:defRPr/>
            </a:pPr>
            <a:r>
              <a:rPr lang="mk" sz="2400" dirty="0">
                <a:latin typeface="+mj-lt"/>
                <a:ea typeface="+mn-ea"/>
                <a:cs typeface="Times New Roman" pitchFamily="18" charset="0"/>
              </a:rPr>
              <a:t>Секоја страна треба да усвои такви законодавни и други неопходни мерки, со цел во нејзиното национално право како кривично дело, ако е извршено со намера и </a:t>
            </a:r>
            <a:r>
              <a:rPr lang="mk" sz="2800" b="1" dirty="0">
                <a:solidFill>
                  <a:srgbClr val="FF0000"/>
                </a:solidFill>
                <a:latin typeface="+mj-lt"/>
                <a:ea typeface="+mn-ea"/>
                <a:cs typeface="Times New Roman" pitchFamily="18" charset="0"/>
              </a:rPr>
              <a:t>бесправно</a:t>
            </a:r>
            <a:r>
              <a:rPr lang="mk" sz="2400" dirty="0">
                <a:latin typeface="+mj-lt"/>
                <a:ea typeface="+mn-ea"/>
                <a:cs typeface="Times New Roman" pitchFamily="18" charset="0"/>
              </a:rPr>
              <a:t>, да се квалификува следново однесување:</a:t>
            </a:r>
          </a:p>
          <a:p>
            <a:pPr marL="857250" lvl="1" indent="-457200" algn="just" eaLnBrk="1" hangingPunct="1">
              <a:buFont typeface="+mj-lt"/>
              <a:buAutoNum type="alphaLcParenR"/>
              <a:defRPr/>
            </a:pPr>
            <a:r>
              <a:rPr lang="mk" sz="2000" dirty="0">
                <a:latin typeface="+mj-lt"/>
                <a:ea typeface="+mn-ea"/>
                <a:cs typeface="Times New Roman" pitchFamily="18" charset="0"/>
              </a:rPr>
              <a:t>производство на детска порнографија, со цел нејзино дистрибуирање преку компјутерски систем;</a:t>
            </a:r>
          </a:p>
          <a:p>
            <a:pPr marL="857250" lvl="1" indent="-457200" algn="just" eaLnBrk="1" hangingPunct="1">
              <a:buFont typeface="+mj-lt"/>
              <a:buAutoNum type="alphaLcParenR"/>
              <a:defRPr/>
            </a:pPr>
            <a:r>
              <a:rPr lang="mk" sz="2000" dirty="0">
                <a:latin typeface="+mj-lt"/>
                <a:ea typeface="+mn-ea"/>
                <a:cs typeface="Times New Roman" pitchFamily="18" charset="0"/>
              </a:rPr>
              <a:t>нудење или ставање на располагање на детска порнографија преку компјутерски систем;</a:t>
            </a:r>
          </a:p>
          <a:p>
            <a:pPr marL="857250" lvl="1" indent="-457200" algn="just" eaLnBrk="1" hangingPunct="1">
              <a:buFont typeface="+mj-lt"/>
              <a:buAutoNum type="alphaLcParenR"/>
              <a:defRPr/>
            </a:pPr>
            <a:r>
              <a:rPr lang="mk" sz="2000" dirty="0">
                <a:latin typeface="+mj-lt"/>
                <a:ea typeface="+mn-ea"/>
                <a:cs typeface="Times New Roman" pitchFamily="18" charset="0"/>
              </a:rPr>
              <a:t>дистрибуирање или пренос на детска порнографија преку компјутерски систем;</a:t>
            </a:r>
          </a:p>
          <a:p>
            <a:pPr marL="857250" lvl="1" indent="-457200" algn="just" eaLnBrk="1" hangingPunct="1">
              <a:buFont typeface="+mj-lt"/>
              <a:buAutoNum type="alphaLcParenR"/>
              <a:defRPr/>
            </a:pPr>
            <a:r>
              <a:rPr lang="mk" sz="2000" dirty="0">
                <a:latin typeface="+mj-lt"/>
                <a:ea typeface="+mn-ea"/>
                <a:cs typeface="Times New Roman" pitchFamily="18" charset="0"/>
              </a:rPr>
              <a:t>набавување детска порнографија преку компјутерски систем за себе или за некој друг;</a:t>
            </a:r>
          </a:p>
          <a:p>
            <a:pPr marL="857250" lvl="1" indent="-457200" algn="just" eaLnBrk="1" hangingPunct="1">
              <a:buFont typeface="+mj-lt"/>
              <a:buAutoNum type="alphaLcParenR"/>
              <a:defRPr/>
            </a:pPr>
            <a:r>
              <a:rPr lang="mk" sz="2000" dirty="0">
                <a:latin typeface="+mj-lt"/>
                <a:ea typeface="+mn-ea"/>
                <a:cs typeface="Times New Roman" pitchFamily="18" charset="0"/>
              </a:rPr>
              <a:t>поседување детска порнографија во компјутерски систем или на медиум за чување компјутерски податоци</a:t>
            </a:r>
            <a:r>
              <a:rPr lang="mk" sz="2000" dirty="0" smtClean="0">
                <a:latin typeface="+mj-lt"/>
                <a:ea typeface="+mn-ea"/>
                <a:cs typeface="Times New Roman" pitchFamily="18" charset="0"/>
              </a:rPr>
              <a:t>.</a:t>
            </a:r>
            <a:r>
              <a:rPr lang="mk" sz="1800" dirty="0" smtClean="0">
                <a:latin typeface="+mj-lt"/>
                <a:ea typeface="+mn-ea"/>
                <a:cs typeface="+mn-cs"/>
              </a:rPr>
              <a:t> </a:t>
            </a:r>
            <a:endParaRPr lang="mk" dirty="0">
              <a:ea typeface="MS PGothic" pitchFamily="34" charset="-128"/>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r>
              <a:rPr lang="en-US" b="1" smtClean="0"/>
              <a:t>Бесправно</a:t>
            </a:r>
          </a:p>
        </p:txBody>
      </p:sp>
      <p:sp>
        <p:nvSpPr>
          <p:cNvPr id="94211" name="Content Placeholder 2"/>
          <p:cNvSpPr>
            <a:spLocks noGrp="1"/>
          </p:cNvSpPr>
          <p:nvPr>
            <p:ph idx="1"/>
          </p:nvPr>
        </p:nvSpPr>
        <p:spPr>
          <a:xfrm>
            <a:off x="457200" y="1305657"/>
            <a:ext cx="8229600" cy="4525963"/>
          </a:xfrm>
        </p:spPr>
        <p:txBody>
          <a:bodyPr/>
          <a:lstStyle/>
          <a:p>
            <a:pPr algn="just"/>
            <a:r>
              <a:rPr lang="en-US" sz="3000" dirty="0" smtClean="0"/>
              <a:t>Ѝ </a:t>
            </a:r>
            <a:r>
              <a:rPr lang="en-US" sz="3000" dirty="0" err="1" smtClean="0"/>
              <a:t>дозволува</a:t>
            </a:r>
            <a:r>
              <a:rPr lang="en-US" sz="3000" dirty="0" smtClean="0"/>
              <a:t> </a:t>
            </a:r>
            <a:r>
              <a:rPr lang="en-US" sz="3000" dirty="0" err="1" smtClean="0"/>
              <a:t>на</a:t>
            </a:r>
            <a:r>
              <a:rPr lang="en-US" sz="3000" dirty="0" smtClean="0"/>
              <a:t> </a:t>
            </a:r>
            <a:r>
              <a:rPr lang="en-US" sz="3000" dirty="0" err="1" smtClean="0"/>
              <a:t>страната</a:t>
            </a:r>
            <a:r>
              <a:rPr lang="en-US" sz="3000" dirty="0" smtClean="0"/>
              <a:t> </a:t>
            </a:r>
            <a:r>
              <a:rPr lang="en-US" sz="3000" dirty="0" err="1" smtClean="0"/>
              <a:t>да</a:t>
            </a:r>
            <a:r>
              <a:rPr lang="en-US" sz="3000" dirty="0" smtClean="0"/>
              <a:t> </a:t>
            </a:r>
            <a:r>
              <a:rPr lang="en-US" sz="3000" dirty="0" err="1" smtClean="0"/>
              <a:t>ги</a:t>
            </a:r>
            <a:r>
              <a:rPr lang="en-US" sz="3000" dirty="0" smtClean="0"/>
              <a:t> </a:t>
            </a:r>
            <a:r>
              <a:rPr lang="en-US" sz="3000" dirty="0" err="1" smtClean="0"/>
              <a:t>земе</a:t>
            </a:r>
            <a:r>
              <a:rPr lang="en-US" sz="3000" dirty="0" smtClean="0"/>
              <a:t> </a:t>
            </a:r>
            <a:r>
              <a:rPr lang="en-US" sz="3000" dirty="0" err="1" smtClean="0"/>
              <a:t>предвид</a:t>
            </a:r>
            <a:r>
              <a:rPr lang="en-US" sz="3000" dirty="0" smtClean="0"/>
              <a:t> </a:t>
            </a:r>
            <a:r>
              <a:rPr lang="en-US" sz="3000" dirty="0" err="1" smtClean="0"/>
              <a:t>основните</a:t>
            </a:r>
            <a:r>
              <a:rPr lang="en-US" sz="3000" dirty="0" smtClean="0"/>
              <a:t> </a:t>
            </a:r>
            <a:r>
              <a:rPr lang="en-US" sz="3000" dirty="0" err="1" smtClean="0"/>
              <a:t>права</a:t>
            </a:r>
            <a:r>
              <a:rPr lang="en-US" sz="3000" dirty="0" smtClean="0"/>
              <a:t>, </a:t>
            </a:r>
            <a:r>
              <a:rPr lang="en-US" sz="3000" dirty="0" err="1" smtClean="0"/>
              <a:t>вклучително</a:t>
            </a:r>
            <a:r>
              <a:rPr lang="en-US" sz="3000" dirty="0" smtClean="0"/>
              <a:t>: </a:t>
            </a:r>
          </a:p>
          <a:p>
            <a:pPr lvl="1" algn="just"/>
            <a:r>
              <a:rPr lang="en-US" sz="2600" dirty="0" err="1" smtClean="0"/>
              <a:t>Слобода</a:t>
            </a:r>
            <a:r>
              <a:rPr lang="en-US" sz="2600" dirty="0" smtClean="0"/>
              <a:t> </a:t>
            </a:r>
            <a:r>
              <a:rPr lang="en-US" sz="2600" dirty="0" err="1" smtClean="0"/>
              <a:t>на</a:t>
            </a:r>
            <a:r>
              <a:rPr lang="en-US" sz="2600" dirty="0" smtClean="0"/>
              <a:t> </a:t>
            </a:r>
            <a:r>
              <a:rPr lang="en-US" sz="2600" dirty="0" err="1" smtClean="0"/>
              <a:t>изразување</a:t>
            </a:r>
            <a:endParaRPr lang="en-US" sz="2600" dirty="0" smtClean="0"/>
          </a:p>
          <a:p>
            <a:pPr lvl="1" algn="just"/>
            <a:r>
              <a:rPr lang="en-US" sz="2600" dirty="0" err="1" smtClean="0"/>
              <a:t>Слобода</a:t>
            </a:r>
            <a:r>
              <a:rPr lang="en-US" sz="2600" dirty="0" smtClean="0"/>
              <a:t> </a:t>
            </a:r>
            <a:r>
              <a:rPr lang="en-US" sz="2600" dirty="0" err="1" smtClean="0"/>
              <a:t>на</a:t>
            </a:r>
            <a:r>
              <a:rPr lang="en-US" sz="2600" dirty="0" smtClean="0"/>
              <a:t> </a:t>
            </a:r>
            <a:r>
              <a:rPr lang="en-US" sz="2600" dirty="0" err="1" smtClean="0"/>
              <a:t>мисла</a:t>
            </a:r>
            <a:endParaRPr lang="en-US" sz="2600" dirty="0" smtClean="0"/>
          </a:p>
          <a:p>
            <a:pPr lvl="1" algn="just"/>
            <a:r>
              <a:rPr lang="en-US" sz="2600" dirty="0" err="1" smtClean="0"/>
              <a:t>Право</a:t>
            </a:r>
            <a:r>
              <a:rPr lang="en-US" sz="2600" dirty="0" smtClean="0"/>
              <a:t> </a:t>
            </a:r>
            <a:r>
              <a:rPr lang="en-US" sz="2600" dirty="0" err="1" smtClean="0"/>
              <a:t>на</a:t>
            </a:r>
            <a:r>
              <a:rPr lang="en-US" sz="2600" dirty="0" smtClean="0"/>
              <a:t> </a:t>
            </a:r>
            <a:r>
              <a:rPr lang="en-US" sz="2600" dirty="0" err="1" smtClean="0"/>
              <a:t>приватност</a:t>
            </a:r>
            <a:endParaRPr lang="en-US" sz="2600" dirty="0" smtClean="0"/>
          </a:p>
          <a:p>
            <a:pPr marL="0" indent="0" algn="just">
              <a:buNone/>
            </a:pPr>
            <a:endParaRPr lang="en-US" altLang="en-US" sz="3000" dirty="0" smtClean="0"/>
          </a:p>
          <a:p>
            <a:pPr algn="just"/>
            <a:r>
              <a:rPr lang="en-US" sz="3000" dirty="0" err="1" smtClean="0"/>
              <a:t>Страната</a:t>
            </a:r>
            <a:r>
              <a:rPr lang="en-US" sz="3000" dirty="0" smtClean="0"/>
              <a:t> </a:t>
            </a:r>
            <a:r>
              <a:rPr lang="en-US" sz="3000" dirty="0" err="1" smtClean="0"/>
              <a:t>може</a:t>
            </a:r>
            <a:r>
              <a:rPr lang="en-US" sz="3000" dirty="0" smtClean="0"/>
              <a:t> </a:t>
            </a:r>
            <a:r>
              <a:rPr lang="en-US" sz="3000" dirty="0" err="1" smtClean="0"/>
              <a:t>да</a:t>
            </a:r>
            <a:r>
              <a:rPr lang="en-US" sz="3000" dirty="0" smtClean="0"/>
              <a:t> </a:t>
            </a:r>
            <a:r>
              <a:rPr lang="en-US" sz="3000" dirty="0" err="1" smtClean="0"/>
              <a:t>дозволи</a:t>
            </a:r>
            <a:r>
              <a:rPr lang="en-US" sz="3000" dirty="0" smtClean="0"/>
              <a:t> </a:t>
            </a:r>
            <a:r>
              <a:rPr lang="en-US" sz="3000" dirty="0" err="1" smtClean="0"/>
              <a:t>одбрана</a:t>
            </a:r>
            <a:r>
              <a:rPr lang="en-US" sz="3000" dirty="0" smtClean="0"/>
              <a:t> </a:t>
            </a:r>
            <a:r>
              <a:rPr lang="en-US" sz="3000" dirty="0" err="1" smtClean="0"/>
              <a:t>во</a:t>
            </a:r>
            <a:r>
              <a:rPr lang="en-US" sz="3000" dirty="0" smtClean="0"/>
              <a:t> </a:t>
            </a:r>
            <a:r>
              <a:rPr lang="en-US" sz="3000" dirty="0" err="1" smtClean="0"/>
              <a:t>однос</a:t>
            </a:r>
            <a:r>
              <a:rPr lang="en-US" sz="3000" dirty="0" smtClean="0"/>
              <a:t> </a:t>
            </a:r>
            <a:r>
              <a:rPr lang="en-US" sz="3000" dirty="0" err="1" smtClean="0"/>
              <a:t>на</a:t>
            </a:r>
            <a:r>
              <a:rPr lang="en-US" sz="3000" dirty="0" smtClean="0"/>
              <a:t> </a:t>
            </a:r>
            <a:r>
              <a:rPr lang="en-US" sz="3000" dirty="0" err="1" smtClean="0"/>
              <a:t>однесувањето</a:t>
            </a:r>
            <a:r>
              <a:rPr lang="en-US" sz="3000" dirty="0" smtClean="0"/>
              <a:t> </a:t>
            </a:r>
            <a:r>
              <a:rPr lang="en-US" sz="3000" dirty="0" err="1" smtClean="0"/>
              <a:t>што</a:t>
            </a:r>
            <a:r>
              <a:rPr lang="en-US" sz="3000" dirty="0" smtClean="0"/>
              <a:t> </a:t>
            </a:r>
            <a:r>
              <a:rPr lang="en-US" sz="3000" dirty="0" err="1" smtClean="0"/>
              <a:t>се</a:t>
            </a:r>
            <a:r>
              <a:rPr lang="en-US" sz="3000" dirty="0" smtClean="0"/>
              <a:t> </a:t>
            </a:r>
            <a:r>
              <a:rPr lang="en-US" sz="3000" dirty="0" err="1" smtClean="0"/>
              <a:t>однесува</a:t>
            </a:r>
            <a:r>
              <a:rPr lang="en-US" sz="3000" dirty="0" smtClean="0"/>
              <a:t> </a:t>
            </a:r>
            <a:r>
              <a:rPr lang="en-US" sz="3000" dirty="0" err="1" smtClean="0"/>
              <a:t>на</a:t>
            </a:r>
            <a:r>
              <a:rPr lang="en-US" sz="3000" dirty="0" smtClean="0"/>
              <a:t> „</a:t>
            </a:r>
            <a:r>
              <a:rPr lang="en-US" sz="3000" dirty="0" err="1" smtClean="0"/>
              <a:t>порнографски</a:t>
            </a:r>
            <a:r>
              <a:rPr lang="en-US" sz="3000" dirty="0" smtClean="0"/>
              <a:t> </a:t>
            </a:r>
            <a:r>
              <a:rPr lang="en-US" sz="3000" dirty="0" err="1" smtClean="0"/>
              <a:t>материјали</a:t>
            </a:r>
            <a:r>
              <a:rPr lang="en-US" sz="3000" dirty="0" smtClean="0"/>
              <a:t>“ </a:t>
            </a:r>
            <a:r>
              <a:rPr lang="en-US" sz="3000" dirty="0" err="1" smtClean="0"/>
              <a:t>што</a:t>
            </a:r>
            <a:r>
              <a:rPr lang="en-US" sz="3000" dirty="0" smtClean="0"/>
              <a:t> </a:t>
            </a:r>
            <a:r>
              <a:rPr lang="en-US" sz="3000" dirty="0" err="1" smtClean="0"/>
              <a:t>имаат</a:t>
            </a:r>
            <a:r>
              <a:rPr lang="en-US" sz="3000" dirty="0" smtClean="0"/>
              <a:t> </a:t>
            </a:r>
            <a:r>
              <a:rPr lang="en-US" sz="3000" dirty="0" err="1" smtClean="0"/>
              <a:t>уметничка</a:t>
            </a:r>
            <a:r>
              <a:rPr lang="en-US" sz="3000" dirty="0" smtClean="0"/>
              <a:t>, </a:t>
            </a:r>
            <a:r>
              <a:rPr lang="en-US" sz="3000" dirty="0" err="1" smtClean="0"/>
              <a:t>медицинска</a:t>
            </a:r>
            <a:r>
              <a:rPr lang="en-US" sz="3000" dirty="0" smtClean="0"/>
              <a:t>, </a:t>
            </a:r>
            <a:r>
              <a:rPr lang="en-US" sz="3000" dirty="0" err="1" smtClean="0"/>
              <a:t>научна</a:t>
            </a:r>
            <a:r>
              <a:rPr lang="en-US" sz="3000" dirty="0" smtClean="0"/>
              <a:t> </a:t>
            </a:r>
            <a:r>
              <a:rPr lang="en-US" sz="3000" dirty="0" err="1" smtClean="0"/>
              <a:t>или</a:t>
            </a:r>
            <a:r>
              <a:rPr lang="en-US" sz="3000" dirty="0" smtClean="0"/>
              <a:t> </a:t>
            </a:r>
            <a:r>
              <a:rPr lang="en-US" sz="3000" dirty="0" err="1" smtClean="0"/>
              <a:t>слична</a:t>
            </a:r>
            <a:r>
              <a:rPr lang="en-US" sz="3000" dirty="0" smtClean="0"/>
              <a:t> </a:t>
            </a:r>
            <a:r>
              <a:rPr lang="en-US" sz="3000" dirty="0" err="1" smtClean="0"/>
              <a:t>вредност</a:t>
            </a:r>
            <a:r>
              <a:rPr lang="en-US" sz="3000" dirty="0" smtClean="0"/>
              <a:t>.</a:t>
            </a:r>
          </a:p>
          <a:p>
            <a:pPr algn="just"/>
            <a:endParaRPr lang="en-US" altLang="en-US" sz="3000" dirty="0" smtClean="0"/>
          </a:p>
        </p:txBody>
      </p:sp>
      <p:sp>
        <p:nvSpPr>
          <p:cNvPr id="942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2507DD62-ED02-4759-9A88-5A12D2E9FC0D}" type="slidenum">
              <a:rPr lang="en-US" smtClean="0">
                <a:solidFill>
                  <a:srgbClr val="898989"/>
                </a:solidFill>
                <a:latin typeface="Calibri" pitchFamily="34" charset="0"/>
              </a:rPr>
              <a:pPr eaLnBrk="1" hangingPunct="1"/>
              <a:t>91</a:t>
            </a:fld>
            <a:endParaRPr lang="en-US" altLang="en-US" smtClean="0">
              <a:solidFill>
                <a:srgbClr val="898989"/>
              </a:solidFill>
              <a:latin typeface="Calibri" pitchFamily="34"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p:cNvSpPr>
          <p:nvPr>
            <p:ph type="title"/>
          </p:nvPr>
        </p:nvSpPr>
        <p:spPr/>
        <p:txBody>
          <a:bodyPr/>
          <a:lstStyle/>
          <a:p>
            <a:pPr eaLnBrk="1" hangingPunct="1"/>
            <a:r>
              <a:rPr lang="en-US" sz="3600" b="1" smtClean="0"/>
              <a:t>Член 9 – Кривични дела поврзани со детска порнографија </a:t>
            </a:r>
          </a:p>
        </p:txBody>
      </p:sp>
      <p:sp>
        <p:nvSpPr>
          <p:cNvPr id="9523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B835B50A-3AED-4006-BDE5-9DF1BDA9BB43}" type="slidenum">
              <a:rPr lang="en-US" smtClean="0">
                <a:solidFill>
                  <a:srgbClr val="898989"/>
                </a:solidFill>
                <a:latin typeface="Calibri" pitchFamily="34" charset="0"/>
              </a:rPr>
              <a:pPr eaLnBrk="1" hangingPunct="1"/>
              <a:t>92</a:t>
            </a:fld>
            <a:endParaRPr lang="en-US" altLang="en-US" smtClean="0">
              <a:solidFill>
                <a:srgbClr val="898989"/>
              </a:solidFill>
              <a:latin typeface="Calibri" pitchFamily="34" charset="0"/>
            </a:endParaRPr>
          </a:p>
        </p:txBody>
      </p:sp>
      <p:sp>
        <p:nvSpPr>
          <p:cNvPr id="6" name="Rectangle 3"/>
          <p:cNvSpPr>
            <a:spLocks noGrp="1"/>
          </p:cNvSpPr>
          <p:nvPr>
            <p:ph idx="1"/>
          </p:nvPr>
        </p:nvSpPr>
        <p:spPr/>
        <p:txBody>
          <a:bodyPr/>
          <a:lstStyle/>
          <a:p>
            <a:pPr marL="457200" indent="-457200" algn="just" eaLnBrk="1" hangingPunct="1">
              <a:buFont typeface="+mj-lt"/>
              <a:buAutoNum type="arabicPeriod"/>
              <a:defRPr/>
            </a:pPr>
            <a:r>
              <a:rPr lang="mk" sz="2400" dirty="0">
                <a:latin typeface="+mj-lt"/>
                <a:ea typeface="+mn-ea"/>
                <a:cs typeface="Times New Roman" pitchFamily="18" charset="0"/>
              </a:rPr>
              <a:t>Секоја страна треба да усвои такви законодавни и други неопходни мерки, со цел во нејзиното национално право како кривично дело, ако е извршено со намера и бесправно, да се квалификува следново однесување:</a:t>
            </a:r>
          </a:p>
          <a:p>
            <a:pPr marL="857250" lvl="1" indent="-457200" algn="just" eaLnBrk="1" hangingPunct="1">
              <a:buFont typeface="+mj-lt"/>
              <a:buAutoNum type="alphaLcParenR"/>
              <a:defRPr/>
            </a:pPr>
            <a:r>
              <a:rPr lang="mk" sz="2400" b="1" dirty="0" smtClean="0">
                <a:solidFill>
                  <a:srgbClr val="FF0000"/>
                </a:solidFill>
                <a:latin typeface="+mj-lt"/>
                <a:ea typeface="+mn-ea"/>
                <a:cs typeface="Times New Roman" pitchFamily="18" charset="0"/>
              </a:rPr>
              <a:t>производство</a:t>
            </a:r>
            <a:r>
              <a:rPr lang="mk" sz="2400" dirty="0" smtClean="0">
                <a:latin typeface="+mj-lt"/>
                <a:ea typeface="+mn-ea"/>
                <a:cs typeface="Times New Roman" pitchFamily="18" charset="0"/>
              </a:rPr>
              <a:t> </a:t>
            </a:r>
            <a:r>
              <a:rPr lang="mk" sz="2000" dirty="0" smtClean="0">
                <a:latin typeface="+mj-lt"/>
                <a:ea typeface="+mn-ea"/>
                <a:cs typeface="Times New Roman" pitchFamily="18" charset="0"/>
              </a:rPr>
              <a:t>на </a:t>
            </a:r>
            <a:r>
              <a:rPr lang="mk" sz="2000" dirty="0">
                <a:latin typeface="+mj-lt"/>
                <a:ea typeface="+mn-ea"/>
                <a:cs typeface="Times New Roman" pitchFamily="18" charset="0"/>
              </a:rPr>
              <a:t>детска порнографија со цел нејзино дистрибуирање преку компјутерски систем;</a:t>
            </a:r>
          </a:p>
          <a:p>
            <a:pPr marL="857250" lvl="1" indent="-457200" algn="just" eaLnBrk="1" hangingPunct="1">
              <a:buFont typeface="+mj-lt"/>
              <a:buAutoNum type="alphaLcParenR"/>
              <a:defRPr/>
            </a:pPr>
            <a:r>
              <a:rPr lang="mk" sz="2400" b="1" dirty="0" smtClean="0">
                <a:solidFill>
                  <a:srgbClr val="FF0000"/>
                </a:solidFill>
                <a:latin typeface="+mj-lt"/>
                <a:ea typeface="+mn-ea"/>
                <a:cs typeface="Times New Roman" pitchFamily="18" charset="0"/>
              </a:rPr>
              <a:t>нудење</a:t>
            </a:r>
            <a:r>
              <a:rPr lang="mk" sz="2400" dirty="0" smtClean="0">
                <a:latin typeface="+mj-lt"/>
                <a:ea typeface="+mn-ea"/>
                <a:cs typeface="Times New Roman" pitchFamily="18" charset="0"/>
              </a:rPr>
              <a:t> </a:t>
            </a:r>
            <a:r>
              <a:rPr lang="mk" sz="2000" dirty="0" smtClean="0">
                <a:latin typeface="+mj-lt"/>
                <a:ea typeface="+mn-ea"/>
                <a:cs typeface="Times New Roman" pitchFamily="18" charset="0"/>
              </a:rPr>
              <a:t>или </a:t>
            </a:r>
            <a:r>
              <a:rPr lang="mk" sz="2400" b="1" dirty="0">
                <a:solidFill>
                  <a:srgbClr val="FF0000"/>
                </a:solidFill>
                <a:latin typeface="+mj-lt"/>
                <a:ea typeface="+mn-ea"/>
                <a:cs typeface="Times New Roman" pitchFamily="18" charset="0"/>
              </a:rPr>
              <a:t>ставање на располагање</a:t>
            </a:r>
            <a:r>
              <a:rPr lang="mk" sz="2000" dirty="0">
                <a:latin typeface="+mj-lt"/>
                <a:ea typeface="+mn-ea"/>
                <a:cs typeface="Times New Roman" pitchFamily="18" charset="0"/>
              </a:rPr>
              <a:t> на детска порнографија преку компјутерски систем;</a:t>
            </a:r>
          </a:p>
          <a:p>
            <a:pPr marL="857250" lvl="1" indent="-457200" algn="just" eaLnBrk="1" hangingPunct="1">
              <a:buFont typeface="+mj-lt"/>
              <a:buAutoNum type="alphaLcParenR"/>
              <a:defRPr/>
            </a:pPr>
            <a:r>
              <a:rPr lang="mk" sz="2000" dirty="0">
                <a:latin typeface="+mj-lt"/>
                <a:ea typeface="+mn-ea"/>
                <a:cs typeface="Times New Roman" pitchFamily="18" charset="0"/>
              </a:rPr>
              <a:t>дистрибуирање или пренос на детска порнографија преку компјутерски систем;</a:t>
            </a:r>
          </a:p>
          <a:p>
            <a:pPr marL="857250" lvl="1" indent="-457200" algn="just" eaLnBrk="1" hangingPunct="1">
              <a:buFont typeface="+mj-lt"/>
              <a:buAutoNum type="alphaLcParenR"/>
              <a:defRPr/>
            </a:pPr>
            <a:r>
              <a:rPr lang="mk" sz="2000" dirty="0">
                <a:latin typeface="+mj-lt"/>
                <a:ea typeface="+mn-ea"/>
                <a:cs typeface="Times New Roman" pitchFamily="18" charset="0"/>
              </a:rPr>
              <a:t>набавување детска порнографија преку компјутерски систем за себе или за некој друг;</a:t>
            </a:r>
          </a:p>
          <a:p>
            <a:pPr marL="857250" lvl="1" indent="-457200" algn="just" eaLnBrk="1" hangingPunct="1">
              <a:buFont typeface="+mj-lt"/>
              <a:buAutoNum type="alphaLcParenR"/>
              <a:defRPr/>
            </a:pPr>
            <a:r>
              <a:rPr lang="mk" sz="2000" dirty="0">
                <a:latin typeface="+mj-lt"/>
                <a:ea typeface="+mn-ea"/>
                <a:cs typeface="Times New Roman" pitchFamily="18" charset="0"/>
              </a:rPr>
              <a:t>поседување детска порнографија во компјутерски систем или на медиум за чување компјутерски податоци</a:t>
            </a:r>
            <a:r>
              <a:rPr lang="mk" sz="2000" dirty="0" smtClean="0">
                <a:latin typeface="+mj-lt"/>
                <a:ea typeface="+mn-ea"/>
                <a:cs typeface="Times New Roman" pitchFamily="18" charset="0"/>
              </a:rPr>
              <a:t>.</a:t>
            </a:r>
            <a:r>
              <a:rPr lang="mk" sz="1800" dirty="0" smtClean="0">
                <a:latin typeface="+mj-lt"/>
                <a:ea typeface="+mn-ea"/>
                <a:cs typeface="+mn-cs"/>
              </a:rPr>
              <a:t> </a:t>
            </a:r>
            <a:endParaRPr lang="mk" dirty="0">
              <a:ea typeface="MS PGothic" pitchFamily="34" charset="-128"/>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r>
              <a:rPr lang="en-US" b="1" smtClean="0"/>
              <a:t>Производство, нудење и ставање на располагање</a:t>
            </a:r>
          </a:p>
        </p:txBody>
      </p:sp>
      <p:sp>
        <p:nvSpPr>
          <p:cNvPr id="96259" name="Content Placeholder 2"/>
          <p:cNvSpPr>
            <a:spLocks noGrp="1"/>
          </p:cNvSpPr>
          <p:nvPr>
            <p:ph idx="1"/>
          </p:nvPr>
        </p:nvSpPr>
        <p:spPr>
          <a:xfrm>
            <a:off x="457200" y="1868488"/>
            <a:ext cx="8229600" cy="4525962"/>
          </a:xfrm>
        </p:spPr>
        <p:txBody>
          <a:bodyPr/>
          <a:lstStyle/>
          <a:p>
            <a:pPr algn="just"/>
            <a:r>
              <a:rPr lang="en-US" sz="2800" smtClean="0"/>
              <a:t>Кривичните последици што се одредени за секој учесник во синџирот, од производство до поседување детска порнографија</a:t>
            </a:r>
          </a:p>
          <a:p>
            <a:pPr algn="just"/>
            <a:r>
              <a:rPr lang="en-US" sz="2800" smtClean="0"/>
              <a:t>Криминализира:</a:t>
            </a:r>
          </a:p>
          <a:p>
            <a:pPr lvl="1" algn="just"/>
            <a:r>
              <a:rPr lang="en-US" sz="2400" smtClean="0"/>
              <a:t>Производство на детска порнографија (со цел нејзино дистрибуирање преку компјутерски систем)</a:t>
            </a:r>
          </a:p>
          <a:p>
            <a:pPr lvl="1" algn="just"/>
            <a:r>
              <a:rPr lang="en-US" sz="2400" smtClean="0"/>
              <a:t>Нудење детска порнографија (поттикнување други да набават детска порнографија)</a:t>
            </a:r>
          </a:p>
          <a:p>
            <a:pPr lvl="1" algn="just"/>
            <a:r>
              <a:rPr lang="en-US" sz="2400" smtClean="0"/>
              <a:t>Ставање на детската порнографија на располагање на други (ставање онлајн на детската порнографија заради употреба од други лица, вклучително и изработка на веб-страници за детска порнографија)</a:t>
            </a:r>
          </a:p>
        </p:txBody>
      </p:sp>
      <p:sp>
        <p:nvSpPr>
          <p:cNvPr id="9626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A4E5E976-18B5-4F42-A45A-AAF873C02231}" type="slidenum">
              <a:rPr lang="en-US" smtClean="0">
                <a:solidFill>
                  <a:srgbClr val="898989"/>
                </a:solidFill>
                <a:latin typeface="Calibri" pitchFamily="34" charset="0"/>
              </a:rPr>
              <a:pPr eaLnBrk="1" hangingPunct="1"/>
              <a:t>93</a:t>
            </a:fld>
            <a:endParaRPr lang="en-US" altLang="en-US" smtClean="0">
              <a:solidFill>
                <a:srgbClr val="898989"/>
              </a:solidFill>
              <a:latin typeface="Calibri" pitchFamily="34" charset="0"/>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p:cNvSpPr>
          <p:nvPr>
            <p:ph type="title"/>
          </p:nvPr>
        </p:nvSpPr>
        <p:spPr/>
        <p:txBody>
          <a:bodyPr/>
          <a:lstStyle/>
          <a:p>
            <a:pPr eaLnBrk="1" hangingPunct="1"/>
            <a:r>
              <a:rPr lang="en-US" sz="3600" b="1" smtClean="0"/>
              <a:t>Член 9 – Кривични дела поврзани со детска порнографија </a:t>
            </a:r>
          </a:p>
        </p:txBody>
      </p:sp>
      <p:sp>
        <p:nvSpPr>
          <p:cNvPr id="9728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F3C7DCEA-1773-46DF-934A-7C3CE97817B6}" type="slidenum">
              <a:rPr lang="en-US" smtClean="0">
                <a:solidFill>
                  <a:srgbClr val="898989"/>
                </a:solidFill>
                <a:latin typeface="Calibri" pitchFamily="34" charset="0"/>
              </a:rPr>
              <a:pPr eaLnBrk="1" hangingPunct="1"/>
              <a:t>94</a:t>
            </a:fld>
            <a:endParaRPr lang="en-US" altLang="en-US" smtClean="0">
              <a:solidFill>
                <a:srgbClr val="898989"/>
              </a:solidFill>
              <a:latin typeface="Calibri" pitchFamily="34" charset="0"/>
            </a:endParaRPr>
          </a:p>
        </p:txBody>
      </p:sp>
      <p:sp>
        <p:nvSpPr>
          <p:cNvPr id="6" name="Rectangle 3"/>
          <p:cNvSpPr>
            <a:spLocks noGrp="1"/>
          </p:cNvSpPr>
          <p:nvPr>
            <p:ph idx="1"/>
          </p:nvPr>
        </p:nvSpPr>
        <p:spPr>
          <a:xfrm>
            <a:off x="457200" y="1516063"/>
            <a:ext cx="8229600" cy="4525962"/>
          </a:xfrm>
        </p:spPr>
        <p:txBody>
          <a:bodyPr/>
          <a:lstStyle/>
          <a:p>
            <a:pPr marL="457200" indent="-457200" algn="just" eaLnBrk="1" hangingPunct="1">
              <a:buFont typeface="+mj-lt"/>
              <a:buAutoNum type="arabicPeriod"/>
              <a:defRPr/>
            </a:pPr>
            <a:r>
              <a:rPr lang="mk" sz="2400" dirty="0">
                <a:latin typeface="+mj-lt"/>
                <a:ea typeface="+mn-ea"/>
                <a:cs typeface="Times New Roman" pitchFamily="18" charset="0"/>
              </a:rPr>
              <a:t>Секоја страна треба да усвои такви законодавни и други неопходни мерки, со цел во нејзиното национално право како кривично дело, ако е извршено со намера и бесправно, да се </a:t>
            </a:r>
            <a:r>
              <a:rPr lang="mk" sz="2400" dirty="0" smtClean="0">
                <a:latin typeface="+mj-lt"/>
                <a:ea typeface="+mn-ea"/>
                <a:cs typeface="Times New Roman" pitchFamily="18" charset="0"/>
              </a:rPr>
              <a:t>квалификува следново </a:t>
            </a:r>
            <a:r>
              <a:rPr lang="mk" sz="2400" dirty="0">
                <a:latin typeface="+mj-lt"/>
                <a:ea typeface="+mn-ea"/>
                <a:cs typeface="Times New Roman" pitchFamily="18" charset="0"/>
              </a:rPr>
              <a:t>однесување:</a:t>
            </a:r>
          </a:p>
          <a:p>
            <a:pPr marL="857250" lvl="1" indent="-457200" algn="just" eaLnBrk="1" hangingPunct="1">
              <a:buFont typeface="+mj-lt"/>
              <a:buAutoNum type="alphaLcParenR"/>
              <a:defRPr/>
            </a:pPr>
            <a:r>
              <a:rPr lang="mk" sz="2000" dirty="0">
                <a:latin typeface="+mj-lt"/>
                <a:ea typeface="+mn-ea"/>
                <a:cs typeface="Times New Roman" pitchFamily="18" charset="0"/>
              </a:rPr>
              <a:t>производство на детска порнографија, со цел нејзино дистрибуирање преку компјутерски систем;</a:t>
            </a:r>
          </a:p>
          <a:p>
            <a:pPr marL="857250" lvl="1" indent="-457200" algn="just" eaLnBrk="1" hangingPunct="1">
              <a:buFont typeface="+mj-lt"/>
              <a:buAutoNum type="alphaLcParenR"/>
              <a:defRPr/>
            </a:pPr>
            <a:r>
              <a:rPr lang="mk" sz="2000" dirty="0">
                <a:latin typeface="+mj-lt"/>
                <a:ea typeface="+mn-ea"/>
                <a:cs typeface="Times New Roman" pitchFamily="18" charset="0"/>
              </a:rPr>
              <a:t>нудење или ставање на располагање на детска порнографија преку компјутерски систем;</a:t>
            </a:r>
          </a:p>
          <a:p>
            <a:pPr marL="857250" lvl="1" indent="-457200" algn="just" eaLnBrk="1" hangingPunct="1">
              <a:buFont typeface="+mj-lt"/>
              <a:buAutoNum type="alphaLcParenR"/>
              <a:defRPr/>
            </a:pPr>
            <a:r>
              <a:rPr lang="mk" sz="2400" b="1" dirty="0" smtClean="0">
                <a:solidFill>
                  <a:srgbClr val="FF0000"/>
                </a:solidFill>
                <a:latin typeface="+mj-lt"/>
                <a:ea typeface="+mn-ea"/>
                <a:cs typeface="Times New Roman" pitchFamily="18" charset="0"/>
              </a:rPr>
              <a:t>дистрибуирање</a:t>
            </a:r>
            <a:r>
              <a:rPr lang="mk" sz="2400" dirty="0" smtClean="0">
                <a:latin typeface="+mj-lt"/>
                <a:ea typeface="+mn-ea"/>
                <a:cs typeface="Times New Roman" pitchFamily="18" charset="0"/>
              </a:rPr>
              <a:t> </a:t>
            </a:r>
            <a:r>
              <a:rPr lang="mk" sz="2000" dirty="0" smtClean="0">
                <a:latin typeface="+mj-lt"/>
                <a:ea typeface="+mn-ea"/>
                <a:cs typeface="Times New Roman" pitchFamily="18" charset="0"/>
              </a:rPr>
              <a:t>или </a:t>
            </a:r>
            <a:r>
              <a:rPr lang="mk" sz="2400" b="1" dirty="0" smtClean="0">
                <a:solidFill>
                  <a:srgbClr val="FF0000"/>
                </a:solidFill>
                <a:latin typeface="+mj-lt"/>
                <a:ea typeface="+mn-ea"/>
                <a:cs typeface="Times New Roman" pitchFamily="18" charset="0"/>
              </a:rPr>
              <a:t>пренос</a:t>
            </a:r>
            <a:r>
              <a:rPr lang="mk" sz="2400" dirty="0" smtClean="0">
                <a:latin typeface="+mj-lt"/>
                <a:ea typeface="+mn-ea"/>
                <a:cs typeface="Times New Roman" pitchFamily="18" charset="0"/>
              </a:rPr>
              <a:t> </a:t>
            </a:r>
            <a:r>
              <a:rPr lang="mk" sz="2000" dirty="0" smtClean="0">
                <a:latin typeface="+mj-lt"/>
                <a:ea typeface="+mn-ea"/>
                <a:cs typeface="Times New Roman" pitchFamily="18" charset="0"/>
              </a:rPr>
              <a:t>на </a:t>
            </a:r>
            <a:r>
              <a:rPr lang="mk" sz="2000" dirty="0">
                <a:latin typeface="+mj-lt"/>
                <a:ea typeface="+mn-ea"/>
                <a:cs typeface="Times New Roman" pitchFamily="18" charset="0"/>
              </a:rPr>
              <a:t>детска порнографија преку компјутерски систем;</a:t>
            </a:r>
          </a:p>
          <a:p>
            <a:pPr marL="857250" lvl="1" indent="-457200" algn="just" eaLnBrk="1" hangingPunct="1">
              <a:buFont typeface="+mj-lt"/>
              <a:buAutoNum type="alphaLcParenR"/>
              <a:defRPr/>
            </a:pPr>
            <a:r>
              <a:rPr lang="mk" sz="2400" b="1" dirty="0">
                <a:solidFill>
                  <a:srgbClr val="FF0000"/>
                </a:solidFill>
                <a:latin typeface="+mj-lt"/>
                <a:ea typeface="+mn-ea"/>
                <a:cs typeface="Times New Roman" pitchFamily="18" charset="0"/>
              </a:rPr>
              <a:t>набавување</a:t>
            </a:r>
            <a:r>
              <a:rPr lang="mk" sz="2000" dirty="0">
                <a:latin typeface="+mj-lt"/>
                <a:ea typeface="+mn-ea"/>
                <a:cs typeface="Times New Roman" pitchFamily="18" charset="0"/>
              </a:rPr>
              <a:t> на детска порнографија преку компјутерски систем за себе или за некој друг;</a:t>
            </a:r>
          </a:p>
          <a:p>
            <a:pPr marL="857250" lvl="1" indent="-457200" algn="just" eaLnBrk="1" hangingPunct="1">
              <a:buFont typeface="+mj-lt"/>
              <a:buAutoNum type="alphaLcParenR"/>
              <a:defRPr/>
            </a:pPr>
            <a:r>
              <a:rPr lang="mk" sz="2400" b="1" dirty="0">
                <a:solidFill>
                  <a:srgbClr val="FF0000"/>
                </a:solidFill>
                <a:latin typeface="+mj-lt"/>
                <a:ea typeface="+mn-ea"/>
                <a:cs typeface="Times New Roman" pitchFamily="18" charset="0"/>
              </a:rPr>
              <a:t>поседување</a:t>
            </a:r>
            <a:r>
              <a:rPr lang="mk" sz="2000" dirty="0">
                <a:latin typeface="+mj-lt"/>
                <a:ea typeface="+mn-ea"/>
                <a:cs typeface="Times New Roman" pitchFamily="18" charset="0"/>
              </a:rPr>
              <a:t> детска порнографија во компјутерски систем или на медиум за чување компјутерски податоци</a:t>
            </a:r>
            <a:r>
              <a:rPr lang="mk" sz="2000" dirty="0" smtClean="0">
                <a:latin typeface="+mj-lt"/>
                <a:ea typeface="+mn-ea"/>
                <a:cs typeface="Times New Roman" pitchFamily="18" charset="0"/>
              </a:rPr>
              <a:t>.</a:t>
            </a:r>
            <a:r>
              <a:rPr lang="mk" sz="1800" dirty="0" smtClean="0">
                <a:latin typeface="+mj-lt"/>
                <a:ea typeface="+mn-ea"/>
                <a:cs typeface="+mn-cs"/>
              </a:rPr>
              <a:t> </a:t>
            </a:r>
            <a:endParaRPr lang="mk" dirty="0">
              <a:ea typeface="MS PGothic" pitchFamily="34" charset="-128"/>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en-US" b="1" smtClean="0"/>
              <a:t>Дистрибуирање</a:t>
            </a:r>
          </a:p>
        </p:txBody>
      </p:sp>
      <p:sp>
        <p:nvSpPr>
          <p:cNvPr id="98307" name="Content Placeholder 2"/>
          <p:cNvSpPr>
            <a:spLocks noGrp="1"/>
          </p:cNvSpPr>
          <p:nvPr>
            <p:ph idx="1"/>
          </p:nvPr>
        </p:nvSpPr>
        <p:spPr>
          <a:xfrm>
            <a:off x="457200" y="1938338"/>
            <a:ext cx="8229600" cy="4525962"/>
          </a:xfrm>
        </p:spPr>
        <p:txBody>
          <a:bodyPr/>
          <a:lstStyle/>
          <a:p>
            <a:pPr algn="just"/>
            <a:r>
              <a:rPr lang="en-US" sz="2800" smtClean="0"/>
              <a:t>Криминализира:</a:t>
            </a:r>
          </a:p>
          <a:p>
            <a:pPr lvl="1" algn="just"/>
            <a:r>
              <a:rPr lang="en-US" sz="2400" smtClean="0"/>
              <a:t>Дистрибуирање на детска порнографија (активно ширење на детска порнографија)</a:t>
            </a:r>
          </a:p>
          <a:p>
            <a:pPr lvl="1" algn="just"/>
            <a:r>
              <a:rPr lang="en-US" sz="2400" smtClean="0"/>
              <a:t>Пренос на детска порнографија (праќање детска порнографија преку компјутерски систем)</a:t>
            </a:r>
          </a:p>
          <a:p>
            <a:pPr lvl="1" algn="just"/>
            <a:r>
              <a:rPr lang="en-US" sz="2400" smtClean="0"/>
              <a:t>Прибавување детска порнографија за себе или за некој друг (активно набавување детска порнографија, вклучително и со нејзино преземање)</a:t>
            </a:r>
          </a:p>
          <a:p>
            <a:pPr lvl="1" algn="just"/>
            <a:r>
              <a:rPr lang="en-US" sz="2400" smtClean="0"/>
              <a:t>Поседување на детска порнографија (поседување во компјутерскиот систем или во носачот на податоци)</a:t>
            </a:r>
          </a:p>
        </p:txBody>
      </p:sp>
      <p:sp>
        <p:nvSpPr>
          <p:cNvPr id="983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BF95D8D5-7CE0-43EC-B6DB-20B9288164EA}" type="slidenum">
              <a:rPr lang="en-US" smtClean="0">
                <a:solidFill>
                  <a:srgbClr val="898989"/>
                </a:solidFill>
                <a:latin typeface="Calibri" pitchFamily="34" charset="0"/>
              </a:rPr>
              <a:pPr eaLnBrk="1" hangingPunct="1"/>
              <a:t>95</a:t>
            </a:fld>
            <a:endParaRPr lang="en-US" altLang="en-US" smtClean="0">
              <a:solidFill>
                <a:srgbClr val="898989"/>
              </a:solidFill>
              <a:latin typeface="Calibri" pitchFamily="34"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p:cNvSpPr>
          <p:nvPr>
            <p:ph type="title"/>
          </p:nvPr>
        </p:nvSpPr>
        <p:spPr/>
        <p:txBody>
          <a:bodyPr/>
          <a:lstStyle/>
          <a:p>
            <a:pPr eaLnBrk="1" hangingPunct="1"/>
            <a:r>
              <a:rPr lang="en-US" sz="3600" b="1" smtClean="0"/>
              <a:t>Член 9 – Кривични дела поврзани со детска порнографија </a:t>
            </a:r>
          </a:p>
        </p:txBody>
      </p:sp>
      <p:sp>
        <p:nvSpPr>
          <p:cNvPr id="9933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43106E99-0409-4179-B663-3A6A2690AE55}" type="slidenum">
              <a:rPr lang="en-US" smtClean="0">
                <a:solidFill>
                  <a:srgbClr val="898989"/>
                </a:solidFill>
                <a:latin typeface="Calibri" pitchFamily="34" charset="0"/>
              </a:rPr>
              <a:pPr eaLnBrk="1" hangingPunct="1"/>
              <a:t>96</a:t>
            </a:fld>
            <a:endParaRPr lang="en-US" altLang="en-US" smtClean="0">
              <a:solidFill>
                <a:srgbClr val="898989"/>
              </a:solidFill>
              <a:latin typeface="Calibri" pitchFamily="34" charset="0"/>
            </a:endParaRPr>
          </a:p>
        </p:txBody>
      </p:sp>
      <p:sp>
        <p:nvSpPr>
          <p:cNvPr id="99332" name="Rectangle 3"/>
          <p:cNvSpPr>
            <a:spLocks noGrp="1"/>
          </p:cNvSpPr>
          <p:nvPr>
            <p:ph idx="1"/>
          </p:nvPr>
        </p:nvSpPr>
        <p:spPr>
          <a:xfrm>
            <a:off x="288925" y="1427432"/>
            <a:ext cx="8601075" cy="4525962"/>
          </a:xfrm>
        </p:spPr>
        <p:txBody>
          <a:bodyPr/>
          <a:lstStyle/>
          <a:p>
            <a:pPr marL="457200" indent="-457200" algn="just" eaLnBrk="1" hangingPunct="1">
              <a:buFont typeface="Calibri" pitchFamily="34" charset="0"/>
              <a:buAutoNum type="arabicPeriod" startAt="2"/>
            </a:pPr>
            <a:r>
              <a:rPr lang="en-US" sz="3000" dirty="0" err="1" smtClean="0"/>
              <a:t>За</a:t>
            </a:r>
            <a:r>
              <a:rPr lang="en-US" sz="3000" dirty="0" smtClean="0"/>
              <a:t> </a:t>
            </a:r>
            <a:r>
              <a:rPr lang="en-US" sz="3000" dirty="0" err="1" smtClean="0"/>
              <a:t>потребите</a:t>
            </a:r>
            <a:r>
              <a:rPr lang="en-US" sz="3000" dirty="0" smtClean="0"/>
              <a:t> </a:t>
            </a:r>
            <a:r>
              <a:rPr lang="en-US" sz="3000" dirty="0" err="1" smtClean="0"/>
              <a:t>на</a:t>
            </a:r>
            <a:r>
              <a:rPr lang="en-US" sz="3000" dirty="0" smtClean="0"/>
              <a:t> </a:t>
            </a:r>
            <a:r>
              <a:rPr lang="en-US" sz="3000" dirty="0" err="1" smtClean="0"/>
              <a:t>став</a:t>
            </a:r>
            <a:r>
              <a:rPr lang="en-US" sz="3000" dirty="0" smtClean="0"/>
              <a:t> 1 </a:t>
            </a:r>
            <a:r>
              <a:rPr lang="en-US" sz="3000" dirty="0" err="1" smtClean="0"/>
              <a:t>погоре</a:t>
            </a:r>
            <a:r>
              <a:rPr lang="en-US" sz="3000" dirty="0" smtClean="0"/>
              <a:t> „</a:t>
            </a:r>
            <a:r>
              <a:rPr lang="en-US" sz="3000" dirty="0" err="1" smtClean="0"/>
              <a:t>детска</a:t>
            </a:r>
            <a:r>
              <a:rPr lang="en-US" sz="3000" dirty="0" smtClean="0"/>
              <a:t> </a:t>
            </a:r>
            <a:r>
              <a:rPr lang="en-US" sz="3000" dirty="0" err="1" smtClean="0"/>
              <a:t>порнографија</a:t>
            </a:r>
            <a:r>
              <a:rPr lang="en-US" sz="3000" dirty="0" smtClean="0"/>
              <a:t>“ </a:t>
            </a:r>
            <a:r>
              <a:rPr lang="en-US" sz="3000" dirty="0" err="1" smtClean="0"/>
              <a:t>претставува</a:t>
            </a:r>
            <a:r>
              <a:rPr lang="en-US" sz="3000" dirty="0" smtClean="0"/>
              <a:t> </a:t>
            </a:r>
            <a:r>
              <a:rPr lang="en-US" sz="3000" dirty="0" err="1" smtClean="0"/>
              <a:t>порнографски</a:t>
            </a:r>
            <a:r>
              <a:rPr lang="en-US" sz="3000" dirty="0" smtClean="0"/>
              <a:t> </a:t>
            </a:r>
            <a:r>
              <a:rPr lang="en-US" sz="3000" dirty="0" err="1" smtClean="0"/>
              <a:t>материјал</a:t>
            </a:r>
            <a:r>
              <a:rPr lang="en-US" sz="3000" dirty="0" smtClean="0"/>
              <a:t> </a:t>
            </a:r>
            <a:r>
              <a:rPr lang="en-US" sz="3000" dirty="0" err="1" smtClean="0"/>
              <a:t>што</a:t>
            </a:r>
            <a:r>
              <a:rPr lang="en-US" sz="3000" dirty="0" smtClean="0"/>
              <a:t> </a:t>
            </a:r>
            <a:r>
              <a:rPr lang="en-US" sz="3000" dirty="0" err="1" smtClean="0"/>
              <a:t>визуелно</a:t>
            </a:r>
            <a:r>
              <a:rPr lang="en-US" sz="3000" dirty="0" smtClean="0"/>
              <a:t> </a:t>
            </a:r>
            <a:r>
              <a:rPr lang="en-US" sz="3000" dirty="0" err="1" smtClean="0"/>
              <a:t>претставува</a:t>
            </a:r>
            <a:r>
              <a:rPr lang="en-US" sz="3000" dirty="0" smtClean="0"/>
              <a:t>:</a:t>
            </a:r>
          </a:p>
          <a:p>
            <a:pPr marL="857250" lvl="1" indent="-457200" algn="just" eaLnBrk="1" hangingPunct="1">
              <a:buFont typeface="Calibri" pitchFamily="34" charset="0"/>
              <a:buAutoNum type="alphaLcParenR"/>
            </a:pPr>
            <a:r>
              <a:rPr lang="en-US" sz="2000" dirty="0" err="1" smtClean="0"/>
              <a:t>малолетно</a:t>
            </a:r>
            <a:r>
              <a:rPr lang="en-US" sz="2000" dirty="0" smtClean="0"/>
              <a:t> </a:t>
            </a:r>
            <a:r>
              <a:rPr lang="en-US" sz="2000" dirty="0" err="1" smtClean="0"/>
              <a:t>лице</a:t>
            </a:r>
            <a:r>
              <a:rPr lang="en-US" sz="2000" dirty="0" smtClean="0"/>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857250" lvl="1" indent="-457200" algn="just" eaLnBrk="1" hangingPunct="1">
              <a:buFont typeface="Calibri" pitchFamily="34" charset="0"/>
              <a:buAutoNum type="alphaLcParenR"/>
            </a:pPr>
            <a:r>
              <a:rPr lang="en-US" sz="2000" dirty="0" err="1" smtClean="0"/>
              <a:t>лице</a:t>
            </a:r>
            <a:r>
              <a:rPr lang="en-US" sz="2000" dirty="0" smtClean="0"/>
              <a:t> </a:t>
            </a:r>
            <a:r>
              <a:rPr lang="en-US" sz="2000" dirty="0" err="1" smtClean="0"/>
              <a:t>што</a:t>
            </a:r>
            <a:r>
              <a:rPr lang="en-US" sz="2000" dirty="0" smtClean="0"/>
              <a:t> </a:t>
            </a:r>
            <a:r>
              <a:rPr lang="en-US" sz="2000" dirty="0" err="1" smtClean="0"/>
              <a:t>изгледа</a:t>
            </a:r>
            <a:r>
              <a:rPr lang="en-US" sz="2000" dirty="0" smtClean="0"/>
              <a:t> </a:t>
            </a:r>
            <a:r>
              <a:rPr lang="en-US" sz="2000" dirty="0" err="1" smtClean="0"/>
              <a:t>како</a:t>
            </a:r>
            <a:r>
              <a:rPr lang="en-US" sz="2000" dirty="0" smtClean="0"/>
              <a:t> </a:t>
            </a:r>
            <a:r>
              <a:rPr lang="en-US" sz="2000" dirty="0" err="1" smtClean="0"/>
              <a:t>малолетно</a:t>
            </a:r>
            <a:r>
              <a:rPr lang="en-US" sz="2000" dirty="0" smtClean="0"/>
              <a:t> </a:t>
            </a:r>
            <a:r>
              <a:rPr lang="en-US" sz="2000" dirty="0" err="1" smtClean="0"/>
              <a:t>лице</a:t>
            </a:r>
            <a:r>
              <a:rPr lang="en-US" sz="2000" dirty="0" smtClean="0"/>
              <a:t>, а </a:t>
            </a:r>
            <a:r>
              <a:rPr lang="en-US" sz="2000" dirty="0" err="1" smtClean="0"/>
              <a:t>кое</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857250" lvl="1" indent="-457200" algn="just" eaLnBrk="1" hangingPunct="1">
              <a:buFont typeface="Calibri" pitchFamily="34" charset="0"/>
              <a:buAutoNum type="alphaLcParenR"/>
            </a:pPr>
            <a:r>
              <a:rPr lang="en-US" sz="2000" dirty="0" err="1" smtClean="0"/>
              <a:t>реалистични</a:t>
            </a:r>
            <a:r>
              <a:rPr lang="en-US" sz="2000" dirty="0" smtClean="0"/>
              <a:t> </a:t>
            </a:r>
            <a:r>
              <a:rPr lang="en-US" sz="2000" dirty="0" err="1" smtClean="0"/>
              <a:t>слики</a:t>
            </a:r>
            <a:r>
              <a:rPr lang="en-US" sz="2000" dirty="0" smtClean="0"/>
              <a:t> </a:t>
            </a:r>
            <a:r>
              <a:rPr lang="en-US" sz="2000" dirty="0" err="1" smtClean="0"/>
              <a:t>на</a:t>
            </a:r>
            <a:r>
              <a:rPr lang="en-US" sz="2000" dirty="0" smtClean="0"/>
              <a:t> </a:t>
            </a:r>
            <a:r>
              <a:rPr lang="en-US" sz="2000" dirty="0" err="1" smtClean="0"/>
              <a:t>кои</a:t>
            </a:r>
            <a:r>
              <a:rPr lang="en-US" sz="2000" dirty="0" smtClean="0"/>
              <a:t> е </a:t>
            </a:r>
            <a:r>
              <a:rPr lang="en-US" sz="2000" dirty="0" err="1" smtClean="0"/>
              <a:t>претставено</a:t>
            </a:r>
            <a:r>
              <a:rPr lang="en-US" sz="2000" dirty="0" smtClean="0"/>
              <a:t> </a:t>
            </a:r>
            <a:r>
              <a:rPr lang="en-US" sz="2000" dirty="0" err="1" smtClean="0"/>
              <a:t>малолетно</a:t>
            </a:r>
            <a:r>
              <a:rPr lang="en-US" sz="2000" dirty="0" smtClean="0"/>
              <a:t> </a:t>
            </a:r>
            <a:r>
              <a:rPr lang="en-US" sz="2000" dirty="0" err="1" smtClean="0"/>
              <a:t>лице</a:t>
            </a:r>
            <a:r>
              <a:rPr lang="en-US" sz="2000" dirty="0" smtClean="0"/>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457200" indent="-457200" algn="just" eaLnBrk="1" hangingPunct="1">
              <a:buFont typeface="Calibri" pitchFamily="34" charset="0"/>
              <a:buAutoNum type="arabicPeriod" startAt="3"/>
            </a:pPr>
            <a:r>
              <a:rPr lang="en-US" sz="2200" dirty="0" err="1" smtClean="0"/>
              <a:t>За</a:t>
            </a:r>
            <a:r>
              <a:rPr lang="en-US" sz="2200" dirty="0" smtClean="0"/>
              <a:t> </a:t>
            </a:r>
            <a:r>
              <a:rPr lang="en-US" sz="2200" dirty="0" err="1" smtClean="0"/>
              <a:t>потребите</a:t>
            </a:r>
            <a:r>
              <a:rPr lang="en-US" sz="2200" dirty="0" smtClean="0"/>
              <a:t> </a:t>
            </a:r>
            <a:r>
              <a:rPr lang="en-US" sz="2200" dirty="0" err="1" smtClean="0"/>
              <a:t>на</a:t>
            </a:r>
            <a:r>
              <a:rPr lang="en-US" sz="2200" dirty="0" smtClean="0"/>
              <a:t> </a:t>
            </a:r>
            <a:r>
              <a:rPr lang="en-US" sz="2200" dirty="0" err="1" smtClean="0"/>
              <a:t>став</a:t>
            </a:r>
            <a:r>
              <a:rPr lang="en-US" sz="2200" dirty="0" smtClean="0"/>
              <a:t> 2 </a:t>
            </a:r>
            <a:r>
              <a:rPr lang="en-US" sz="2200" dirty="0" err="1" smtClean="0"/>
              <a:t>погоре</a:t>
            </a:r>
            <a:r>
              <a:rPr lang="en-US" sz="2200" dirty="0" smtClean="0"/>
              <a:t> „</a:t>
            </a:r>
            <a:r>
              <a:rPr lang="en-US" sz="2200" dirty="0" err="1" smtClean="0"/>
              <a:t>малолетно</a:t>
            </a:r>
            <a:r>
              <a:rPr lang="en-US" sz="2200" dirty="0" smtClean="0"/>
              <a:t> </a:t>
            </a:r>
            <a:r>
              <a:rPr lang="en-US" sz="2200" dirty="0" err="1" smtClean="0"/>
              <a:t>лице</a:t>
            </a:r>
            <a:r>
              <a:rPr lang="en-US" sz="2200" dirty="0" smtClean="0"/>
              <a:t>“ </a:t>
            </a:r>
            <a:r>
              <a:rPr lang="en-US" sz="2200" dirty="0" err="1" smtClean="0"/>
              <a:t>значи</a:t>
            </a:r>
            <a:r>
              <a:rPr lang="en-US" sz="2200" dirty="0" smtClean="0"/>
              <a:t> </a:t>
            </a:r>
            <a:r>
              <a:rPr lang="en-US" sz="2200" dirty="0" err="1" smtClean="0"/>
              <a:t>сите</a:t>
            </a:r>
            <a:r>
              <a:rPr lang="en-US" sz="2200" dirty="0" smtClean="0"/>
              <a:t> </a:t>
            </a:r>
            <a:r>
              <a:rPr lang="en-US" sz="2200" dirty="0" err="1" smtClean="0"/>
              <a:t>лица</a:t>
            </a:r>
            <a:r>
              <a:rPr lang="en-US" sz="2200" dirty="0" smtClean="0"/>
              <a:t> </a:t>
            </a:r>
            <a:r>
              <a:rPr lang="en-US" sz="2200" dirty="0" err="1" smtClean="0"/>
              <a:t>на</a:t>
            </a:r>
            <a:r>
              <a:rPr lang="en-US" sz="2200" dirty="0" smtClean="0"/>
              <a:t> </a:t>
            </a:r>
            <a:r>
              <a:rPr lang="en-US" sz="2200" dirty="0" err="1" smtClean="0"/>
              <a:t>возраст</a:t>
            </a:r>
            <a:r>
              <a:rPr lang="en-US" sz="2200" dirty="0" smtClean="0"/>
              <a:t> </a:t>
            </a:r>
            <a:r>
              <a:rPr lang="en-US" sz="2200" dirty="0" err="1" smtClean="0"/>
              <a:t>под</a:t>
            </a:r>
            <a:r>
              <a:rPr lang="en-US" sz="2200" dirty="0" smtClean="0"/>
              <a:t> 18 </a:t>
            </a:r>
            <a:r>
              <a:rPr lang="en-US" sz="2200" dirty="0" err="1" smtClean="0"/>
              <a:t>години</a:t>
            </a:r>
            <a:r>
              <a:rPr lang="en-US" sz="2200" dirty="0" smtClean="0"/>
              <a:t>. </a:t>
            </a:r>
            <a:r>
              <a:rPr lang="en-US" sz="2200" dirty="0" err="1" smtClean="0"/>
              <a:t>Меѓутоа</a:t>
            </a:r>
            <a:r>
              <a:rPr lang="en-US" sz="2200" dirty="0" smtClean="0"/>
              <a:t>, </a:t>
            </a:r>
            <a:r>
              <a:rPr lang="en-US" sz="2200" dirty="0" err="1" smtClean="0"/>
              <a:t>страната</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бара</a:t>
            </a:r>
            <a:r>
              <a:rPr lang="en-US" sz="2200" dirty="0" smtClean="0"/>
              <a:t> и </a:t>
            </a:r>
            <a:r>
              <a:rPr lang="en-US" sz="2200" dirty="0" err="1" smtClean="0"/>
              <a:t>пониска</a:t>
            </a:r>
            <a:r>
              <a:rPr lang="en-US" sz="2200" dirty="0" smtClean="0"/>
              <a:t> </a:t>
            </a:r>
            <a:r>
              <a:rPr lang="en-US" sz="2200" dirty="0" err="1" smtClean="0"/>
              <a:t>возрасна</a:t>
            </a:r>
            <a:r>
              <a:rPr lang="en-US" sz="2200" dirty="0" smtClean="0"/>
              <a:t> </a:t>
            </a:r>
            <a:r>
              <a:rPr lang="en-US" sz="2200" dirty="0" err="1" smtClean="0"/>
              <a:t>граница</a:t>
            </a:r>
            <a:r>
              <a:rPr lang="en-US" sz="2200" dirty="0" smtClean="0"/>
              <a:t> </a:t>
            </a:r>
            <a:r>
              <a:rPr lang="en-US" sz="2200" dirty="0" err="1" smtClean="0"/>
              <a:t>што</a:t>
            </a:r>
            <a:r>
              <a:rPr lang="en-US" sz="2200" dirty="0" smtClean="0"/>
              <a:t> </a:t>
            </a:r>
            <a:r>
              <a:rPr lang="en-US" sz="2200" dirty="0" err="1" smtClean="0"/>
              <a:t>не</a:t>
            </a:r>
            <a:r>
              <a:rPr lang="en-US" sz="2200" dirty="0" smtClean="0"/>
              <a:t> </a:t>
            </a:r>
            <a:r>
              <a:rPr lang="en-US" sz="2200" dirty="0" err="1" smtClean="0"/>
              <a:t>смее</a:t>
            </a:r>
            <a:r>
              <a:rPr lang="en-US" sz="2200" dirty="0" smtClean="0"/>
              <a:t> </a:t>
            </a:r>
            <a:r>
              <a:rPr lang="en-US" sz="2200" dirty="0" err="1" smtClean="0"/>
              <a:t>да</a:t>
            </a:r>
            <a:r>
              <a:rPr lang="en-US" sz="2200" dirty="0" smtClean="0"/>
              <a:t> </a:t>
            </a:r>
            <a:r>
              <a:rPr lang="en-US" sz="2200" dirty="0" err="1" smtClean="0"/>
              <a:t>биде</a:t>
            </a:r>
            <a:r>
              <a:rPr lang="en-US" sz="2200" dirty="0" smtClean="0"/>
              <a:t> </a:t>
            </a:r>
            <a:r>
              <a:rPr lang="en-US" sz="2200" dirty="0" err="1" smtClean="0"/>
              <a:t>под</a:t>
            </a:r>
            <a:r>
              <a:rPr lang="en-US" sz="2200" dirty="0" smtClean="0"/>
              <a:t> 16 </a:t>
            </a:r>
            <a:r>
              <a:rPr lang="en-US" sz="2200" dirty="0" err="1" smtClean="0"/>
              <a:t>години</a:t>
            </a:r>
            <a:r>
              <a:rPr lang="en-US" sz="2200" dirty="0" smtClean="0"/>
              <a:t>.</a:t>
            </a:r>
          </a:p>
          <a:p>
            <a:pPr marL="457200" indent="-457200" algn="just" eaLnBrk="1" hangingPunct="1">
              <a:buFont typeface="Calibri" pitchFamily="34" charset="0"/>
              <a:buAutoNum type="arabicPeriod" startAt="3"/>
            </a:pPr>
            <a:r>
              <a:rPr lang="en-US" sz="2200" dirty="0" err="1" smtClean="0"/>
              <a:t>Секоја</a:t>
            </a:r>
            <a:r>
              <a:rPr lang="en-US" sz="2200" dirty="0" smtClean="0"/>
              <a:t> </a:t>
            </a:r>
            <a:r>
              <a:rPr lang="en-US" sz="2200" dirty="0" err="1" smtClean="0"/>
              <a:t>страна</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го</a:t>
            </a:r>
            <a:r>
              <a:rPr lang="en-US" sz="2200" dirty="0" smtClean="0"/>
              <a:t> </a:t>
            </a:r>
            <a:r>
              <a:rPr lang="en-US" sz="2200" dirty="0" err="1" smtClean="0"/>
              <a:t>задржи</a:t>
            </a:r>
            <a:r>
              <a:rPr lang="en-US" sz="2200" dirty="0" smtClean="0"/>
              <a:t> </a:t>
            </a:r>
            <a:r>
              <a:rPr lang="en-US" sz="2200" dirty="0" err="1" smtClean="0"/>
              <a:t>правото</a:t>
            </a:r>
            <a:r>
              <a:rPr lang="en-US" sz="2200" dirty="0" smtClean="0"/>
              <a:t> </a:t>
            </a:r>
            <a:r>
              <a:rPr lang="en-US" sz="2200" dirty="0" err="1" smtClean="0"/>
              <a:t>да</a:t>
            </a:r>
            <a:r>
              <a:rPr lang="en-US" sz="2200" dirty="0" smtClean="0"/>
              <a:t> </a:t>
            </a:r>
            <a:r>
              <a:rPr lang="en-US" sz="2200" dirty="0" err="1" smtClean="0"/>
              <a:t>не</a:t>
            </a:r>
            <a:r>
              <a:rPr lang="en-US" sz="2200" dirty="0" smtClean="0"/>
              <a:t> </a:t>
            </a:r>
            <a:r>
              <a:rPr lang="en-US" sz="2200" dirty="0" err="1" smtClean="0"/>
              <a:t>ги</a:t>
            </a:r>
            <a:r>
              <a:rPr lang="en-US" sz="2200" dirty="0" smtClean="0"/>
              <a:t> </a:t>
            </a:r>
            <a:r>
              <a:rPr lang="en-US" sz="2200" dirty="0" err="1" smtClean="0"/>
              <a:t>применува</a:t>
            </a:r>
            <a:r>
              <a:rPr lang="en-US" sz="2200" dirty="0" smtClean="0"/>
              <a:t>, </a:t>
            </a:r>
            <a:r>
              <a:rPr lang="en-US" sz="2200" dirty="0" err="1" smtClean="0"/>
              <a:t>целосно</a:t>
            </a:r>
            <a:r>
              <a:rPr lang="en-US" sz="2200" dirty="0" smtClean="0"/>
              <a:t> </a:t>
            </a:r>
            <a:r>
              <a:rPr lang="en-US" sz="2200" dirty="0" err="1" smtClean="0"/>
              <a:t>или</a:t>
            </a:r>
            <a:r>
              <a:rPr lang="en-US" sz="2200" dirty="0" smtClean="0"/>
              <a:t> </a:t>
            </a:r>
            <a:r>
              <a:rPr lang="en-US" sz="2200" dirty="0" err="1" smtClean="0"/>
              <a:t>делумно</a:t>
            </a:r>
            <a:r>
              <a:rPr lang="en-US" sz="2200" dirty="0" smtClean="0"/>
              <a:t>, </a:t>
            </a:r>
            <a:r>
              <a:rPr lang="en-US" sz="2200" dirty="0" err="1" smtClean="0"/>
              <a:t>ставовите</a:t>
            </a:r>
            <a:r>
              <a:rPr lang="en-US" sz="2200" dirty="0" smtClean="0"/>
              <a:t> 1(г) и 1(д) и 2(б) и 2(в).</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r>
              <a:rPr lang="en-US" b="1" smtClean="0"/>
              <a:t>Порнографски материјал</a:t>
            </a:r>
            <a:r>
              <a:rPr lang="en-US" smtClean="0"/>
              <a:t> </a:t>
            </a:r>
          </a:p>
        </p:txBody>
      </p:sp>
      <p:sp>
        <p:nvSpPr>
          <p:cNvPr id="100355" name="Content Placeholder 2"/>
          <p:cNvSpPr>
            <a:spLocks noGrp="1"/>
          </p:cNvSpPr>
          <p:nvPr>
            <p:ph idx="1"/>
          </p:nvPr>
        </p:nvSpPr>
        <p:spPr>
          <a:xfrm>
            <a:off x="279400" y="1417638"/>
            <a:ext cx="8547100" cy="4525963"/>
          </a:xfrm>
        </p:spPr>
        <p:txBody>
          <a:bodyPr/>
          <a:lstStyle/>
          <a:p>
            <a:pPr algn="just"/>
            <a:r>
              <a:rPr lang="en-US" sz="2800" dirty="0" err="1" smtClean="0"/>
              <a:t>Регулирано</a:t>
            </a:r>
            <a:r>
              <a:rPr lang="en-US" sz="2800" dirty="0" smtClean="0"/>
              <a:t> </a:t>
            </a:r>
            <a:r>
              <a:rPr lang="en-US" sz="2800" dirty="0" err="1" smtClean="0"/>
              <a:t>со</a:t>
            </a:r>
            <a:r>
              <a:rPr lang="en-US" sz="2800" dirty="0" smtClean="0"/>
              <a:t> </a:t>
            </a:r>
            <a:r>
              <a:rPr lang="en-US" sz="2800" dirty="0" err="1" smtClean="0"/>
              <a:t>националните</a:t>
            </a:r>
            <a:r>
              <a:rPr lang="en-US" sz="2800" dirty="0" smtClean="0"/>
              <a:t> </a:t>
            </a:r>
            <a:r>
              <a:rPr lang="en-US" sz="2800" dirty="0" err="1" smtClean="0"/>
              <a:t>стандарди</a:t>
            </a:r>
            <a:r>
              <a:rPr lang="en-US" sz="2800" dirty="0" smtClean="0"/>
              <a:t> </a:t>
            </a:r>
            <a:r>
              <a:rPr lang="en-US" sz="2800" dirty="0" err="1" smtClean="0"/>
              <a:t>што</a:t>
            </a:r>
            <a:r>
              <a:rPr lang="en-US" sz="2800" dirty="0" smtClean="0"/>
              <a:t> </a:t>
            </a:r>
            <a:r>
              <a:rPr lang="en-US" sz="2800" dirty="0" err="1" smtClean="0"/>
              <a:t>се</a:t>
            </a:r>
            <a:r>
              <a:rPr lang="en-US" sz="2800" dirty="0" smtClean="0"/>
              <a:t> </a:t>
            </a:r>
            <a:r>
              <a:rPr lang="en-US" sz="2800" dirty="0" err="1" smtClean="0"/>
              <a:t>однесуваат</a:t>
            </a:r>
            <a:r>
              <a:rPr lang="en-US" sz="2800" dirty="0" smtClean="0"/>
              <a:t> </a:t>
            </a:r>
            <a:r>
              <a:rPr lang="en-US" sz="2800" dirty="0" err="1" smtClean="0"/>
              <a:t>на</a:t>
            </a:r>
            <a:r>
              <a:rPr lang="en-US" sz="2800" dirty="0" smtClean="0"/>
              <a:t> </a:t>
            </a:r>
            <a:r>
              <a:rPr lang="en-US" sz="2800" dirty="0" err="1" smtClean="0"/>
              <a:t>класификацијата</a:t>
            </a:r>
            <a:r>
              <a:rPr lang="en-US" sz="2800" dirty="0" smtClean="0"/>
              <a:t> </a:t>
            </a:r>
            <a:r>
              <a:rPr lang="en-US" sz="2800" dirty="0" err="1" smtClean="0"/>
              <a:t>на</a:t>
            </a:r>
            <a:r>
              <a:rPr lang="en-US" sz="2800" dirty="0" smtClean="0"/>
              <a:t> </a:t>
            </a:r>
            <a:r>
              <a:rPr lang="en-US" sz="2800" dirty="0" err="1" smtClean="0"/>
              <a:t>материјали</a:t>
            </a:r>
            <a:r>
              <a:rPr lang="en-US" sz="2800" dirty="0" smtClean="0"/>
              <a:t> </a:t>
            </a:r>
            <a:r>
              <a:rPr lang="en-US" sz="2800" dirty="0" err="1" smtClean="0"/>
              <a:t>како</a:t>
            </a:r>
            <a:r>
              <a:rPr lang="en-US" sz="2800" dirty="0" smtClean="0"/>
              <a:t>:</a:t>
            </a:r>
          </a:p>
          <a:p>
            <a:pPr lvl="1" algn="just"/>
            <a:r>
              <a:rPr lang="en-US" sz="2400" dirty="0" err="1" smtClean="0"/>
              <a:t>Непристоен</a:t>
            </a:r>
            <a:r>
              <a:rPr lang="en-US" sz="2400" dirty="0" smtClean="0"/>
              <a:t>;</a:t>
            </a:r>
          </a:p>
          <a:p>
            <a:pPr lvl="1" algn="just"/>
            <a:r>
              <a:rPr lang="en-US" sz="2400" dirty="0" err="1" smtClean="0"/>
              <a:t>Неспоив</a:t>
            </a:r>
            <a:r>
              <a:rPr lang="en-US" sz="2400" dirty="0" smtClean="0"/>
              <a:t> </a:t>
            </a:r>
            <a:r>
              <a:rPr lang="en-US" sz="2400" dirty="0" err="1" smtClean="0"/>
              <a:t>со</a:t>
            </a:r>
            <a:r>
              <a:rPr lang="en-US" sz="2400" dirty="0" smtClean="0"/>
              <a:t> </a:t>
            </a:r>
            <a:r>
              <a:rPr lang="en-US" sz="2400" dirty="0" err="1" smtClean="0"/>
              <a:t>јавниот</a:t>
            </a:r>
            <a:r>
              <a:rPr lang="en-US" sz="2400" dirty="0" smtClean="0"/>
              <a:t> </a:t>
            </a:r>
            <a:r>
              <a:rPr lang="en-US" sz="2400" dirty="0" err="1" smtClean="0"/>
              <a:t>морал</a:t>
            </a:r>
            <a:r>
              <a:rPr lang="en-US" sz="2400" dirty="0" smtClean="0"/>
              <a:t>; </a:t>
            </a:r>
            <a:r>
              <a:rPr lang="en-US" sz="2400" dirty="0" err="1" smtClean="0"/>
              <a:t>или</a:t>
            </a:r>
            <a:endParaRPr lang="en-US" sz="2400" dirty="0" smtClean="0"/>
          </a:p>
          <a:p>
            <a:pPr lvl="1" algn="just"/>
            <a:r>
              <a:rPr lang="en-US" sz="2400" dirty="0" err="1" smtClean="0"/>
              <a:t>Слично</a:t>
            </a:r>
            <a:r>
              <a:rPr lang="en-US" sz="2400" dirty="0" smtClean="0"/>
              <a:t> </a:t>
            </a:r>
            <a:r>
              <a:rPr lang="en-US" sz="2400" dirty="0" err="1" smtClean="0"/>
              <a:t>развратен</a:t>
            </a:r>
            <a:endParaRPr lang="en-US" sz="2400" dirty="0" smtClean="0"/>
          </a:p>
          <a:p>
            <a:pPr algn="just"/>
            <a:r>
              <a:rPr lang="en-US" sz="2800" dirty="0" err="1" smtClean="0"/>
              <a:t>Материјали</a:t>
            </a:r>
            <a:r>
              <a:rPr lang="en-US" sz="2800" dirty="0" smtClean="0"/>
              <a:t> </a:t>
            </a:r>
            <a:r>
              <a:rPr lang="en-US" sz="2800" dirty="0" err="1" smtClean="0"/>
              <a:t>што</a:t>
            </a:r>
            <a:r>
              <a:rPr lang="en-US" sz="2800" dirty="0" smtClean="0"/>
              <a:t> </a:t>
            </a:r>
            <a:r>
              <a:rPr lang="en-US" sz="2800" dirty="0" err="1" smtClean="0"/>
              <a:t>имаат</a:t>
            </a:r>
            <a:r>
              <a:rPr lang="en-US" sz="2800" dirty="0" smtClean="0"/>
              <a:t> </a:t>
            </a:r>
            <a:r>
              <a:rPr lang="en-US" sz="2800" dirty="0" err="1" smtClean="0"/>
              <a:t>уметничка</a:t>
            </a:r>
            <a:r>
              <a:rPr lang="en-US" sz="2800" dirty="0" smtClean="0"/>
              <a:t>, </a:t>
            </a:r>
            <a:r>
              <a:rPr lang="en-US" sz="2800" dirty="0" err="1" smtClean="0"/>
              <a:t>медицинска</a:t>
            </a:r>
            <a:r>
              <a:rPr lang="en-US" sz="2800" dirty="0" smtClean="0"/>
              <a:t>, </a:t>
            </a:r>
            <a:r>
              <a:rPr lang="en-US" sz="2800" dirty="0" err="1" smtClean="0"/>
              <a:t>научна</a:t>
            </a:r>
            <a:r>
              <a:rPr lang="en-US" sz="2800" dirty="0" smtClean="0"/>
              <a:t> </a:t>
            </a:r>
            <a:r>
              <a:rPr lang="en-US" sz="2800" dirty="0" err="1" smtClean="0"/>
              <a:t>или</a:t>
            </a:r>
            <a:r>
              <a:rPr lang="en-US" sz="2800" dirty="0" smtClean="0"/>
              <a:t> </a:t>
            </a:r>
            <a:r>
              <a:rPr lang="en-US" sz="2800" dirty="0" err="1" smtClean="0"/>
              <a:t>слична</a:t>
            </a:r>
            <a:r>
              <a:rPr lang="en-US" sz="2800" dirty="0" smtClean="0"/>
              <a:t> </a:t>
            </a:r>
            <a:r>
              <a:rPr lang="en-US" sz="2800" dirty="0" err="1" smtClean="0"/>
              <a:t>вредност</a:t>
            </a:r>
            <a:r>
              <a:rPr lang="en-US" sz="2800" dirty="0" smtClean="0"/>
              <a:t> </a:t>
            </a:r>
            <a:r>
              <a:rPr lang="en-US" sz="2800" dirty="0" err="1" smtClean="0"/>
              <a:t>не</a:t>
            </a:r>
            <a:r>
              <a:rPr lang="en-US" sz="2800" dirty="0" smtClean="0"/>
              <a:t> </a:t>
            </a:r>
            <a:r>
              <a:rPr lang="en-US" sz="2800" dirty="0" err="1" smtClean="0"/>
              <a:t>може</a:t>
            </a:r>
            <a:r>
              <a:rPr lang="en-US" sz="2800" dirty="0" smtClean="0"/>
              <a:t> </a:t>
            </a:r>
            <a:r>
              <a:rPr lang="en-US" sz="2800" dirty="0" err="1" smtClean="0"/>
              <a:t>да</a:t>
            </a:r>
            <a:r>
              <a:rPr lang="en-US" sz="2800" dirty="0" smtClean="0"/>
              <a:t> </a:t>
            </a:r>
            <a:r>
              <a:rPr lang="en-US" sz="2800" dirty="0" err="1" smtClean="0"/>
              <a:t>бидат</a:t>
            </a:r>
            <a:r>
              <a:rPr lang="en-US" sz="2800" dirty="0" smtClean="0"/>
              <a:t> </a:t>
            </a:r>
            <a:r>
              <a:rPr lang="en-US" sz="2800" dirty="0" err="1" smtClean="0"/>
              <a:t>класифицирани</a:t>
            </a:r>
            <a:r>
              <a:rPr lang="en-US" sz="2800" dirty="0" smtClean="0"/>
              <a:t> </a:t>
            </a:r>
            <a:r>
              <a:rPr lang="en-US" sz="2800" dirty="0" err="1" smtClean="0"/>
              <a:t>како</a:t>
            </a:r>
            <a:r>
              <a:rPr lang="en-US" sz="2800" dirty="0" smtClean="0"/>
              <a:t> </a:t>
            </a:r>
            <a:r>
              <a:rPr lang="en-US" sz="2800" dirty="0" err="1" smtClean="0"/>
              <a:t>порнографски</a:t>
            </a:r>
            <a:endParaRPr lang="en-US" sz="2800" dirty="0" smtClean="0"/>
          </a:p>
          <a:p>
            <a:pPr algn="just"/>
            <a:r>
              <a:rPr lang="en-US" sz="2800" dirty="0" err="1" smtClean="0"/>
              <a:t>Визуелен</a:t>
            </a:r>
            <a:r>
              <a:rPr lang="en-US" sz="2800" dirty="0" smtClean="0"/>
              <a:t> </a:t>
            </a:r>
            <a:r>
              <a:rPr lang="en-US" sz="2800" dirty="0" err="1" smtClean="0"/>
              <a:t>опис</a:t>
            </a:r>
            <a:r>
              <a:rPr lang="en-US" sz="2800" dirty="0" smtClean="0"/>
              <a:t> </a:t>
            </a:r>
            <a:r>
              <a:rPr lang="en-US" sz="2800" dirty="0" err="1" smtClean="0"/>
              <a:t>вклучува</a:t>
            </a:r>
            <a:r>
              <a:rPr lang="en-US" sz="2800" dirty="0" smtClean="0"/>
              <a:t> </a:t>
            </a:r>
            <a:r>
              <a:rPr lang="en-US" sz="2800" dirty="0" err="1" smtClean="0"/>
              <a:t>податоци</a:t>
            </a:r>
            <a:r>
              <a:rPr lang="en-US" sz="2800" dirty="0" smtClean="0"/>
              <a:t> </a:t>
            </a:r>
            <a:r>
              <a:rPr lang="en-US" sz="2800" dirty="0" err="1" smtClean="0"/>
              <a:t>што</a:t>
            </a:r>
            <a:r>
              <a:rPr lang="en-US" sz="2800" dirty="0" smtClean="0"/>
              <a:t> </a:t>
            </a:r>
            <a:r>
              <a:rPr lang="en-US" sz="2800" dirty="0" err="1" smtClean="0"/>
              <a:t>се</a:t>
            </a:r>
            <a:r>
              <a:rPr lang="en-US" sz="2800" dirty="0" smtClean="0"/>
              <a:t> </a:t>
            </a:r>
            <a:r>
              <a:rPr lang="en-US" sz="2800" dirty="0" err="1" smtClean="0"/>
              <a:t>чуваат</a:t>
            </a:r>
            <a:r>
              <a:rPr lang="en-US" sz="2800" dirty="0" smtClean="0"/>
              <a:t> </a:t>
            </a:r>
            <a:r>
              <a:rPr lang="en-US" sz="2800" dirty="0" err="1" smtClean="0"/>
              <a:t>во</a:t>
            </a:r>
            <a:r>
              <a:rPr lang="en-US" sz="2800" dirty="0" smtClean="0"/>
              <a:t> </a:t>
            </a:r>
            <a:r>
              <a:rPr lang="en-US" sz="2800" dirty="0" err="1" smtClean="0"/>
              <a:t>компјутерските</a:t>
            </a:r>
            <a:r>
              <a:rPr lang="en-US" sz="2800" dirty="0" smtClean="0"/>
              <a:t> </a:t>
            </a:r>
            <a:r>
              <a:rPr lang="en-US" sz="2800" dirty="0" err="1" smtClean="0"/>
              <a:t>системи</a:t>
            </a:r>
            <a:r>
              <a:rPr lang="en-US" sz="2800" dirty="0" smtClean="0"/>
              <a:t> </a:t>
            </a:r>
            <a:r>
              <a:rPr lang="en-US" sz="2800" dirty="0" err="1" smtClean="0"/>
              <a:t>или</a:t>
            </a:r>
            <a:r>
              <a:rPr lang="en-US" sz="2800" dirty="0" smtClean="0"/>
              <a:t> </a:t>
            </a:r>
            <a:r>
              <a:rPr lang="en-US" sz="2800" dirty="0" err="1" smtClean="0"/>
              <a:t>на</a:t>
            </a:r>
            <a:r>
              <a:rPr lang="en-US" sz="2800" dirty="0" smtClean="0"/>
              <a:t> </a:t>
            </a:r>
            <a:r>
              <a:rPr lang="en-US" sz="2800" dirty="0" err="1" smtClean="0"/>
              <a:t>медиумот</a:t>
            </a:r>
            <a:r>
              <a:rPr lang="en-US" sz="2800" dirty="0" smtClean="0"/>
              <a:t> </a:t>
            </a:r>
            <a:r>
              <a:rPr lang="en-US" sz="2800" dirty="0" err="1" smtClean="0"/>
              <a:t>за</a:t>
            </a:r>
            <a:r>
              <a:rPr lang="en-US" sz="2800" dirty="0" smtClean="0"/>
              <a:t> </a:t>
            </a:r>
            <a:r>
              <a:rPr lang="en-US" sz="2800" dirty="0" err="1" smtClean="0"/>
              <a:t>чување</a:t>
            </a:r>
            <a:r>
              <a:rPr lang="en-US" sz="2800" dirty="0" smtClean="0"/>
              <a:t> </a:t>
            </a:r>
            <a:r>
              <a:rPr lang="en-US" sz="2800" dirty="0" err="1" smtClean="0"/>
              <a:t>што</a:t>
            </a:r>
            <a:r>
              <a:rPr lang="en-US" sz="2800" dirty="0" smtClean="0"/>
              <a:t> </a:t>
            </a:r>
            <a:r>
              <a:rPr lang="en-US" sz="2800" dirty="0" err="1" smtClean="0"/>
              <a:t>имаат</a:t>
            </a:r>
            <a:r>
              <a:rPr lang="en-US" sz="2800" dirty="0" smtClean="0"/>
              <a:t> </a:t>
            </a:r>
            <a:r>
              <a:rPr lang="en-US" sz="2800" dirty="0" err="1" smtClean="0"/>
              <a:t>способност</a:t>
            </a:r>
            <a:r>
              <a:rPr lang="en-US" sz="2800" dirty="0" smtClean="0"/>
              <a:t> </a:t>
            </a:r>
            <a:r>
              <a:rPr lang="en-US" sz="2800" dirty="0" err="1" smtClean="0"/>
              <a:t>на</a:t>
            </a:r>
            <a:r>
              <a:rPr lang="en-US" sz="2800" dirty="0" smtClean="0"/>
              <a:t> </a:t>
            </a:r>
            <a:r>
              <a:rPr lang="en-US" sz="2800" dirty="0" err="1" smtClean="0"/>
              <a:t>конверзија</a:t>
            </a:r>
            <a:r>
              <a:rPr lang="en-US" sz="2800" dirty="0" smtClean="0"/>
              <a:t> </a:t>
            </a:r>
            <a:r>
              <a:rPr lang="en-US" sz="2800" dirty="0" err="1" smtClean="0"/>
              <a:t>во</a:t>
            </a:r>
            <a:r>
              <a:rPr lang="en-US" sz="2800" dirty="0" smtClean="0"/>
              <a:t> </a:t>
            </a:r>
            <a:r>
              <a:rPr lang="en-US" sz="2800" dirty="0" err="1" smtClean="0"/>
              <a:t>визуелна</a:t>
            </a:r>
            <a:r>
              <a:rPr lang="en-US" sz="2800" dirty="0" smtClean="0"/>
              <a:t> </a:t>
            </a:r>
            <a:r>
              <a:rPr lang="en-US" sz="2800" dirty="0" err="1" smtClean="0"/>
              <a:t>слика</a:t>
            </a:r>
            <a:endParaRPr lang="en-US" sz="2800" dirty="0" smtClean="0"/>
          </a:p>
        </p:txBody>
      </p:sp>
      <p:sp>
        <p:nvSpPr>
          <p:cNvPr id="1003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FC0EC5CE-7B9F-4493-80A4-8359D2879D28}" type="slidenum">
              <a:rPr lang="en-US" smtClean="0">
                <a:solidFill>
                  <a:srgbClr val="898989"/>
                </a:solidFill>
                <a:latin typeface="Calibri" pitchFamily="34" charset="0"/>
              </a:rPr>
              <a:pPr eaLnBrk="1" hangingPunct="1"/>
              <a:t>97</a:t>
            </a:fld>
            <a:endParaRPr lang="en-US" altLang="en-US" smtClean="0">
              <a:solidFill>
                <a:srgbClr val="898989"/>
              </a:solidFill>
              <a:latin typeface="Calibri" pitchFamily="34" charset="0"/>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p:cNvSpPr>
          <p:nvPr>
            <p:ph type="title"/>
          </p:nvPr>
        </p:nvSpPr>
        <p:spPr/>
        <p:txBody>
          <a:bodyPr/>
          <a:lstStyle/>
          <a:p>
            <a:pPr eaLnBrk="1" hangingPunct="1"/>
            <a:r>
              <a:rPr lang="en-US" sz="3600" b="1" smtClean="0"/>
              <a:t>Член 9 – Кривични дела поврзани со детска порнографија </a:t>
            </a:r>
          </a:p>
        </p:txBody>
      </p:sp>
      <p:sp>
        <p:nvSpPr>
          <p:cNvPr id="10137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3F140168-6EA2-423B-8B8F-9DA8D0827A37}" type="slidenum">
              <a:rPr lang="en-US" smtClean="0">
                <a:solidFill>
                  <a:srgbClr val="898989"/>
                </a:solidFill>
                <a:latin typeface="Calibri" pitchFamily="34" charset="0"/>
              </a:rPr>
              <a:pPr eaLnBrk="1" hangingPunct="1"/>
              <a:t>98</a:t>
            </a:fld>
            <a:endParaRPr lang="en-US" altLang="en-US" smtClean="0">
              <a:solidFill>
                <a:srgbClr val="898989"/>
              </a:solidFill>
              <a:latin typeface="Calibri" pitchFamily="34" charset="0"/>
            </a:endParaRPr>
          </a:p>
        </p:txBody>
      </p:sp>
      <p:sp>
        <p:nvSpPr>
          <p:cNvPr id="101380" name="Rectangle 3"/>
          <p:cNvSpPr>
            <a:spLocks noGrp="1"/>
          </p:cNvSpPr>
          <p:nvPr>
            <p:ph idx="1"/>
          </p:nvPr>
        </p:nvSpPr>
        <p:spPr>
          <a:xfrm>
            <a:off x="457200" y="1417638"/>
            <a:ext cx="8229600" cy="4525962"/>
          </a:xfrm>
        </p:spPr>
        <p:txBody>
          <a:bodyPr/>
          <a:lstStyle/>
          <a:p>
            <a:pPr marL="457200" indent="-457200" algn="just" eaLnBrk="1" hangingPunct="1">
              <a:buFont typeface="Calibri" pitchFamily="34" charset="0"/>
              <a:buAutoNum type="arabicPeriod" startAt="2"/>
            </a:pPr>
            <a:r>
              <a:rPr lang="en-US" sz="2200" dirty="0" err="1" smtClean="0"/>
              <a:t>За</a:t>
            </a:r>
            <a:r>
              <a:rPr lang="en-US" sz="2200" dirty="0" smtClean="0"/>
              <a:t> </a:t>
            </a:r>
            <a:r>
              <a:rPr lang="en-US" sz="2200" dirty="0" err="1" smtClean="0"/>
              <a:t>потребите</a:t>
            </a:r>
            <a:r>
              <a:rPr lang="en-US" sz="2200" dirty="0" smtClean="0"/>
              <a:t> </a:t>
            </a:r>
            <a:r>
              <a:rPr lang="en-US" sz="2200" dirty="0" err="1" smtClean="0"/>
              <a:t>на</a:t>
            </a:r>
            <a:r>
              <a:rPr lang="en-US" sz="2200" dirty="0" smtClean="0"/>
              <a:t> </a:t>
            </a:r>
            <a:r>
              <a:rPr lang="en-US" sz="2200" dirty="0" err="1" smtClean="0"/>
              <a:t>став</a:t>
            </a:r>
            <a:r>
              <a:rPr lang="en-US" sz="2200" dirty="0" smtClean="0"/>
              <a:t> 1 </a:t>
            </a:r>
            <a:r>
              <a:rPr lang="en-US" sz="2200" dirty="0" err="1" smtClean="0"/>
              <a:t>погоре</a:t>
            </a:r>
            <a:r>
              <a:rPr lang="en-US" sz="2200" dirty="0" smtClean="0"/>
              <a:t> „</a:t>
            </a:r>
            <a:r>
              <a:rPr lang="en-US" sz="2200" dirty="0" err="1" smtClean="0"/>
              <a:t>детска</a:t>
            </a:r>
            <a:r>
              <a:rPr lang="en-US" sz="2200" dirty="0" smtClean="0"/>
              <a:t> </a:t>
            </a:r>
            <a:r>
              <a:rPr lang="en-US" sz="2200" dirty="0" err="1" smtClean="0"/>
              <a:t>порнографија</a:t>
            </a:r>
            <a:r>
              <a:rPr lang="en-US" sz="2200" dirty="0" smtClean="0"/>
              <a:t>“ </a:t>
            </a:r>
            <a:r>
              <a:rPr lang="en-US" sz="2200" dirty="0" err="1" smtClean="0"/>
              <a:t>претставува</a:t>
            </a:r>
            <a:r>
              <a:rPr lang="en-US" sz="2200" dirty="0" smtClean="0"/>
              <a:t> </a:t>
            </a:r>
            <a:r>
              <a:rPr lang="en-US" sz="2200" dirty="0" err="1" smtClean="0"/>
              <a:t>порнографски</a:t>
            </a:r>
            <a:r>
              <a:rPr lang="en-US" sz="2200" dirty="0" smtClean="0"/>
              <a:t> </a:t>
            </a:r>
            <a:r>
              <a:rPr lang="en-US" sz="2200" dirty="0" err="1" smtClean="0"/>
              <a:t>материјал</a:t>
            </a:r>
            <a:r>
              <a:rPr lang="en-US" sz="2200" dirty="0" smtClean="0"/>
              <a:t> </a:t>
            </a:r>
            <a:r>
              <a:rPr lang="en-US" sz="2200" dirty="0" err="1" smtClean="0"/>
              <a:t>што</a:t>
            </a:r>
            <a:r>
              <a:rPr lang="en-US" sz="2200" dirty="0" smtClean="0"/>
              <a:t> </a:t>
            </a:r>
            <a:r>
              <a:rPr lang="en-US" sz="2200" dirty="0" err="1" smtClean="0"/>
              <a:t>визуелно</a:t>
            </a:r>
            <a:r>
              <a:rPr lang="en-US" sz="2200" dirty="0" smtClean="0"/>
              <a:t> </a:t>
            </a:r>
            <a:r>
              <a:rPr lang="en-US" sz="2200" dirty="0" err="1" smtClean="0"/>
              <a:t>претставува</a:t>
            </a:r>
            <a:r>
              <a:rPr lang="en-US" sz="2200" dirty="0" smtClean="0"/>
              <a:t>:</a:t>
            </a:r>
          </a:p>
          <a:p>
            <a:pPr marL="857250" lvl="1" indent="-457200" algn="just" eaLnBrk="1" hangingPunct="1">
              <a:buFont typeface="Calibri" pitchFamily="34" charset="0"/>
              <a:buAutoNum type="alphaLcParenR"/>
            </a:pPr>
            <a:r>
              <a:rPr lang="en-US" sz="2000" dirty="0" err="1" smtClean="0"/>
              <a:t>малолетно</a:t>
            </a:r>
            <a:r>
              <a:rPr lang="en-US" sz="2000" dirty="0" smtClean="0"/>
              <a:t> </a:t>
            </a:r>
            <a:r>
              <a:rPr lang="en-US" sz="2000" dirty="0" err="1" smtClean="0"/>
              <a:t>лице</a:t>
            </a:r>
            <a:r>
              <a:rPr lang="en-US" sz="2000" dirty="0" smtClean="0"/>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b="1" dirty="0" err="1" smtClean="0">
                <a:solidFill>
                  <a:srgbClr val="FF0000"/>
                </a:solidFill>
              </a:rPr>
              <a:t>експлицитен</a:t>
            </a:r>
            <a:r>
              <a:rPr lang="en-US" b="1" dirty="0" smtClean="0">
                <a:solidFill>
                  <a:srgbClr val="FF0000"/>
                </a:solidFill>
              </a:rPr>
              <a:t> </a:t>
            </a:r>
            <a:r>
              <a:rPr lang="en-US" b="1" dirty="0" err="1" smtClean="0">
                <a:solidFill>
                  <a:srgbClr val="FF0000"/>
                </a:solidFill>
              </a:rPr>
              <a:t>сексуален</a:t>
            </a:r>
            <a:r>
              <a:rPr lang="en-US" b="1" dirty="0" smtClean="0">
                <a:solidFill>
                  <a:srgbClr val="FF0000"/>
                </a:solidFill>
              </a:rPr>
              <a:t> </a:t>
            </a:r>
            <a:r>
              <a:rPr lang="en-US" b="1" dirty="0" err="1" smtClean="0">
                <a:solidFill>
                  <a:srgbClr val="FF0000"/>
                </a:solidFill>
              </a:rPr>
              <a:t>акт</a:t>
            </a:r>
            <a:r>
              <a:rPr lang="en-US" sz="2000" dirty="0" smtClean="0"/>
              <a:t>;</a:t>
            </a:r>
          </a:p>
          <a:p>
            <a:pPr marL="857250" lvl="1" indent="-457200" algn="just" eaLnBrk="1" hangingPunct="1">
              <a:buFont typeface="Calibri" pitchFamily="34" charset="0"/>
              <a:buAutoNum type="alphaLcParenR"/>
            </a:pPr>
            <a:r>
              <a:rPr lang="en-US" sz="2000" dirty="0" err="1" smtClean="0"/>
              <a:t>лице</a:t>
            </a:r>
            <a:r>
              <a:rPr lang="en-US" sz="2000" dirty="0" smtClean="0"/>
              <a:t> </a:t>
            </a:r>
            <a:r>
              <a:rPr lang="en-US" sz="2000" dirty="0" err="1" smtClean="0"/>
              <a:t>што</a:t>
            </a:r>
            <a:r>
              <a:rPr lang="en-US" sz="2000" dirty="0" smtClean="0"/>
              <a:t> </a:t>
            </a:r>
            <a:r>
              <a:rPr lang="en-US" sz="2000" dirty="0" err="1" smtClean="0"/>
              <a:t>изгледа</a:t>
            </a:r>
            <a:r>
              <a:rPr lang="en-US" sz="2000" dirty="0" smtClean="0"/>
              <a:t> </a:t>
            </a:r>
            <a:r>
              <a:rPr lang="en-US" sz="2000" dirty="0" err="1" smtClean="0"/>
              <a:t>како</a:t>
            </a:r>
            <a:r>
              <a:rPr lang="en-US" sz="2000" dirty="0" smtClean="0"/>
              <a:t> </a:t>
            </a:r>
            <a:r>
              <a:rPr lang="en-US" sz="2000" dirty="0" err="1" smtClean="0"/>
              <a:t>малолетно</a:t>
            </a:r>
            <a:r>
              <a:rPr lang="en-US" sz="2000" dirty="0" smtClean="0"/>
              <a:t> </a:t>
            </a:r>
            <a:r>
              <a:rPr lang="en-US" sz="2000" dirty="0" err="1" smtClean="0"/>
              <a:t>лице</a:t>
            </a:r>
            <a:r>
              <a:rPr lang="en-US" sz="2000" dirty="0" smtClean="0"/>
              <a:t>, а </a:t>
            </a:r>
            <a:r>
              <a:rPr lang="en-US" sz="2000" dirty="0" err="1" smtClean="0"/>
              <a:t>кое</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857250" lvl="1" indent="-457200" algn="just" eaLnBrk="1" hangingPunct="1">
              <a:buFont typeface="Calibri" pitchFamily="34" charset="0"/>
              <a:buAutoNum type="alphaLcParenR"/>
            </a:pPr>
            <a:r>
              <a:rPr lang="en-US" sz="2000" dirty="0" err="1" smtClean="0"/>
              <a:t>реалистични</a:t>
            </a:r>
            <a:r>
              <a:rPr lang="en-US" sz="2000" dirty="0" smtClean="0"/>
              <a:t> </a:t>
            </a:r>
            <a:r>
              <a:rPr lang="en-US" sz="2000" dirty="0" err="1" smtClean="0"/>
              <a:t>слики</a:t>
            </a:r>
            <a:r>
              <a:rPr lang="en-US" sz="2000" dirty="0" smtClean="0"/>
              <a:t> </a:t>
            </a:r>
            <a:r>
              <a:rPr lang="en-US" sz="2000" dirty="0" err="1" smtClean="0"/>
              <a:t>на</a:t>
            </a:r>
            <a:r>
              <a:rPr lang="en-US" sz="2000" dirty="0" smtClean="0"/>
              <a:t> </a:t>
            </a:r>
            <a:r>
              <a:rPr lang="en-US" sz="2000" dirty="0" err="1" smtClean="0"/>
              <a:t>кои</a:t>
            </a:r>
            <a:r>
              <a:rPr lang="en-US" sz="2000" dirty="0" smtClean="0"/>
              <a:t> е </a:t>
            </a:r>
            <a:r>
              <a:rPr lang="en-US" sz="2000" dirty="0" err="1" smtClean="0"/>
              <a:t>претставено</a:t>
            </a:r>
            <a:r>
              <a:rPr lang="en-US" sz="2000" dirty="0" smtClean="0"/>
              <a:t> </a:t>
            </a:r>
            <a:r>
              <a:rPr lang="en-US" sz="2000" dirty="0" err="1" smtClean="0"/>
              <a:t>малолетно</a:t>
            </a:r>
            <a:r>
              <a:rPr lang="en-US" sz="2000" dirty="0" smtClean="0"/>
              <a:t> </a:t>
            </a:r>
            <a:r>
              <a:rPr lang="en-US" sz="2000" dirty="0" err="1" smtClean="0"/>
              <a:t>лице</a:t>
            </a:r>
            <a:r>
              <a:rPr lang="en-US" sz="2000" dirty="0" smtClean="0"/>
              <a:t> </a:t>
            </a:r>
            <a:r>
              <a:rPr lang="en-US" sz="2000" dirty="0" err="1" smtClean="0"/>
              <a:t>што</a:t>
            </a:r>
            <a:r>
              <a:rPr lang="en-US" sz="2000" dirty="0" smtClean="0"/>
              <a:t> </a:t>
            </a:r>
            <a:r>
              <a:rPr lang="en-US" sz="2000" dirty="0" err="1" smtClean="0"/>
              <a:t>учествува</a:t>
            </a:r>
            <a:r>
              <a:rPr lang="en-US" sz="2000" dirty="0" smtClean="0"/>
              <a:t> </a:t>
            </a:r>
            <a:r>
              <a:rPr lang="en-US" sz="2000" dirty="0" err="1" smtClean="0"/>
              <a:t>во</a:t>
            </a:r>
            <a:r>
              <a:rPr lang="en-US" sz="2000" dirty="0" smtClean="0"/>
              <a:t> </a:t>
            </a:r>
            <a:r>
              <a:rPr lang="en-US" sz="2000" dirty="0" err="1" smtClean="0"/>
              <a:t>експлицитен</a:t>
            </a:r>
            <a:r>
              <a:rPr lang="en-US" sz="2000" dirty="0" smtClean="0"/>
              <a:t> </a:t>
            </a:r>
            <a:r>
              <a:rPr lang="en-US" sz="2000" dirty="0" err="1" smtClean="0"/>
              <a:t>сексуален</a:t>
            </a:r>
            <a:r>
              <a:rPr lang="en-US" sz="2000" dirty="0" smtClean="0"/>
              <a:t> </a:t>
            </a:r>
            <a:r>
              <a:rPr lang="en-US" sz="2000" dirty="0" err="1" smtClean="0"/>
              <a:t>акт</a:t>
            </a:r>
            <a:r>
              <a:rPr lang="en-US" sz="2000" dirty="0" smtClean="0"/>
              <a:t>;</a:t>
            </a:r>
          </a:p>
          <a:p>
            <a:pPr marL="457200" indent="-457200" algn="just" eaLnBrk="1" hangingPunct="1">
              <a:buFont typeface="Calibri" pitchFamily="34" charset="0"/>
              <a:buAutoNum type="arabicPeriod" startAt="3"/>
            </a:pPr>
            <a:r>
              <a:rPr lang="en-US" sz="2200" dirty="0" err="1" smtClean="0"/>
              <a:t>За</a:t>
            </a:r>
            <a:r>
              <a:rPr lang="en-US" sz="2200" dirty="0" smtClean="0"/>
              <a:t> </a:t>
            </a:r>
            <a:r>
              <a:rPr lang="en-US" sz="2200" dirty="0" err="1" smtClean="0"/>
              <a:t>потребите</a:t>
            </a:r>
            <a:r>
              <a:rPr lang="en-US" sz="2200" dirty="0" smtClean="0"/>
              <a:t> </a:t>
            </a:r>
            <a:r>
              <a:rPr lang="en-US" sz="2200" dirty="0" err="1" smtClean="0"/>
              <a:t>на</a:t>
            </a:r>
            <a:r>
              <a:rPr lang="en-US" sz="2200" dirty="0" smtClean="0"/>
              <a:t> </a:t>
            </a:r>
            <a:r>
              <a:rPr lang="en-US" sz="2200" dirty="0" err="1" smtClean="0"/>
              <a:t>став</a:t>
            </a:r>
            <a:r>
              <a:rPr lang="en-US" sz="2200" dirty="0" smtClean="0"/>
              <a:t> 2 </a:t>
            </a:r>
            <a:r>
              <a:rPr lang="en-US" sz="2200" dirty="0" err="1" smtClean="0"/>
              <a:t>погоре</a:t>
            </a:r>
            <a:r>
              <a:rPr lang="en-US" sz="2200" dirty="0" smtClean="0"/>
              <a:t> „</a:t>
            </a:r>
            <a:r>
              <a:rPr lang="en-US" sz="2200" dirty="0" err="1" smtClean="0"/>
              <a:t>малолетно</a:t>
            </a:r>
            <a:r>
              <a:rPr lang="en-US" sz="2200" dirty="0" smtClean="0"/>
              <a:t> </a:t>
            </a:r>
            <a:r>
              <a:rPr lang="en-US" sz="2200" dirty="0" err="1" smtClean="0"/>
              <a:t>лице</a:t>
            </a:r>
            <a:r>
              <a:rPr lang="en-US" sz="2200" dirty="0" smtClean="0"/>
              <a:t>“ </a:t>
            </a:r>
            <a:r>
              <a:rPr lang="en-US" sz="2200" dirty="0" err="1" smtClean="0"/>
              <a:t>значи</a:t>
            </a:r>
            <a:r>
              <a:rPr lang="en-US" sz="2200" dirty="0" smtClean="0"/>
              <a:t> </a:t>
            </a:r>
            <a:r>
              <a:rPr lang="en-US" sz="2200" dirty="0" err="1" smtClean="0"/>
              <a:t>сите</a:t>
            </a:r>
            <a:r>
              <a:rPr lang="en-US" sz="2200" dirty="0" smtClean="0"/>
              <a:t> </a:t>
            </a:r>
            <a:r>
              <a:rPr lang="en-US" sz="2200" dirty="0" err="1" smtClean="0"/>
              <a:t>лица</a:t>
            </a:r>
            <a:r>
              <a:rPr lang="en-US" sz="2200" dirty="0" smtClean="0"/>
              <a:t> </a:t>
            </a:r>
            <a:r>
              <a:rPr lang="en-US" sz="2200" dirty="0" err="1" smtClean="0"/>
              <a:t>на</a:t>
            </a:r>
            <a:r>
              <a:rPr lang="en-US" sz="2200" dirty="0" smtClean="0"/>
              <a:t> </a:t>
            </a:r>
            <a:r>
              <a:rPr lang="en-US" sz="2200" dirty="0" err="1" smtClean="0"/>
              <a:t>возраст</a:t>
            </a:r>
            <a:r>
              <a:rPr lang="en-US" sz="2200" dirty="0" smtClean="0"/>
              <a:t> </a:t>
            </a:r>
            <a:r>
              <a:rPr lang="en-US" sz="2200" dirty="0" err="1" smtClean="0"/>
              <a:t>под</a:t>
            </a:r>
            <a:r>
              <a:rPr lang="en-US" sz="2200" dirty="0" smtClean="0"/>
              <a:t> 18 </a:t>
            </a:r>
            <a:r>
              <a:rPr lang="en-US" sz="2200" dirty="0" err="1" smtClean="0"/>
              <a:t>години</a:t>
            </a:r>
            <a:r>
              <a:rPr lang="en-US" sz="2200" dirty="0" smtClean="0"/>
              <a:t>. </a:t>
            </a:r>
            <a:r>
              <a:rPr lang="en-US" sz="2200" dirty="0" err="1" smtClean="0"/>
              <a:t>Меѓутоа</a:t>
            </a:r>
            <a:r>
              <a:rPr lang="en-US" sz="2200" dirty="0" smtClean="0"/>
              <a:t>, </a:t>
            </a:r>
            <a:r>
              <a:rPr lang="en-US" sz="2200" dirty="0" err="1" smtClean="0"/>
              <a:t>страната</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бара</a:t>
            </a:r>
            <a:r>
              <a:rPr lang="en-US" sz="2200" dirty="0" smtClean="0"/>
              <a:t> и </a:t>
            </a:r>
            <a:r>
              <a:rPr lang="en-US" sz="2200" dirty="0" err="1" smtClean="0"/>
              <a:t>пониска</a:t>
            </a:r>
            <a:r>
              <a:rPr lang="en-US" sz="2200" dirty="0" smtClean="0"/>
              <a:t> </a:t>
            </a:r>
            <a:r>
              <a:rPr lang="en-US" sz="2200" dirty="0" err="1" smtClean="0"/>
              <a:t>возрасна</a:t>
            </a:r>
            <a:r>
              <a:rPr lang="en-US" sz="2200" dirty="0" smtClean="0"/>
              <a:t> </a:t>
            </a:r>
            <a:r>
              <a:rPr lang="en-US" sz="2200" dirty="0" err="1" smtClean="0"/>
              <a:t>граница</a:t>
            </a:r>
            <a:r>
              <a:rPr lang="en-US" sz="2200" dirty="0" smtClean="0"/>
              <a:t> </a:t>
            </a:r>
            <a:r>
              <a:rPr lang="en-US" sz="2200" dirty="0" err="1" smtClean="0"/>
              <a:t>што</a:t>
            </a:r>
            <a:r>
              <a:rPr lang="en-US" sz="2200" dirty="0" smtClean="0"/>
              <a:t> </a:t>
            </a:r>
            <a:r>
              <a:rPr lang="en-US" sz="2200" dirty="0" err="1" smtClean="0"/>
              <a:t>не</a:t>
            </a:r>
            <a:r>
              <a:rPr lang="en-US" sz="2200" dirty="0" smtClean="0"/>
              <a:t> </a:t>
            </a:r>
            <a:r>
              <a:rPr lang="en-US" sz="2200" dirty="0" err="1" smtClean="0"/>
              <a:t>смее</a:t>
            </a:r>
            <a:r>
              <a:rPr lang="en-US" sz="2200" dirty="0" smtClean="0"/>
              <a:t> </a:t>
            </a:r>
            <a:r>
              <a:rPr lang="en-US" sz="2200" dirty="0" err="1" smtClean="0"/>
              <a:t>да</a:t>
            </a:r>
            <a:r>
              <a:rPr lang="en-US" sz="2200" dirty="0" smtClean="0"/>
              <a:t> </a:t>
            </a:r>
            <a:r>
              <a:rPr lang="en-US" sz="2200" dirty="0" err="1" smtClean="0"/>
              <a:t>биде</a:t>
            </a:r>
            <a:r>
              <a:rPr lang="en-US" sz="2200" dirty="0" smtClean="0"/>
              <a:t> </a:t>
            </a:r>
            <a:r>
              <a:rPr lang="en-US" sz="2200" dirty="0" err="1" smtClean="0"/>
              <a:t>под</a:t>
            </a:r>
            <a:r>
              <a:rPr lang="en-US" sz="2200" dirty="0" smtClean="0"/>
              <a:t> 16 </a:t>
            </a:r>
            <a:r>
              <a:rPr lang="en-US" sz="2200" dirty="0" err="1" smtClean="0"/>
              <a:t>години</a:t>
            </a:r>
            <a:r>
              <a:rPr lang="en-US" sz="2200" dirty="0" smtClean="0"/>
              <a:t>.</a:t>
            </a:r>
          </a:p>
          <a:p>
            <a:pPr marL="457200" indent="-457200" algn="just" eaLnBrk="1" hangingPunct="1">
              <a:buFont typeface="Calibri" pitchFamily="34" charset="0"/>
              <a:buAutoNum type="arabicPeriod" startAt="3"/>
            </a:pPr>
            <a:r>
              <a:rPr lang="en-US" sz="2200" dirty="0" err="1" smtClean="0"/>
              <a:t>Секоја</a:t>
            </a:r>
            <a:r>
              <a:rPr lang="en-US" sz="2200" dirty="0" smtClean="0"/>
              <a:t> </a:t>
            </a:r>
            <a:r>
              <a:rPr lang="en-US" sz="2200" dirty="0" err="1" smtClean="0"/>
              <a:t>страна</a:t>
            </a:r>
            <a:r>
              <a:rPr lang="en-US" sz="2200" dirty="0" smtClean="0"/>
              <a:t> </a:t>
            </a:r>
            <a:r>
              <a:rPr lang="en-US" sz="2200" dirty="0" err="1" smtClean="0"/>
              <a:t>може</a:t>
            </a:r>
            <a:r>
              <a:rPr lang="en-US" sz="2200" dirty="0" smtClean="0"/>
              <a:t> </a:t>
            </a:r>
            <a:r>
              <a:rPr lang="en-US" sz="2200" dirty="0" err="1" smtClean="0"/>
              <a:t>да</a:t>
            </a:r>
            <a:r>
              <a:rPr lang="en-US" sz="2200" dirty="0" smtClean="0"/>
              <a:t> </a:t>
            </a:r>
            <a:r>
              <a:rPr lang="en-US" sz="2200" dirty="0" err="1" smtClean="0"/>
              <a:t>го</a:t>
            </a:r>
            <a:r>
              <a:rPr lang="en-US" sz="2200" dirty="0" smtClean="0"/>
              <a:t> </a:t>
            </a:r>
            <a:r>
              <a:rPr lang="en-US" sz="2200" dirty="0" err="1" smtClean="0"/>
              <a:t>задржи</a:t>
            </a:r>
            <a:r>
              <a:rPr lang="en-US" sz="2200" dirty="0" smtClean="0"/>
              <a:t> </a:t>
            </a:r>
            <a:r>
              <a:rPr lang="en-US" sz="2200" dirty="0" err="1" smtClean="0"/>
              <a:t>правото</a:t>
            </a:r>
            <a:r>
              <a:rPr lang="en-US" sz="2200" dirty="0" smtClean="0"/>
              <a:t> </a:t>
            </a:r>
            <a:r>
              <a:rPr lang="en-US" sz="2200" dirty="0" err="1" smtClean="0"/>
              <a:t>да</a:t>
            </a:r>
            <a:r>
              <a:rPr lang="en-US" sz="2200" dirty="0" smtClean="0"/>
              <a:t> </a:t>
            </a:r>
            <a:r>
              <a:rPr lang="en-US" sz="2200" dirty="0" err="1" smtClean="0"/>
              <a:t>не</a:t>
            </a:r>
            <a:r>
              <a:rPr lang="en-US" sz="2200" dirty="0" smtClean="0"/>
              <a:t> </a:t>
            </a:r>
            <a:r>
              <a:rPr lang="en-US" sz="2200" dirty="0" err="1" smtClean="0"/>
              <a:t>ги</a:t>
            </a:r>
            <a:r>
              <a:rPr lang="en-US" sz="2200" dirty="0" smtClean="0"/>
              <a:t> </a:t>
            </a:r>
            <a:r>
              <a:rPr lang="en-US" sz="2200" dirty="0" err="1" smtClean="0"/>
              <a:t>применува</a:t>
            </a:r>
            <a:r>
              <a:rPr lang="en-US" sz="2200" dirty="0" smtClean="0"/>
              <a:t>, </a:t>
            </a:r>
            <a:r>
              <a:rPr lang="en-US" sz="2200" dirty="0" err="1" smtClean="0"/>
              <a:t>целосно</a:t>
            </a:r>
            <a:r>
              <a:rPr lang="en-US" sz="2200" dirty="0" smtClean="0"/>
              <a:t> </a:t>
            </a:r>
            <a:r>
              <a:rPr lang="en-US" sz="2200" dirty="0" err="1" smtClean="0"/>
              <a:t>или</a:t>
            </a:r>
            <a:r>
              <a:rPr lang="en-US" sz="2200" dirty="0" smtClean="0"/>
              <a:t> </a:t>
            </a:r>
            <a:r>
              <a:rPr lang="en-US" sz="2200" dirty="0" err="1" smtClean="0"/>
              <a:t>делумно</a:t>
            </a:r>
            <a:r>
              <a:rPr lang="en-US" sz="2200" dirty="0" smtClean="0"/>
              <a:t>, </a:t>
            </a:r>
            <a:r>
              <a:rPr lang="en-US" sz="2200" dirty="0" err="1" smtClean="0"/>
              <a:t>ставовите</a:t>
            </a:r>
            <a:r>
              <a:rPr lang="en-US" sz="2200" dirty="0" smtClean="0"/>
              <a:t> 1(г) и 1(д) и 2(б) и 2(в).</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r>
              <a:rPr lang="en-US" b="1" smtClean="0"/>
              <a:t>Експлицитен сексуален акт</a:t>
            </a:r>
          </a:p>
        </p:txBody>
      </p:sp>
      <p:sp>
        <p:nvSpPr>
          <p:cNvPr id="102403" name="Content Placeholder 2"/>
          <p:cNvSpPr>
            <a:spLocks noGrp="1"/>
          </p:cNvSpPr>
          <p:nvPr>
            <p:ph idx="1"/>
          </p:nvPr>
        </p:nvSpPr>
        <p:spPr>
          <a:xfrm>
            <a:off x="279400" y="1221301"/>
            <a:ext cx="8547100" cy="4525963"/>
          </a:xfrm>
        </p:spPr>
        <p:txBody>
          <a:bodyPr/>
          <a:lstStyle/>
          <a:p>
            <a:pPr algn="just"/>
            <a:r>
              <a:rPr lang="en-US" sz="2400" dirty="0" err="1" smtClean="0"/>
              <a:t>Опфаќа</a:t>
            </a:r>
            <a:r>
              <a:rPr lang="en-US" sz="2400" dirty="0" smtClean="0"/>
              <a:t> </a:t>
            </a:r>
            <a:r>
              <a:rPr lang="en-US" sz="2400" dirty="0" err="1" smtClean="0"/>
              <a:t>најмалку</a:t>
            </a:r>
            <a:r>
              <a:rPr lang="en-US" sz="2400" dirty="0" smtClean="0"/>
              <a:t>: </a:t>
            </a:r>
          </a:p>
          <a:p>
            <a:pPr lvl="1" algn="just"/>
            <a:r>
              <a:rPr lang="en-US" sz="2400" dirty="0" err="1" smtClean="0"/>
              <a:t>Сексуален</a:t>
            </a:r>
            <a:r>
              <a:rPr lang="en-US" sz="2400" dirty="0" smtClean="0"/>
              <a:t> </a:t>
            </a:r>
            <a:r>
              <a:rPr lang="en-US" sz="2400" dirty="0" err="1" smtClean="0"/>
              <a:t>чин</a:t>
            </a:r>
            <a:r>
              <a:rPr lang="en-US" sz="2400" dirty="0" smtClean="0"/>
              <a:t> </a:t>
            </a:r>
            <a:r>
              <a:rPr lang="en-US" sz="2400" dirty="0" err="1" smtClean="0"/>
              <a:t>што</a:t>
            </a:r>
            <a:r>
              <a:rPr lang="en-US" sz="2400" dirty="0" smtClean="0"/>
              <a:t> </a:t>
            </a:r>
            <a:r>
              <a:rPr lang="en-US" sz="2400" dirty="0" err="1" smtClean="0"/>
              <a:t>вклучува</a:t>
            </a:r>
            <a:r>
              <a:rPr lang="en-US" sz="2400" dirty="0" smtClean="0"/>
              <a:t> </a:t>
            </a:r>
            <a:r>
              <a:rPr lang="en-US" sz="2400" dirty="0" err="1" smtClean="0"/>
              <a:t>генитално-генитален</a:t>
            </a:r>
            <a:r>
              <a:rPr lang="en-US" sz="2400" dirty="0" smtClean="0"/>
              <a:t>, </a:t>
            </a:r>
            <a:r>
              <a:rPr lang="en-US" sz="2400" dirty="0" err="1" smtClean="0"/>
              <a:t>орално-генитален</a:t>
            </a:r>
            <a:r>
              <a:rPr lang="en-US" sz="2400" dirty="0" smtClean="0"/>
              <a:t>, </a:t>
            </a:r>
            <a:r>
              <a:rPr lang="en-US" sz="2400" dirty="0" err="1" smtClean="0"/>
              <a:t>анално-генитален</a:t>
            </a:r>
            <a:r>
              <a:rPr lang="en-US" sz="2400" dirty="0" smtClean="0"/>
              <a:t> </a:t>
            </a:r>
            <a:r>
              <a:rPr lang="en-US" sz="2400" dirty="0" err="1" smtClean="0"/>
              <a:t>или</a:t>
            </a:r>
            <a:r>
              <a:rPr lang="en-US" sz="2400" dirty="0" smtClean="0"/>
              <a:t> </a:t>
            </a:r>
            <a:r>
              <a:rPr lang="en-US" sz="2400" dirty="0" err="1" smtClean="0"/>
              <a:t>орално-анален</a:t>
            </a:r>
            <a:r>
              <a:rPr lang="en-US" sz="2400" dirty="0" smtClean="0"/>
              <a:t> </a:t>
            </a:r>
            <a:r>
              <a:rPr lang="en-US" sz="2400" dirty="0" err="1" smtClean="0"/>
              <a:t>однос</a:t>
            </a:r>
            <a:r>
              <a:rPr lang="en-US" sz="2400" dirty="0" smtClean="0"/>
              <a:t> </a:t>
            </a:r>
            <a:r>
              <a:rPr lang="en-US" sz="2400" dirty="0" err="1" smtClean="0"/>
              <a:t>меѓу</a:t>
            </a:r>
            <a:r>
              <a:rPr lang="en-US" sz="2400" dirty="0" smtClean="0"/>
              <a:t> </a:t>
            </a:r>
            <a:r>
              <a:rPr lang="en-US" sz="2400" dirty="0" err="1" smtClean="0"/>
              <a:t>малолетни</a:t>
            </a:r>
            <a:r>
              <a:rPr lang="en-US" sz="2400" dirty="0" smtClean="0"/>
              <a:t> </a:t>
            </a:r>
            <a:r>
              <a:rPr lang="en-US" sz="2400" dirty="0" err="1" smtClean="0"/>
              <a:t>лица</a:t>
            </a:r>
            <a:r>
              <a:rPr lang="en-US" sz="2400" dirty="0" smtClean="0"/>
              <a:t> </a:t>
            </a:r>
            <a:r>
              <a:rPr lang="en-US" sz="2400" dirty="0" err="1" smtClean="0"/>
              <a:t>или</a:t>
            </a:r>
            <a:r>
              <a:rPr lang="en-US" sz="2400" dirty="0" smtClean="0"/>
              <a:t> </a:t>
            </a:r>
            <a:r>
              <a:rPr lang="en-US" sz="2400" dirty="0" err="1" smtClean="0"/>
              <a:t>меѓу</a:t>
            </a:r>
            <a:r>
              <a:rPr lang="en-US" sz="2400" dirty="0" smtClean="0"/>
              <a:t> </a:t>
            </a:r>
            <a:r>
              <a:rPr lang="en-US" sz="2400" dirty="0" err="1" smtClean="0"/>
              <a:t>возрасно</a:t>
            </a:r>
            <a:r>
              <a:rPr lang="en-US" sz="2400" dirty="0" smtClean="0"/>
              <a:t> и </a:t>
            </a:r>
            <a:r>
              <a:rPr lang="en-US" sz="2400" dirty="0" err="1" smtClean="0"/>
              <a:t>малолетно</a:t>
            </a:r>
            <a:r>
              <a:rPr lang="en-US" sz="2400" dirty="0" smtClean="0"/>
              <a:t> </a:t>
            </a:r>
            <a:r>
              <a:rPr lang="en-US" sz="2400" dirty="0" err="1" smtClean="0"/>
              <a:t>лице</a:t>
            </a:r>
            <a:r>
              <a:rPr lang="en-US" sz="2400" dirty="0" smtClean="0"/>
              <a:t> </a:t>
            </a:r>
            <a:r>
              <a:rPr lang="en-US" sz="2400" dirty="0" err="1" smtClean="0"/>
              <a:t>од</a:t>
            </a:r>
            <a:r>
              <a:rPr lang="en-US" sz="2400" dirty="0" smtClean="0"/>
              <a:t> </a:t>
            </a:r>
            <a:r>
              <a:rPr lang="en-US" sz="2400" dirty="0" err="1" smtClean="0"/>
              <a:t>ист</a:t>
            </a:r>
            <a:r>
              <a:rPr lang="en-US" sz="2400" dirty="0" smtClean="0"/>
              <a:t> </a:t>
            </a:r>
            <a:r>
              <a:rPr lang="en-US" sz="2400" dirty="0" err="1" smtClean="0"/>
              <a:t>или</a:t>
            </a:r>
            <a:r>
              <a:rPr lang="en-US" sz="2400" dirty="0" smtClean="0"/>
              <a:t> </a:t>
            </a:r>
            <a:r>
              <a:rPr lang="en-US" sz="2400" dirty="0" err="1" smtClean="0"/>
              <a:t>од</a:t>
            </a:r>
            <a:r>
              <a:rPr lang="en-US" sz="2400" dirty="0" smtClean="0"/>
              <a:t> </a:t>
            </a:r>
            <a:r>
              <a:rPr lang="en-US" sz="2400" dirty="0" err="1" smtClean="0"/>
              <a:t>спротивен</a:t>
            </a:r>
            <a:r>
              <a:rPr lang="en-US" sz="2400" dirty="0" smtClean="0"/>
              <a:t> </a:t>
            </a:r>
            <a:r>
              <a:rPr lang="en-US" sz="2400" dirty="0" err="1" smtClean="0"/>
              <a:t>пол</a:t>
            </a:r>
            <a:r>
              <a:rPr lang="en-US" sz="2400" dirty="0" smtClean="0"/>
              <a:t>; </a:t>
            </a:r>
          </a:p>
          <a:p>
            <a:pPr lvl="1" algn="just"/>
            <a:r>
              <a:rPr lang="en-US" sz="2400" dirty="0" err="1" smtClean="0"/>
              <a:t>Бестијалност</a:t>
            </a:r>
            <a:r>
              <a:rPr lang="en-US" sz="2400" dirty="0" smtClean="0"/>
              <a:t>; </a:t>
            </a:r>
          </a:p>
          <a:p>
            <a:pPr lvl="1" algn="just"/>
            <a:r>
              <a:rPr lang="en-US" sz="2400" dirty="0" err="1" smtClean="0"/>
              <a:t>Мастурбација</a:t>
            </a:r>
            <a:r>
              <a:rPr lang="en-US" sz="2400" dirty="0" smtClean="0"/>
              <a:t>; </a:t>
            </a:r>
          </a:p>
          <a:p>
            <a:pPr lvl="1" algn="just"/>
            <a:r>
              <a:rPr lang="en-US" sz="2400" dirty="0" err="1" smtClean="0"/>
              <a:t>Садистичка</a:t>
            </a:r>
            <a:r>
              <a:rPr lang="en-US" sz="2400" dirty="0" smtClean="0"/>
              <a:t> </a:t>
            </a:r>
            <a:r>
              <a:rPr lang="en-US" sz="2400" dirty="0" err="1" smtClean="0"/>
              <a:t>или</a:t>
            </a:r>
            <a:r>
              <a:rPr lang="en-US" sz="2400" dirty="0" smtClean="0"/>
              <a:t> </a:t>
            </a:r>
            <a:r>
              <a:rPr lang="en-US" sz="2400" dirty="0" err="1" smtClean="0"/>
              <a:t>мазохистичка</a:t>
            </a:r>
            <a:r>
              <a:rPr lang="en-US" sz="2400" dirty="0" smtClean="0"/>
              <a:t> </a:t>
            </a:r>
            <a:r>
              <a:rPr lang="en-US" sz="2400" dirty="0" err="1" smtClean="0"/>
              <a:t>злоупотреба</a:t>
            </a:r>
            <a:r>
              <a:rPr lang="en-US" sz="2400" dirty="0" smtClean="0"/>
              <a:t> </a:t>
            </a:r>
            <a:r>
              <a:rPr lang="en-US" sz="2400" dirty="0" err="1" smtClean="0"/>
              <a:t>во</a:t>
            </a:r>
            <a:r>
              <a:rPr lang="en-US" sz="2400" dirty="0" smtClean="0"/>
              <a:t> </a:t>
            </a:r>
            <a:r>
              <a:rPr lang="en-US" sz="2400" dirty="0" err="1" smtClean="0"/>
              <a:t>сексуалното</a:t>
            </a:r>
            <a:r>
              <a:rPr lang="en-US" sz="2400" dirty="0" smtClean="0"/>
              <a:t> </a:t>
            </a:r>
            <a:r>
              <a:rPr lang="en-US" sz="2400" dirty="0" err="1" smtClean="0"/>
              <a:t>однесување</a:t>
            </a:r>
            <a:r>
              <a:rPr lang="en-US" sz="2400" dirty="0" smtClean="0"/>
              <a:t>; </a:t>
            </a:r>
            <a:r>
              <a:rPr lang="en-US" sz="2400" dirty="0" err="1" smtClean="0"/>
              <a:t>или</a:t>
            </a:r>
            <a:endParaRPr lang="en-US" sz="2400" dirty="0" smtClean="0"/>
          </a:p>
          <a:p>
            <a:pPr lvl="1" algn="just"/>
            <a:r>
              <a:rPr lang="en-US" sz="2400" dirty="0" err="1" smtClean="0"/>
              <a:t>Ласцивно</a:t>
            </a:r>
            <a:r>
              <a:rPr lang="en-US" sz="2400" dirty="0" smtClean="0"/>
              <a:t> </a:t>
            </a:r>
            <a:r>
              <a:rPr lang="en-US" sz="2400" dirty="0" err="1" smtClean="0"/>
              <a:t>прикажување</a:t>
            </a:r>
            <a:r>
              <a:rPr lang="en-US" sz="2400" dirty="0" smtClean="0"/>
              <a:t> </a:t>
            </a:r>
            <a:r>
              <a:rPr lang="en-US" sz="2400" dirty="0" err="1" smtClean="0"/>
              <a:t>на</a:t>
            </a:r>
            <a:r>
              <a:rPr lang="en-US" sz="2400" dirty="0" smtClean="0"/>
              <a:t> </a:t>
            </a:r>
            <a:r>
              <a:rPr lang="en-US" sz="2400" dirty="0" err="1" smtClean="0"/>
              <a:t>гениталиите</a:t>
            </a:r>
            <a:r>
              <a:rPr lang="en-US" sz="2400" dirty="0" smtClean="0"/>
              <a:t> </a:t>
            </a:r>
            <a:r>
              <a:rPr lang="en-US" sz="2400" dirty="0" err="1" smtClean="0"/>
              <a:t>или</a:t>
            </a:r>
            <a:r>
              <a:rPr lang="en-US" sz="2400" dirty="0" smtClean="0"/>
              <a:t> </a:t>
            </a:r>
            <a:r>
              <a:rPr lang="en-US" sz="2400" dirty="0" err="1" smtClean="0"/>
              <a:t>на</a:t>
            </a:r>
            <a:r>
              <a:rPr lang="en-US" sz="2400" dirty="0" smtClean="0"/>
              <a:t> </a:t>
            </a:r>
            <a:r>
              <a:rPr lang="en-US" sz="2400" dirty="0" err="1" smtClean="0"/>
              <a:t>пубичната</a:t>
            </a:r>
            <a:r>
              <a:rPr lang="en-US" sz="2400" dirty="0" smtClean="0"/>
              <a:t> </a:t>
            </a:r>
            <a:r>
              <a:rPr lang="en-US" sz="2400" dirty="0" err="1" smtClean="0"/>
              <a:t>регија</a:t>
            </a:r>
            <a:r>
              <a:rPr lang="en-US" sz="2400" dirty="0" smtClean="0"/>
              <a:t> </a:t>
            </a:r>
            <a:r>
              <a:rPr lang="en-US" sz="2400" dirty="0" err="1" smtClean="0"/>
              <a:t>на</a:t>
            </a:r>
            <a:r>
              <a:rPr lang="en-US" sz="2400" dirty="0" smtClean="0"/>
              <a:t> </a:t>
            </a:r>
            <a:r>
              <a:rPr lang="en-US" sz="2400" dirty="0" err="1" smtClean="0"/>
              <a:t>малолетно</a:t>
            </a:r>
            <a:r>
              <a:rPr lang="en-US" sz="2400" dirty="0" smtClean="0"/>
              <a:t> </a:t>
            </a:r>
            <a:r>
              <a:rPr lang="en-US" sz="2400" dirty="0" err="1" smtClean="0"/>
              <a:t>лице</a:t>
            </a:r>
            <a:r>
              <a:rPr lang="en-US" sz="2400" dirty="0" smtClean="0"/>
              <a:t>. </a:t>
            </a:r>
          </a:p>
          <a:p>
            <a:pPr algn="just"/>
            <a:r>
              <a:rPr lang="en-US" sz="2400" dirty="0" err="1" smtClean="0"/>
              <a:t>Страната</a:t>
            </a:r>
            <a:r>
              <a:rPr lang="en-US" sz="2400" dirty="0" smtClean="0"/>
              <a:t> </a:t>
            </a:r>
            <a:r>
              <a:rPr lang="en-US" sz="2400" dirty="0" err="1" smtClean="0"/>
              <a:t>може</a:t>
            </a:r>
            <a:r>
              <a:rPr lang="en-US" sz="2400" dirty="0" smtClean="0"/>
              <a:t> </a:t>
            </a:r>
            <a:r>
              <a:rPr lang="en-US" sz="2400" dirty="0" err="1" smtClean="0"/>
              <a:t>да</a:t>
            </a:r>
            <a:r>
              <a:rPr lang="en-US" sz="2400" dirty="0" smtClean="0"/>
              <a:t> </a:t>
            </a:r>
            <a:r>
              <a:rPr lang="en-US" sz="2400" dirty="0" err="1" smtClean="0"/>
              <a:t>користи</a:t>
            </a:r>
            <a:r>
              <a:rPr lang="en-US" sz="2400" dirty="0" smtClean="0"/>
              <a:t> </a:t>
            </a:r>
            <a:r>
              <a:rPr lang="en-US" sz="2400" dirty="0" err="1" smtClean="0"/>
              <a:t>поширока</a:t>
            </a:r>
            <a:r>
              <a:rPr lang="en-US" sz="2400" dirty="0" smtClean="0"/>
              <a:t> </a:t>
            </a:r>
            <a:r>
              <a:rPr lang="en-US" sz="2400" dirty="0" err="1" smtClean="0"/>
              <a:t>дефиниција</a:t>
            </a:r>
            <a:r>
              <a:rPr lang="en-US" sz="2400" dirty="0" smtClean="0"/>
              <a:t> </a:t>
            </a:r>
            <a:r>
              <a:rPr lang="en-US" sz="2400" dirty="0" err="1" smtClean="0"/>
              <a:t>на</a:t>
            </a:r>
            <a:r>
              <a:rPr lang="en-US" sz="2400" dirty="0" smtClean="0"/>
              <a:t> </a:t>
            </a:r>
            <a:r>
              <a:rPr lang="en-US" sz="2400" dirty="0" err="1" smtClean="0"/>
              <a:t>експлицитен</a:t>
            </a:r>
            <a:r>
              <a:rPr lang="en-US" sz="2400" dirty="0" smtClean="0"/>
              <a:t> </a:t>
            </a:r>
            <a:r>
              <a:rPr lang="en-US" sz="2400" dirty="0" err="1" smtClean="0"/>
              <a:t>сексуален</a:t>
            </a:r>
            <a:r>
              <a:rPr lang="en-US" sz="2400" dirty="0" smtClean="0"/>
              <a:t> </a:t>
            </a:r>
            <a:r>
              <a:rPr lang="en-US" sz="2400" dirty="0" err="1" smtClean="0"/>
              <a:t>акт</a:t>
            </a:r>
            <a:endParaRPr lang="en-US" sz="2400" dirty="0" smtClean="0"/>
          </a:p>
          <a:p>
            <a:pPr algn="just"/>
            <a:r>
              <a:rPr lang="en-US" sz="2400" dirty="0" err="1" smtClean="0"/>
              <a:t>Не</a:t>
            </a:r>
            <a:r>
              <a:rPr lang="en-US" sz="2400" dirty="0" smtClean="0"/>
              <a:t> е </a:t>
            </a:r>
            <a:r>
              <a:rPr lang="en-US" sz="2400" dirty="0" err="1" smtClean="0"/>
              <a:t>битно</a:t>
            </a:r>
            <a:r>
              <a:rPr lang="en-US" sz="2400" dirty="0" smtClean="0"/>
              <a:t> </a:t>
            </a:r>
            <a:r>
              <a:rPr lang="en-US" sz="2400" dirty="0" err="1" smtClean="0"/>
              <a:t>дали</a:t>
            </a:r>
            <a:r>
              <a:rPr lang="en-US" sz="2400" dirty="0" smtClean="0"/>
              <a:t> </a:t>
            </a:r>
            <a:r>
              <a:rPr lang="en-US" sz="2400" dirty="0" err="1" smtClean="0"/>
              <a:t>сексуалниот</a:t>
            </a:r>
            <a:r>
              <a:rPr lang="en-US" sz="2400" dirty="0" smtClean="0"/>
              <a:t> </a:t>
            </a:r>
            <a:r>
              <a:rPr lang="en-US" sz="2400" dirty="0" err="1" smtClean="0"/>
              <a:t>акт</a:t>
            </a:r>
            <a:r>
              <a:rPr lang="en-US" sz="2400" dirty="0" smtClean="0"/>
              <a:t> е </a:t>
            </a:r>
            <a:r>
              <a:rPr lang="en-US" sz="2400" dirty="0" err="1" smtClean="0"/>
              <a:t>реален</a:t>
            </a:r>
            <a:r>
              <a:rPr lang="en-US" sz="2400" dirty="0" smtClean="0"/>
              <a:t> </a:t>
            </a:r>
            <a:r>
              <a:rPr lang="en-US" sz="2400" dirty="0" err="1" smtClean="0"/>
              <a:t>или</a:t>
            </a:r>
            <a:r>
              <a:rPr lang="en-US" sz="2400" dirty="0" smtClean="0"/>
              <a:t> </a:t>
            </a:r>
            <a:r>
              <a:rPr lang="en-US" sz="2400" dirty="0" err="1" smtClean="0"/>
              <a:t>симулиран</a:t>
            </a:r>
            <a:endParaRPr lang="en-US" sz="2400" dirty="0" smtClean="0"/>
          </a:p>
          <a:p>
            <a:pPr lvl="1" algn="just"/>
            <a:endParaRPr lang="en-US" altLang="en-US" sz="2400" dirty="0" smtClean="0"/>
          </a:p>
        </p:txBody>
      </p:sp>
      <p:sp>
        <p:nvSpPr>
          <p:cNvPr id="10240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mtClean="0">
                <a:solidFill>
                  <a:srgbClr val="898989"/>
                </a:solidFill>
              </a:rPr>
              <a:t>!</a:t>
            </a:r>
            <a:fld id="{E6A70229-3320-47A9-9240-5DD67D081667}" type="slidenum">
              <a:rPr lang="en-US" smtClean="0">
                <a:solidFill>
                  <a:srgbClr val="898989"/>
                </a:solidFill>
                <a:latin typeface="Calibri" pitchFamily="34" charset="0"/>
              </a:rPr>
              <a:pPr eaLnBrk="1" hangingPunct="1"/>
              <a:t>99</a:t>
            </a:fld>
            <a:endParaRPr lang="en-US" altLang="en-US" smtClean="0">
              <a:solidFill>
                <a:srgbClr val="898989"/>
              </a:solidFill>
              <a:latin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11185</TotalTime>
  <Words>17140</Words>
  <Application>Microsoft Office PowerPoint</Application>
  <PresentationFormat>On-screen Show (4:3)</PresentationFormat>
  <Paragraphs>1619</Paragraphs>
  <Slides>145</Slides>
  <Notes>145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145</vt:i4>
      </vt:variant>
    </vt:vector>
  </HeadingPairs>
  <TitlesOfParts>
    <vt:vector size="152" baseType="lpstr">
      <vt:lpstr>Arial</vt:lpstr>
      <vt:lpstr>ＭＳ Ｐゴシック</vt:lpstr>
      <vt:lpstr>Arial Narrow</vt:lpstr>
      <vt:lpstr>Times New Roman</vt:lpstr>
      <vt:lpstr>Calibri</vt:lpstr>
      <vt:lpstr>Wingdings</vt:lpstr>
      <vt:lpstr>Office Theme</vt:lpstr>
      <vt:lpstr>Воведна обука за компјутерски криминал за судии и за обвинители</vt:lpstr>
      <vt:lpstr>Агенда</vt:lpstr>
      <vt:lpstr>Цели на сесијата </vt:lpstr>
      <vt:lpstr>Прв дел Прв делКонвенција за компјутерски криминал од Будимпешта -Материјално кривично право Материјални одредби од националното законодавство за компјутерски криминал </vt:lpstr>
      <vt:lpstr>Опсег на Конвенцијата од Будимпешта </vt:lpstr>
      <vt:lpstr>Одредби од материјалното кривично право</vt:lpstr>
      <vt:lpstr>PowerPoint Presentation</vt:lpstr>
      <vt:lpstr>PowerPoint Presentation</vt:lpstr>
      <vt:lpstr>Член 2 - Недозволен пристап</vt:lpstr>
      <vt:lpstr>Член 2 - Недозволен пристап</vt:lpstr>
      <vt:lpstr>Пристап</vt:lpstr>
      <vt:lpstr>Член 2 - Недозволен пристап</vt:lpstr>
      <vt:lpstr>Компјутерски систем како целина или некој негов дел</vt:lpstr>
      <vt:lpstr>Член 2 - Недозволен пристап</vt:lpstr>
      <vt:lpstr>Бесправно</vt:lpstr>
      <vt:lpstr>Член 2 - Недозволен пристап</vt:lpstr>
      <vt:lpstr>Квалификациски елементи</vt:lpstr>
      <vt:lpstr>PowerPoint Presentation</vt:lpstr>
      <vt:lpstr>Член 3 - Недозволено пресретнување </vt:lpstr>
      <vt:lpstr>Член 3 - Недозволено пресретнување </vt:lpstr>
      <vt:lpstr>Пресретнување</vt:lpstr>
      <vt:lpstr>Член 3 - Недозволено пресретнување </vt:lpstr>
      <vt:lpstr>Бесправно</vt:lpstr>
      <vt:lpstr>Член 3 - Недозволено пресретнување </vt:lpstr>
      <vt:lpstr>Технички средства</vt:lpstr>
      <vt:lpstr>Член 3 - Недозволено пресретнување </vt:lpstr>
      <vt:lpstr>Пренос што нема јавен карактер</vt:lpstr>
      <vt:lpstr>Член 3 - Недозволено пресретнување </vt:lpstr>
      <vt:lpstr>До, од или во рамките на компјутерски систем</vt:lpstr>
      <vt:lpstr>Член 3 - Недозволено пресретнување </vt:lpstr>
      <vt:lpstr>Електромагнетна емисија</vt:lpstr>
      <vt:lpstr>Член 3 - Недозволено пресретнување </vt:lpstr>
      <vt:lpstr>Квалификациски елементи</vt:lpstr>
      <vt:lpstr>PowerPoint Presentation</vt:lpstr>
      <vt:lpstr>Член 4 - Попречување на податоци </vt:lpstr>
      <vt:lpstr>Член 4 - Попречување на податоци </vt:lpstr>
      <vt:lpstr>Уништување, расипување </vt:lpstr>
      <vt:lpstr>Член 4 - Попречување на податоци </vt:lpstr>
      <vt:lpstr>Бришење</vt:lpstr>
      <vt:lpstr>Член 4 - Попречување на податоци </vt:lpstr>
      <vt:lpstr>Менување</vt:lpstr>
      <vt:lpstr>Член 4 - Попречување на податоци </vt:lpstr>
      <vt:lpstr>Прикривање</vt:lpstr>
      <vt:lpstr>Член 4 - Попречување на податоци </vt:lpstr>
      <vt:lpstr>Бесправно</vt:lpstr>
      <vt:lpstr>Член 4 - Попречување на податоци </vt:lpstr>
      <vt:lpstr>Сериозна штета</vt:lpstr>
      <vt:lpstr>PowerPoint Presentation</vt:lpstr>
      <vt:lpstr>Член 5 - Попречување на системот </vt:lpstr>
      <vt:lpstr>Член 5 - Попречување на системот </vt:lpstr>
      <vt:lpstr>Попречување на функционирањето на компјутерскиот систем</vt:lpstr>
      <vt:lpstr>Член 5 - Попречување на системот </vt:lpstr>
      <vt:lpstr>Сериозно попречување</vt:lpstr>
      <vt:lpstr>Член 5 - Попречување на системот </vt:lpstr>
      <vt:lpstr>Бесправно</vt:lpstr>
      <vt:lpstr>PowerPoint Presentation</vt:lpstr>
      <vt:lpstr>PowerPoint Presentation</vt:lpstr>
      <vt:lpstr>Член 6 – Злоупотреба на уреди</vt:lpstr>
      <vt:lpstr>Член 6 – Злоупотреба на уреди</vt:lpstr>
      <vt:lpstr>Член 6 – Злоупотреба на уреди</vt:lpstr>
      <vt:lpstr>Член 6 – Злоупотреба на уреди</vt:lpstr>
      <vt:lpstr>Бесправно</vt:lpstr>
      <vt:lpstr>Член 6 – Злоупотреба на уреди</vt:lpstr>
      <vt:lpstr>Производство, продажба итн. </vt:lpstr>
      <vt:lpstr>Член 6 – Злоупотреба на уреди</vt:lpstr>
      <vt:lpstr>Компјутерска програма</vt:lpstr>
      <vt:lpstr>Член 6 – Злоупотреба на уреди</vt:lpstr>
      <vt:lpstr>Дизајнирани или адаптирани првенствено заради извршување кривично дело</vt:lpstr>
      <vt:lpstr>Член 6 – Злоупотреба на уреди</vt:lpstr>
      <vt:lpstr>Компјутерски лозинки, пристапни шифри итн. </vt:lpstr>
      <vt:lpstr>Член 6 – Злоупотреба на уреди</vt:lpstr>
      <vt:lpstr>Поседување уреди, лозинки итн. </vt:lpstr>
      <vt:lpstr>PowerPoint Presentation</vt:lpstr>
      <vt:lpstr>PowerPoint Presentation</vt:lpstr>
      <vt:lpstr>Член 7 - Фалсификување поврзано со компјутери </vt:lpstr>
      <vt:lpstr>Член 7 - Фалсификување поврзано со компјутери </vt:lpstr>
      <vt:lpstr>Внесување, менување, бришење или прикривање</vt:lpstr>
      <vt:lpstr>Член 7 - Фалсификување поврзано со компјутери </vt:lpstr>
      <vt:lpstr>Намера тие да се сметаат за автентични и со нив да се постапува за легални цели</vt:lpstr>
      <vt:lpstr>PowerPoint Presentation</vt:lpstr>
      <vt:lpstr>Член 8 – Измама поврзана со компјутери</vt:lpstr>
      <vt:lpstr>Член 8 – Измама поврзана со компјутери</vt:lpstr>
      <vt:lpstr>Внесување, менување, бришење, прикривање и попречување</vt:lpstr>
      <vt:lpstr>Член 8 – Измама поврзана со компјутери</vt:lpstr>
      <vt:lpstr>Имотна загуба</vt:lpstr>
      <vt:lpstr>PowerPoint Presentation</vt:lpstr>
      <vt:lpstr>PowerPoint Presentation</vt:lpstr>
      <vt:lpstr>Член 9 – Кривични дела поврзани со детска порнографија </vt:lpstr>
      <vt:lpstr>Член 9 – Кривични дела поврзани со детска порнографија </vt:lpstr>
      <vt:lpstr>Член 9 – Кривични дела поврзани со детска порнографија </vt:lpstr>
      <vt:lpstr>Бесправно</vt:lpstr>
      <vt:lpstr>Член 9 – Кривични дела поврзани со детска порнографија </vt:lpstr>
      <vt:lpstr>Производство, нудење и ставање на располагање</vt:lpstr>
      <vt:lpstr>Член 9 – Кривични дела поврзани со детска порнографија </vt:lpstr>
      <vt:lpstr>Дистрибуирање</vt:lpstr>
      <vt:lpstr>Член 9 – Кривични дела поврзани со детска порнографија </vt:lpstr>
      <vt:lpstr>Порнографски материјал </vt:lpstr>
      <vt:lpstr>Член 9 – Кривични дела поврзани со детска порнографија </vt:lpstr>
      <vt:lpstr>Експлицитен сексуален акт</vt:lpstr>
      <vt:lpstr>Член 9 – Кривични дела поврзани со детска порнографија </vt:lpstr>
      <vt:lpstr>Прикази</vt:lpstr>
      <vt:lpstr>Член 9 – Кривични дела поврзани со детска порнографија </vt:lpstr>
      <vt:lpstr>Малолетно лице</vt:lpstr>
      <vt:lpstr>PowerPoint Presentation</vt:lpstr>
      <vt:lpstr>PowerPoint Presentation</vt:lpstr>
      <vt:lpstr>Член 10 – Кривични дела што се однесуваат на кршење на авторските и на сродните права </vt:lpstr>
      <vt:lpstr>Член 10 – Кривични дела што се однесуваат на кршење на авторските и на сродните права </vt:lpstr>
      <vt:lpstr>Член 10 – Кривични дела што се однесуваат на кршење на авторските и на сродните права </vt:lpstr>
      <vt:lpstr>Член 10 – Кривични дела што се однесуваат на кршење на авторските и на сродните права </vt:lpstr>
      <vt:lpstr>Кршење на авторски права</vt:lpstr>
      <vt:lpstr>Член 10 – Кривични дела што се однесуваат на кршење на авторските и на сродните права </vt:lpstr>
      <vt:lpstr>Комерцијално ниво</vt:lpstr>
      <vt:lpstr>PowerPoint Presentation</vt:lpstr>
      <vt:lpstr>PowerPoint Presentation</vt:lpstr>
      <vt:lpstr>PowerPoint Presentation</vt:lpstr>
      <vt:lpstr>Втор дел  Втор делСтудии на случај </vt:lpstr>
      <vt:lpstr>Студија на случај 1 </vt:lpstr>
      <vt:lpstr>Студија на случај 2</vt:lpstr>
      <vt:lpstr>Студија на случај 3</vt:lpstr>
      <vt:lpstr>Студија на случај 4</vt:lpstr>
      <vt:lpstr>Студија на случај 5</vt:lpstr>
      <vt:lpstr>Студија на случај 6</vt:lpstr>
      <vt:lpstr>Студија на случај 7</vt:lpstr>
      <vt:lpstr>Студија на случај 8</vt:lpstr>
      <vt:lpstr>Студија на случај 9</vt:lpstr>
      <vt:lpstr>Студија на случај 10</vt:lpstr>
      <vt:lpstr>Студија на случај 11</vt:lpstr>
      <vt:lpstr>Студија на случај 12</vt:lpstr>
      <vt:lpstr>Студија на случај 13</vt:lpstr>
      <vt:lpstr>Студија на случај 14</vt:lpstr>
      <vt:lpstr>Студија на случај 15</vt:lpstr>
      <vt:lpstr>Студија на случај 16</vt:lpstr>
      <vt:lpstr>Студија на случај 17</vt:lpstr>
      <vt:lpstr>Студија на случај 18</vt:lpstr>
      <vt:lpstr>Студија на случај 19</vt:lpstr>
      <vt:lpstr>Студија на случај 25</vt:lpstr>
      <vt:lpstr>Студија на случај 21</vt:lpstr>
      <vt:lpstr>Студија на случај 22</vt:lpstr>
      <vt:lpstr>Студија на случај 23</vt:lpstr>
      <vt:lpstr>Студија на случај 24</vt:lpstr>
      <vt:lpstr>Студија на случај 25</vt:lpstr>
      <vt:lpstr>PowerPoint Presentation</vt:lpstr>
      <vt:lpstr>Четврти делПреглед Преглед </vt:lpstr>
      <vt:lpstr>Преглед</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Alkemist</cp:lastModifiedBy>
  <cp:revision>270</cp:revision>
  <dcterms:created xsi:type="dcterms:W3CDTF">2012-01-26T09:33:22Z</dcterms:created>
  <dcterms:modified xsi:type="dcterms:W3CDTF">2017-11-09T19:43:49Z</dcterms:modified>
</cp:coreProperties>
</file>